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jpeg" ContentType="image/jpeg"/>
  <Override PartName="/ppt/media/image2.jpeg" ContentType="image/jpeg"/>
  <Override PartName="/ppt/slides/slide1.xml" ContentType="application/vnd.openxmlformats-officedocument.presentationml.slide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301320"/>
            <a:ext cx="822924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301320"/>
            <a:ext cx="822924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301320"/>
            <a:ext cx="822924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301320"/>
            <a:ext cx="822924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301320"/>
            <a:ext cx="822924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301320"/>
            <a:ext cx="822924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301320"/>
            <a:ext cx="822924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301320"/>
            <a:ext cx="8229240" cy="2654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301320"/>
            <a:ext cx="822924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301320"/>
            <a:ext cx="822924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301320"/>
            <a:ext cx="822924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301320"/>
            <a:ext cx="8229240" cy="572400"/>
          </a:xfrm>
          <a:prstGeom prst="rect">
            <a:avLst/>
          </a:prstGeom>
        </p:spPr>
        <p:txBody>
          <a:bodyPr tIns="91440" bIns="91440">
            <a:noAutofit/>
          </a:bodyPr>
          <a:p>
            <a:r>
              <a:rPr b="0" lang="de-DE" sz="26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de-DE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F7B3B927-0DCB-4B70-BC6B-965FCC1A2A23}" type="slidenum">
              <a:rPr b="0" lang="en" sz="1000" spc="-1" strike="noStrike">
                <a:solidFill>
                  <a:srgbClr val="f94144"/>
                </a:solidFill>
                <a:latin typeface="Arial"/>
                <a:ea typeface="Arial"/>
              </a:rPr>
              <a:t>&lt;number&gt;</a:t>
            </a:fld>
            <a:endParaRPr b="0" lang="de-DE" sz="10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5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Imagen 3" descr=""/>
          <p:cNvPicPr/>
          <p:nvPr/>
        </p:nvPicPr>
        <p:blipFill>
          <a:blip r:embed="rId1"/>
          <a:stretch/>
        </p:blipFill>
        <p:spPr>
          <a:xfrm>
            <a:off x="0" y="-95400"/>
            <a:ext cx="9143640" cy="6056280"/>
          </a:xfrm>
          <a:prstGeom prst="rect">
            <a:avLst/>
          </a:prstGeom>
          <a:ln>
            <a:noFill/>
          </a:ln>
        </p:spPr>
      </p:pic>
      <p:sp>
        <p:nvSpPr>
          <p:cNvPr id="40" name="TextShape 1"/>
          <p:cNvSpPr txBox="1"/>
          <p:nvPr/>
        </p:nvSpPr>
        <p:spPr>
          <a:xfrm>
            <a:off x="457200" y="301320"/>
            <a:ext cx="822924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algn="ctr">
              <a:lnSpc>
                <a:spcPct val="100000"/>
              </a:lnSpc>
            </a:pPr>
            <a:r>
              <a:rPr b="1" lang="es-PE" sz="5400" spc="-1" strike="noStrike">
                <a:solidFill>
                  <a:srgbClr val="ffffff"/>
                </a:solidFill>
                <a:latin typeface="Fira Sans Extra Condensed Medium"/>
                <a:ea typeface="Fira Sans Extra Condensed Medium"/>
              </a:rPr>
              <a:t>Partnerschaft Juventud</a:t>
            </a:r>
            <a:br/>
            <a:br/>
            <a:br/>
            <a:br/>
            <a:r>
              <a:rPr b="0" lang="es-PE" sz="4000" spc="-1" strike="noStrike">
                <a:solidFill>
                  <a:srgbClr val="000000"/>
                </a:solidFill>
                <a:latin typeface="Fira Sans Extra Condensed Medium"/>
                <a:ea typeface="Fira Sans Extra Condensed Medium"/>
              </a:rPr>
              <a:t> </a:t>
            </a:r>
            <a:br/>
            <a:br/>
            <a:r>
              <a:rPr b="0" lang="es-PE" sz="4000" spc="-1" strike="noStrike">
                <a:solidFill>
                  <a:srgbClr val="000000"/>
                </a:solidFill>
                <a:latin typeface="Fira Sans Extra Condensed Medium"/>
                <a:ea typeface="Fira Sans Extra Condensed Medium"/>
              </a:rPr>
              <a:t>                                              </a:t>
            </a:r>
            <a:r>
              <a:rPr b="0" lang="es-PE" sz="2800" spc="-1" strike="noStrike">
                <a:solidFill>
                  <a:srgbClr val="000000"/>
                </a:solidFill>
                <a:latin typeface="Fira Sans Extra Condensed Medium"/>
                <a:ea typeface="Fira Sans Extra Condensed Medium"/>
              </a:rPr>
              <a:t>Luis Ángel Briceño Eca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6" name="Imagen 3" descr=""/>
          <p:cNvPicPr/>
          <p:nvPr/>
        </p:nvPicPr>
        <p:blipFill>
          <a:blip r:embed="rId1"/>
          <a:stretch/>
        </p:blipFill>
        <p:spPr>
          <a:xfrm>
            <a:off x="-365760" y="-720000"/>
            <a:ext cx="9623880" cy="6415560"/>
          </a:xfrm>
          <a:prstGeom prst="rect">
            <a:avLst/>
          </a:prstGeom>
          <a:ln>
            <a:noFill/>
          </a:ln>
        </p:spPr>
      </p:pic>
      <p:sp>
        <p:nvSpPr>
          <p:cNvPr id="597" name="TextShape 1"/>
          <p:cNvSpPr txBox="1"/>
          <p:nvPr/>
        </p:nvSpPr>
        <p:spPr>
          <a:xfrm>
            <a:off x="855720" y="4161240"/>
            <a:ext cx="822924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algn="ctr">
              <a:lnSpc>
                <a:spcPct val="100000"/>
              </a:lnSpc>
            </a:pPr>
            <a:r>
              <a:rPr b="0" lang="es-PE" sz="7200" spc="-1" strike="noStrike">
                <a:solidFill>
                  <a:srgbClr val="e4070b"/>
                </a:solidFill>
                <a:latin typeface="Comic Sans MS"/>
                <a:ea typeface="Fira Sans Extra Condensed Medium"/>
              </a:rPr>
              <a:t>¡GRACIAS!</a:t>
            </a:r>
            <a:endParaRPr b="0" lang="de-DE" sz="7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457200" y="206280"/>
            <a:ext cx="822924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s-MX" sz="2600" spc="-1" strike="noStrike">
                <a:solidFill>
                  <a:srgbClr val="000000"/>
                </a:solidFill>
                <a:latin typeface="Fira Sans Extra Condensed Medium"/>
                <a:ea typeface="Fira Sans Extra Condensed Medium"/>
              </a:rPr>
              <a:t>¿Cuál es el modelo de vida que se le impone a los y las jóvenes? </a:t>
            </a:r>
            <a:endParaRPr b="0" lang="de-DE" sz="2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2" name="Group 2"/>
          <p:cNvGrpSpPr/>
          <p:nvPr/>
        </p:nvGrpSpPr>
        <p:grpSpPr>
          <a:xfrm>
            <a:off x="449280" y="1205640"/>
            <a:ext cx="1823760" cy="3663720"/>
            <a:chOff x="449280" y="1205640"/>
            <a:chExt cx="1823760" cy="3663720"/>
          </a:xfrm>
        </p:grpSpPr>
        <p:sp>
          <p:nvSpPr>
            <p:cNvPr id="43" name="CustomShape 3"/>
            <p:cNvSpPr/>
            <p:nvPr/>
          </p:nvSpPr>
          <p:spPr>
            <a:xfrm>
              <a:off x="477360" y="2118600"/>
              <a:ext cx="1644120" cy="3769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800" spc="-1" strike="noStrike">
                  <a:solidFill>
                    <a:srgbClr val="43aa8b"/>
                  </a:solidFill>
                  <a:latin typeface="Fira Sans Extra Condensed Medium"/>
                  <a:ea typeface="Fira Sans Extra Condensed Medium"/>
                </a:rPr>
                <a:t>Surge como una respuesta </a:t>
              </a:r>
              <a:endParaRPr b="0" lang="de-DE" sz="1800" spc="-1" strike="noStrike">
                <a:latin typeface="Arial"/>
              </a:endParaRPr>
            </a:p>
          </p:txBody>
        </p:sp>
        <p:sp>
          <p:nvSpPr>
            <p:cNvPr id="44" name="CustomShape 4"/>
            <p:cNvSpPr/>
            <p:nvPr/>
          </p:nvSpPr>
          <p:spPr>
            <a:xfrm>
              <a:off x="477360" y="2951280"/>
              <a:ext cx="1644120" cy="8769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2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Jóvenes libres, sujetos de derechos, capaces de ser protagonistas de su propia historia, comprometidos con su entorno y su identidad.</a:t>
              </a:r>
              <a:endParaRPr b="0" lang="de-DE" sz="1200" spc="-1" strike="noStrike">
                <a:latin typeface="Arial"/>
              </a:endParaRPr>
            </a:p>
          </p:txBody>
        </p:sp>
        <p:sp>
          <p:nvSpPr>
            <p:cNvPr id="45" name="CustomShape 5"/>
            <p:cNvSpPr/>
            <p:nvPr/>
          </p:nvSpPr>
          <p:spPr>
            <a:xfrm rot="10800000">
              <a:off x="1299960" y="1770840"/>
              <a:ext cx="123120" cy="240840"/>
            </a:xfrm>
            <a:custGeom>
              <a:avLst/>
              <a:gdLst/>
              <a:ahLst/>
              <a:rect l="l" t="t" r="r" b="b"/>
              <a:pathLst>
                <a:path w="5403" h="19119">
                  <a:moveTo>
                    <a:pt x="2235" y="1"/>
                  </a:moveTo>
                  <a:cubicBezTo>
                    <a:pt x="2111" y="1"/>
                    <a:pt x="1991" y="81"/>
                    <a:pt x="1975" y="241"/>
                  </a:cubicBezTo>
                  <a:cubicBezTo>
                    <a:pt x="1751" y="273"/>
                    <a:pt x="1559" y="401"/>
                    <a:pt x="1495" y="593"/>
                  </a:cubicBezTo>
                  <a:cubicBezTo>
                    <a:pt x="1111" y="1681"/>
                    <a:pt x="663" y="2737"/>
                    <a:pt x="119" y="3729"/>
                  </a:cubicBezTo>
                  <a:cubicBezTo>
                    <a:pt x="0" y="3966"/>
                    <a:pt x="197" y="4220"/>
                    <a:pt x="398" y="4220"/>
                  </a:cubicBezTo>
                  <a:cubicBezTo>
                    <a:pt x="469" y="4220"/>
                    <a:pt x="540" y="4188"/>
                    <a:pt x="599" y="4113"/>
                  </a:cubicBezTo>
                  <a:cubicBezTo>
                    <a:pt x="1079" y="3505"/>
                    <a:pt x="1527" y="2833"/>
                    <a:pt x="1879" y="2129"/>
                  </a:cubicBezTo>
                  <a:lnTo>
                    <a:pt x="1879" y="2129"/>
                  </a:lnTo>
                  <a:cubicBezTo>
                    <a:pt x="1783" y="5234"/>
                    <a:pt x="1879" y="8370"/>
                    <a:pt x="1879" y="11475"/>
                  </a:cubicBezTo>
                  <a:cubicBezTo>
                    <a:pt x="1879" y="13747"/>
                    <a:pt x="1239" y="17076"/>
                    <a:pt x="2775" y="18996"/>
                  </a:cubicBezTo>
                  <a:cubicBezTo>
                    <a:pt x="2846" y="19082"/>
                    <a:pt x="2936" y="19119"/>
                    <a:pt x="3027" y="19119"/>
                  </a:cubicBezTo>
                  <a:cubicBezTo>
                    <a:pt x="3309" y="19119"/>
                    <a:pt x="3609" y="18774"/>
                    <a:pt x="3415" y="18484"/>
                  </a:cubicBezTo>
                  <a:cubicBezTo>
                    <a:pt x="2583" y="17172"/>
                    <a:pt x="2743" y="15636"/>
                    <a:pt x="2743" y="14163"/>
                  </a:cubicBezTo>
                  <a:lnTo>
                    <a:pt x="2711" y="9522"/>
                  </a:lnTo>
                  <a:cubicBezTo>
                    <a:pt x="2711" y="7186"/>
                    <a:pt x="2711" y="4850"/>
                    <a:pt x="2615" y="2481"/>
                  </a:cubicBezTo>
                  <a:lnTo>
                    <a:pt x="2615" y="2481"/>
                  </a:lnTo>
                  <a:cubicBezTo>
                    <a:pt x="3159" y="3153"/>
                    <a:pt x="3799" y="3729"/>
                    <a:pt x="4472" y="4241"/>
                  </a:cubicBezTo>
                  <a:cubicBezTo>
                    <a:pt x="4564" y="4317"/>
                    <a:pt x="4657" y="4349"/>
                    <a:pt x="4744" y="4349"/>
                  </a:cubicBezTo>
                  <a:cubicBezTo>
                    <a:pt x="5136" y="4349"/>
                    <a:pt x="5403" y="3692"/>
                    <a:pt x="4984" y="3377"/>
                  </a:cubicBezTo>
                  <a:cubicBezTo>
                    <a:pt x="3991" y="2641"/>
                    <a:pt x="3191" y="1713"/>
                    <a:pt x="2519" y="689"/>
                  </a:cubicBezTo>
                  <a:cubicBezTo>
                    <a:pt x="2519" y="529"/>
                    <a:pt x="2519" y="401"/>
                    <a:pt x="2519" y="241"/>
                  </a:cubicBezTo>
                  <a:cubicBezTo>
                    <a:pt x="2487" y="81"/>
                    <a:pt x="2359" y="1"/>
                    <a:pt x="22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" name="CustomShape 6"/>
            <p:cNvSpPr/>
            <p:nvPr/>
          </p:nvSpPr>
          <p:spPr>
            <a:xfrm>
              <a:off x="449280" y="1205640"/>
              <a:ext cx="1823760" cy="524520"/>
            </a:xfrm>
            <a:prstGeom prst="chevron">
              <a:avLst>
                <a:gd name="adj" fmla="val 36067"/>
              </a:avLst>
            </a:prstGeom>
            <a:solidFill>
              <a:schemeClr val="accent4"/>
            </a:solidFill>
            <a:ln w="1908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800" spc="-1" strike="noStrike">
                  <a:solidFill>
                    <a:srgbClr val="ffffff"/>
                  </a:solidFill>
                  <a:latin typeface="Fira Sans Extra Condensed SemiBold"/>
                  <a:ea typeface="Fira Sans Extra Condensed SemiBold"/>
                </a:rPr>
                <a:t>Contexto</a:t>
              </a:r>
              <a:endParaRPr b="0" lang="de-DE" sz="1800" spc="-1" strike="noStrike">
                <a:latin typeface="Arial"/>
              </a:endParaRPr>
            </a:p>
          </p:txBody>
        </p:sp>
        <p:sp>
          <p:nvSpPr>
            <p:cNvPr id="47" name="CustomShape 7"/>
            <p:cNvSpPr/>
            <p:nvPr/>
          </p:nvSpPr>
          <p:spPr>
            <a:xfrm>
              <a:off x="964440" y="4147560"/>
              <a:ext cx="716760" cy="721800"/>
            </a:xfrm>
            <a:prstGeom prst="ellipse">
              <a:avLst/>
            </a:prstGeom>
            <a:solidFill>
              <a:schemeClr val="accent4"/>
            </a:solidFill>
            <a:ln w="1908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48" name="Group 8"/>
            <p:cNvGrpSpPr/>
            <p:nvPr/>
          </p:nvGrpSpPr>
          <p:grpSpPr>
            <a:xfrm>
              <a:off x="1191240" y="4223160"/>
              <a:ext cx="339840" cy="339840"/>
              <a:chOff x="1191240" y="4223160"/>
              <a:chExt cx="339840" cy="339840"/>
            </a:xfrm>
          </p:grpSpPr>
          <p:sp>
            <p:nvSpPr>
              <p:cNvPr id="49" name="CustomShape 9"/>
              <p:cNvSpPr/>
              <p:nvPr/>
            </p:nvSpPr>
            <p:spPr>
              <a:xfrm>
                <a:off x="1191240" y="4223160"/>
                <a:ext cx="339840" cy="339840"/>
              </a:xfrm>
              <a:custGeom>
                <a:avLst/>
                <a:gdLst/>
                <a:ahLst/>
                <a:rect l="l" t="t" r="r" b="b"/>
                <a:pathLst>
                  <a:path w="19328" h="19325">
                    <a:moveTo>
                      <a:pt x="9630" y="1133"/>
                    </a:moveTo>
                    <a:cubicBezTo>
                      <a:pt x="14352" y="1133"/>
                      <a:pt x="18196" y="4943"/>
                      <a:pt x="18196" y="9626"/>
                    </a:cubicBezTo>
                    <a:cubicBezTo>
                      <a:pt x="18196" y="14349"/>
                      <a:pt x="14352" y="18193"/>
                      <a:pt x="9630" y="18193"/>
                    </a:cubicBezTo>
                    <a:cubicBezTo>
                      <a:pt x="4946" y="18193"/>
                      <a:pt x="1136" y="14349"/>
                      <a:pt x="1136" y="9626"/>
                    </a:cubicBezTo>
                    <a:cubicBezTo>
                      <a:pt x="1136" y="4943"/>
                      <a:pt x="4946" y="1133"/>
                      <a:pt x="9630" y="1133"/>
                    </a:cubicBezTo>
                    <a:close/>
                    <a:moveTo>
                      <a:pt x="9641" y="0"/>
                    </a:moveTo>
                    <a:cubicBezTo>
                      <a:pt x="9637" y="0"/>
                      <a:pt x="9633" y="0"/>
                      <a:pt x="9630" y="0"/>
                    </a:cubicBezTo>
                    <a:cubicBezTo>
                      <a:pt x="4312" y="0"/>
                      <a:pt x="4" y="4309"/>
                      <a:pt x="4" y="9626"/>
                    </a:cubicBezTo>
                    <a:cubicBezTo>
                      <a:pt x="1" y="12187"/>
                      <a:pt x="1012" y="14648"/>
                      <a:pt x="2821" y="16465"/>
                    </a:cubicBezTo>
                    <a:cubicBezTo>
                      <a:pt x="4644" y="18310"/>
                      <a:pt x="7063" y="19325"/>
                      <a:pt x="9630" y="19325"/>
                    </a:cubicBezTo>
                    <a:cubicBezTo>
                      <a:pt x="10922" y="19325"/>
                      <a:pt x="12199" y="19065"/>
                      <a:pt x="13389" y="18555"/>
                    </a:cubicBezTo>
                    <a:cubicBezTo>
                      <a:pt x="15711" y="17558"/>
                      <a:pt x="17562" y="15708"/>
                      <a:pt x="18558" y="13386"/>
                    </a:cubicBezTo>
                    <a:cubicBezTo>
                      <a:pt x="19068" y="12196"/>
                      <a:pt x="19328" y="10919"/>
                      <a:pt x="19328" y="9626"/>
                    </a:cubicBezTo>
                    <a:cubicBezTo>
                      <a:pt x="19328" y="7060"/>
                      <a:pt x="18313" y="4641"/>
                      <a:pt x="16469" y="2818"/>
                    </a:cubicBezTo>
                    <a:cubicBezTo>
                      <a:pt x="14654" y="1012"/>
                      <a:pt x="12197" y="0"/>
                      <a:pt x="964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0" name="CustomShape 10"/>
              <p:cNvSpPr/>
              <p:nvPr/>
            </p:nvSpPr>
            <p:spPr>
              <a:xfrm flipH="1">
                <a:off x="1305360" y="4342680"/>
                <a:ext cx="45360" cy="146880"/>
              </a:xfrm>
              <a:custGeom>
                <a:avLst/>
                <a:gdLst/>
                <a:ahLst/>
                <a:rect l="l" t="t" r="r" b="b"/>
                <a:pathLst>
                  <a:path w="3506" h="5661">
                    <a:moveTo>
                      <a:pt x="2885" y="1"/>
                    </a:moveTo>
                    <a:cubicBezTo>
                      <a:pt x="2740" y="1"/>
                      <a:pt x="2595" y="56"/>
                      <a:pt x="2485" y="166"/>
                    </a:cubicBezTo>
                    <a:lnTo>
                      <a:pt x="220" y="2431"/>
                    </a:lnTo>
                    <a:cubicBezTo>
                      <a:pt x="0" y="2651"/>
                      <a:pt x="0" y="3011"/>
                      <a:pt x="220" y="3231"/>
                    </a:cubicBezTo>
                    <a:lnTo>
                      <a:pt x="2485" y="5496"/>
                    </a:lnTo>
                    <a:cubicBezTo>
                      <a:pt x="2595" y="5606"/>
                      <a:pt x="2740" y="5661"/>
                      <a:pt x="2885" y="5661"/>
                    </a:cubicBezTo>
                    <a:cubicBezTo>
                      <a:pt x="3030" y="5661"/>
                      <a:pt x="3175" y="5606"/>
                      <a:pt x="3285" y="5496"/>
                    </a:cubicBezTo>
                    <a:cubicBezTo>
                      <a:pt x="3506" y="5275"/>
                      <a:pt x="3506" y="4916"/>
                      <a:pt x="3285" y="4695"/>
                    </a:cubicBezTo>
                    <a:lnTo>
                      <a:pt x="1422" y="2832"/>
                    </a:lnTo>
                    <a:lnTo>
                      <a:pt x="3285" y="966"/>
                    </a:lnTo>
                    <a:cubicBezTo>
                      <a:pt x="3506" y="746"/>
                      <a:pt x="3506" y="387"/>
                      <a:pt x="3285" y="166"/>
                    </a:cubicBezTo>
                    <a:cubicBezTo>
                      <a:pt x="3175" y="56"/>
                      <a:pt x="3030" y="1"/>
                      <a:pt x="288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1" name="CustomShape 11"/>
              <p:cNvSpPr/>
              <p:nvPr/>
            </p:nvSpPr>
            <p:spPr>
              <a:xfrm>
                <a:off x="1231200" y="4263120"/>
                <a:ext cx="260280" cy="260280"/>
              </a:xfrm>
              <a:custGeom>
                <a:avLst/>
                <a:gdLst/>
                <a:ahLst/>
                <a:rect l="l" t="t" r="r" b="b"/>
                <a:pathLst>
                  <a:path w="14799" h="14797">
                    <a:moveTo>
                      <a:pt x="7929" y="1157"/>
                    </a:moveTo>
                    <a:cubicBezTo>
                      <a:pt x="9206" y="1272"/>
                      <a:pt x="10420" y="1770"/>
                      <a:pt x="11411" y="2589"/>
                    </a:cubicBezTo>
                    <a:lnTo>
                      <a:pt x="11042" y="2957"/>
                    </a:lnTo>
                    <a:cubicBezTo>
                      <a:pt x="10828" y="3180"/>
                      <a:pt x="10831" y="3534"/>
                      <a:pt x="11048" y="3751"/>
                    </a:cubicBezTo>
                    <a:cubicBezTo>
                      <a:pt x="11158" y="3861"/>
                      <a:pt x="11303" y="3916"/>
                      <a:pt x="11448" y="3916"/>
                    </a:cubicBezTo>
                    <a:cubicBezTo>
                      <a:pt x="11590" y="3916"/>
                      <a:pt x="11732" y="3863"/>
                      <a:pt x="11842" y="3757"/>
                    </a:cubicBezTo>
                    <a:lnTo>
                      <a:pt x="12214" y="3389"/>
                    </a:lnTo>
                    <a:cubicBezTo>
                      <a:pt x="13026" y="4349"/>
                      <a:pt x="13524" y="5539"/>
                      <a:pt x="13639" y="6795"/>
                    </a:cubicBezTo>
                    <a:lnTo>
                      <a:pt x="13101" y="6795"/>
                    </a:lnTo>
                    <a:cubicBezTo>
                      <a:pt x="12787" y="6795"/>
                      <a:pt x="12534" y="7048"/>
                      <a:pt x="12534" y="7362"/>
                    </a:cubicBezTo>
                    <a:cubicBezTo>
                      <a:pt x="12534" y="7673"/>
                      <a:pt x="12787" y="7927"/>
                      <a:pt x="13101" y="7927"/>
                    </a:cubicBezTo>
                    <a:lnTo>
                      <a:pt x="13639" y="7927"/>
                    </a:lnTo>
                    <a:cubicBezTo>
                      <a:pt x="13515" y="9198"/>
                      <a:pt x="13005" y="10400"/>
                      <a:pt x="12178" y="11375"/>
                    </a:cubicBezTo>
                    <a:lnTo>
                      <a:pt x="11842" y="11040"/>
                    </a:lnTo>
                    <a:cubicBezTo>
                      <a:pt x="11732" y="10934"/>
                      <a:pt x="11590" y="10881"/>
                      <a:pt x="11448" y="10881"/>
                    </a:cubicBezTo>
                    <a:cubicBezTo>
                      <a:pt x="11303" y="10881"/>
                      <a:pt x="11158" y="10936"/>
                      <a:pt x="11048" y="11046"/>
                    </a:cubicBezTo>
                    <a:cubicBezTo>
                      <a:pt x="10831" y="11264"/>
                      <a:pt x="10828" y="11617"/>
                      <a:pt x="11042" y="11840"/>
                    </a:cubicBezTo>
                    <a:lnTo>
                      <a:pt x="11377" y="12175"/>
                    </a:lnTo>
                    <a:cubicBezTo>
                      <a:pt x="10402" y="13003"/>
                      <a:pt x="9200" y="13513"/>
                      <a:pt x="7929" y="13637"/>
                    </a:cubicBezTo>
                    <a:lnTo>
                      <a:pt x="7929" y="13099"/>
                    </a:lnTo>
                    <a:cubicBezTo>
                      <a:pt x="7929" y="12785"/>
                      <a:pt x="7676" y="12532"/>
                      <a:pt x="7365" y="12532"/>
                    </a:cubicBezTo>
                    <a:cubicBezTo>
                      <a:pt x="7051" y="12532"/>
                      <a:pt x="6797" y="12785"/>
                      <a:pt x="6797" y="13099"/>
                    </a:cubicBezTo>
                    <a:lnTo>
                      <a:pt x="6797" y="13637"/>
                    </a:lnTo>
                    <a:cubicBezTo>
                      <a:pt x="5541" y="13522"/>
                      <a:pt x="4351" y="13024"/>
                      <a:pt x="3391" y="12212"/>
                    </a:cubicBezTo>
                    <a:lnTo>
                      <a:pt x="3759" y="11840"/>
                    </a:lnTo>
                    <a:cubicBezTo>
                      <a:pt x="3974" y="11617"/>
                      <a:pt x="3971" y="11264"/>
                      <a:pt x="3753" y="11046"/>
                    </a:cubicBezTo>
                    <a:cubicBezTo>
                      <a:pt x="3643" y="10936"/>
                      <a:pt x="3499" y="10881"/>
                      <a:pt x="3354" y="10881"/>
                    </a:cubicBezTo>
                    <a:cubicBezTo>
                      <a:pt x="3212" y="10881"/>
                      <a:pt x="3070" y="10934"/>
                      <a:pt x="2959" y="11040"/>
                    </a:cubicBezTo>
                    <a:lnTo>
                      <a:pt x="2591" y="11408"/>
                    </a:lnTo>
                    <a:cubicBezTo>
                      <a:pt x="1773" y="10418"/>
                      <a:pt x="1274" y="9204"/>
                      <a:pt x="1160" y="7927"/>
                    </a:cubicBezTo>
                    <a:lnTo>
                      <a:pt x="1703" y="7927"/>
                    </a:lnTo>
                    <a:cubicBezTo>
                      <a:pt x="2014" y="7927"/>
                      <a:pt x="2268" y="7673"/>
                      <a:pt x="2268" y="7362"/>
                    </a:cubicBezTo>
                    <a:cubicBezTo>
                      <a:pt x="2268" y="7048"/>
                      <a:pt x="2014" y="6795"/>
                      <a:pt x="1703" y="6795"/>
                    </a:cubicBezTo>
                    <a:lnTo>
                      <a:pt x="1163" y="6795"/>
                    </a:lnTo>
                    <a:cubicBezTo>
                      <a:pt x="1274" y="5539"/>
                      <a:pt x="1770" y="4346"/>
                      <a:pt x="2579" y="3377"/>
                    </a:cubicBezTo>
                    <a:lnTo>
                      <a:pt x="2959" y="3757"/>
                    </a:lnTo>
                    <a:cubicBezTo>
                      <a:pt x="3070" y="3863"/>
                      <a:pt x="3212" y="3916"/>
                      <a:pt x="3354" y="3916"/>
                    </a:cubicBezTo>
                    <a:cubicBezTo>
                      <a:pt x="3499" y="3916"/>
                      <a:pt x="3643" y="3861"/>
                      <a:pt x="3753" y="3751"/>
                    </a:cubicBezTo>
                    <a:cubicBezTo>
                      <a:pt x="3971" y="3534"/>
                      <a:pt x="3974" y="3180"/>
                      <a:pt x="3759" y="2957"/>
                    </a:cubicBezTo>
                    <a:lnTo>
                      <a:pt x="3379" y="2577"/>
                    </a:lnTo>
                    <a:cubicBezTo>
                      <a:pt x="4348" y="1767"/>
                      <a:pt x="5541" y="1272"/>
                      <a:pt x="6797" y="1160"/>
                    </a:cubicBezTo>
                    <a:lnTo>
                      <a:pt x="6797" y="1701"/>
                    </a:lnTo>
                    <a:cubicBezTo>
                      <a:pt x="6797" y="2012"/>
                      <a:pt x="7051" y="2266"/>
                      <a:pt x="7365" y="2266"/>
                    </a:cubicBezTo>
                    <a:cubicBezTo>
                      <a:pt x="7676" y="2266"/>
                      <a:pt x="7929" y="2012"/>
                      <a:pt x="7929" y="1701"/>
                    </a:cubicBezTo>
                    <a:lnTo>
                      <a:pt x="7929" y="1157"/>
                    </a:lnTo>
                    <a:close/>
                    <a:moveTo>
                      <a:pt x="7376" y="1"/>
                    </a:moveTo>
                    <a:cubicBezTo>
                      <a:pt x="7372" y="1"/>
                      <a:pt x="7368" y="1"/>
                      <a:pt x="7365" y="1"/>
                    </a:cubicBezTo>
                    <a:cubicBezTo>
                      <a:pt x="5435" y="1"/>
                      <a:pt x="3581" y="759"/>
                      <a:pt x="2210" y="2115"/>
                    </a:cubicBezTo>
                    <a:cubicBezTo>
                      <a:pt x="2174" y="2142"/>
                      <a:pt x="2141" y="2172"/>
                      <a:pt x="2114" y="2208"/>
                    </a:cubicBezTo>
                    <a:cubicBezTo>
                      <a:pt x="761" y="3582"/>
                      <a:pt x="3" y="5433"/>
                      <a:pt x="3" y="7362"/>
                    </a:cubicBezTo>
                    <a:cubicBezTo>
                      <a:pt x="0" y="9322"/>
                      <a:pt x="776" y="11206"/>
                      <a:pt x="2159" y="12598"/>
                    </a:cubicBezTo>
                    <a:lnTo>
                      <a:pt x="2177" y="12616"/>
                    </a:lnTo>
                    <a:lnTo>
                      <a:pt x="2180" y="12619"/>
                    </a:lnTo>
                    <a:lnTo>
                      <a:pt x="2186" y="12625"/>
                    </a:lnTo>
                    <a:cubicBezTo>
                      <a:pt x="3578" y="14023"/>
                      <a:pt x="5414" y="14796"/>
                      <a:pt x="7365" y="14796"/>
                    </a:cubicBezTo>
                    <a:cubicBezTo>
                      <a:pt x="9327" y="14796"/>
                      <a:pt x="11187" y="14017"/>
                      <a:pt x="12603" y="12601"/>
                    </a:cubicBezTo>
                    <a:cubicBezTo>
                      <a:pt x="14019" y="11185"/>
                      <a:pt x="14798" y="9325"/>
                      <a:pt x="14798" y="7362"/>
                    </a:cubicBezTo>
                    <a:cubicBezTo>
                      <a:pt x="14798" y="5415"/>
                      <a:pt x="14028" y="3576"/>
                      <a:pt x="12627" y="2184"/>
                    </a:cubicBezTo>
                    <a:lnTo>
                      <a:pt x="12621" y="2178"/>
                    </a:lnTo>
                    <a:cubicBezTo>
                      <a:pt x="12621" y="2175"/>
                      <a:pt x="12618" y="2175"/>
                      <a:pt x="12618" y="2175"/>
                    </a:cubicBezTo>
                    <a:lnTo>
                      <a:pt x="12600" y="2157"/>
                    </a:lnTo>
                    <a:cubicBezTo>
                      <a:pt x="11211" y="777"/>
                      <a:pt x="9331" y="1"/>
                      <a:pt x="737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  <p:grpSp>
        <p:nvGrpSpPr>
          <p:cNvPr id="52" name="Group 12"/>
          <p:cNvGrpSpPr/>
          <p:nvPr/>
        </p:nvGrpSpPr>
        <p:grpSpPr>
          <a:xfrm>
            <a:off x="2606040" y="1217160"/>
            <a:ext cx="1823760" cy="3548520"/>
            <a:chOff x="2606040" y="1217160"/>
            <a:chExt cx="1823760" cy="3548520"/>
          </a:xfrm>
        </p:grpSpPr>
        <p:sp>
          <p:nvSpPr>
            <p:cNvPr id="53" name="CustomShape 13"/>
            <p:cNvSpPr/>
            <p:nvPr/>
          </p:nvSpPr>
          <p:spPr>
            <a:xfrm>
              <a:off x="2675160" y="2063160"/>
              <a:ext cx="1644120" cy="3769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s-PE" sz="1800" spc="-1" strike="noStrike">
                  <a:solidFill>
                    <a:srgbClr val="f8961e"/>
                  </a:solidFill>
                  <a:latin typeface="Fira Sans Extra Condensed Medium"/>
                  <a:ea typeface="Fira Sans Extra Condensed Medium"/>
                </a:rPr>
                <a:t>índice educativo </a:t>
              </a:r>
              <a:endParaRPr b="0" lang="de-DE" sz="1800" spc="-1" strike="noStrike">
                <a:latin typeface="Arial"/>
              </a:endParaRPr>
            </a:p>
          </p:txBody>
        </p:sp>
        <p:sp>
          <p:nvSpPr>
            <p:cNvPr id="54" name="CustomShape 14"/>
            <p:cNvSpPr/>
            <p:nvPr/>
          </p:nvSpPr>
          <p:spPr>
            <a:xfrm>
              <a:off x="2725560" y="2721960"/>
              <a:ext cx="1644120" cy="14223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0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Existe educación Clasista, un negocio, no hay investigación, educación sin vocación sino donde puedo trabajar </a:t>
              </a:r>
              <a:endParaRPr b="0" lang="de-DE" sz="10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de-DE" sz="10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de-DE" sz="1000" spc="-1" strike="noStrike">
                <a:latin typeface="Arial"/>
              </a:endParaRPr>
            </a:p>
          </p:txBody>
        </p:sp>
        <p:sp>
          <p:nvSpPr>
            <p:cNvPr id="55" name="CustomShape 15"/>
            <p:cNvSpPr/>
            <p:nvPr/>
          </p:nvSpPr>
          <p:spPr>
            <a:xfrm rot="10800000">
              <a:off x="3456720" y="1782720"/>
              <a:ext cx="102600" cy="240840"/>
            </a:xfrm>
            <a:custGeom>
              <a:avLst/>
              <a:gdLst/>
              <a:ahLst/>
              <a:rect l="l" t="t" r="r" b="b"/>
              <a:pathLst>
                <a:path w="5403" h="19119">
                  <a:moveTo>
                    <a:pt x="2235" y="1"/>
                  </a:moveTo>
                  <a:cubicBezTo>
                    <a:pt x="2111" y="1"/>
                    <a:pt x="1991" y="81"/>
                    <a:pt x="1975" y="241"/>
                  </a:cubicBezTo>
                  <a:cubicBezTo>
                    <a:pt x="1751" y="273"/>
                    <a:pt x="1559" y="401"/>
                    <a:pt x="1495" y="593"/>
                  </a:cubicBezTo>
                  <a:cubicBezTo>
                    <a:pt x="1111" y="1681"/>
                    <a:pt x="663" y="2737"/>
                    <a:pt x="119" y="3729"/>
                  </a:cubicBezTo>
                  <a:cubicBezTo>
                    <a:pt x="0" y="3966"/>
                    <a:pt x="197" y="4220"/>
                    <a:pt x="398" y="4220"/>
                  </a:cubicBezTo>
                  <a:cubicBezTo>
                    <a:pt x="469" y="4220"/>
                    <a:pt x="540" y="4188"/>
                    <a:pt x="599" y="4113"/>
                  </a:cubicBezTo>
                  <a:cubicBezTo>
                    <a:pt x="1079" y="3505"/>
                    <a:pt x="1527" y="2833"/>
                    <a:pt x="1879" y="2129"/>
                  </a:cubicBezTo>
                  <a:lnTo>
                    <a:pt x="1879" y="2129"/>
                  </a:lnTo>
                  <a:cubicBezTo>
                    <a:pt x="1783" y="5234"/>
                    <a:pt x="1879" y="8370"/>
                    <a:pt x="1879" y="11475"/>
                  </a:cubicBezTo>
                  <a:cubicBezTo>
                    <a:pt x="1879" y="13747"/>
                    <a:pt x="1239" y="17076"/>
                    <a:pt x="2775" y="18996"/>
                  </a:cubicBezTo>
                  <a:cubicBezTo>
                    <a:pt x="2846" y="19082"/>
                    <a:pt x="2936" y="19119"/>
                    <a:pt x="3027" y="19119"/>
                  </a:cubicBezTo>
                  <a:cubicBezTo>
                    <a:pt x="3309" y="19119"/>
                    <a:pt x="3609" y="18774"/>
                    <a:pt x="3415" y="18484"/>
                  </a:cubicBezTo>
                  <a:cubicBezTo>
                    <a:pt x="2583" y="17172"/>
                    <a:pt x="2743" y="15636"/>
                    <a:pt x="2743" y="14163"/>
                  </a:cubicBezTo>
                  <a:lnTo>
                    <a:pt x="2711" y="9522"/>
                  </a:lnTo>
                  <a:cubicBezTo>
                    <a:pt x="2711" y="7186"/>
                    <a:pt x="2711" y="4850"/>
                    <a:pt x="2615" y="2481"/>
                  </a:cubicBezTo>
                  <a:lnTo>
                    <a:pt x="2615" y="2481"/>
                  </a:lnTo>
                  <a:cubicBezTo>
                    <a:pt x="3159" y="3153"/>
                    <a:pt x="3799" y="3729"/>
                    <a:pt x="4472" y="4241"/>
                  </a:cubicBezTo>
                  <a:cubicBezTo>
                    <a:pt x="4564" y="4317"/>
                    <a:pt x="4657" y="4349"/>
                    <a:pt x="4744" y="4349"/>
                  </a:cubicBezTo>
                  <a:cubicBezTo>
                    <a:pt x="5136" y="4349"/>
                    <a:pt x="5403" y="3692"/>
                    <a:pt x="4984" y="3377"/>
                  </a:cubicBezTo>
                  <a:cubicBezTo>
                    <a:pt x="3991" y="2641"/>
                    <a:pt x="3191" y="1713"/>
                    <a:pt x="2519" y="689"/>
                  </a:cubicBezTo>
                  <a:cubicBezTo>
                    <a:pt x="2519" y="529"/>
                    <a:pt x="2519" y="401"/>
                    <a:pt x="2519" y="241"/>
                  </a:cubicBezTo>
                  <a:cubicBezTo>
                    <a:pt x="2487" y="81"/>
                    <a:pt x="2359" y="1"/>
                    <a:pt x="22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" name="CustomShape 16"/>
            <p:cNvSpPr/>
            <p:nvPr/>
          </p:nvSpPr>
          <p:spPr>
            <a:xfrm>
              <a:off x="2606040" y="1217160"/>
              <a:ext cx="1823760" cy="524520"/>
            </a:xfrm>
            <a:prstGeom prst="chevron">
              <a:avLst>
                <a:gd name="adj" fmla="val 36067"/>
              </a:avLst>
            </a:prstGeom>
            <a:solidFill>
              <a:schemeClr val="accent1"/>
            </a:solidFill>
            <a:ln w="1908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800" spc="-1" strike="noStrike">
                  <a:solidFill>
                    <a:srgbClr val="ffffff"/>
                  </a:solidFill>
                  <a:latin typeface="Fira Sans Extra Condensed SemiBold"/>
                  <a:ea typeface="Fira Sans Extra Condensed SemiBold"/>
                </a:rPr>
                <a:t>Educación</a:t>
              </a:r>
              <a:endParaRPr b="0" lang="de-DE" sz="1800" spc="-1" strike="noStrike">
                <a:latin typeface="Arial"/>
              </a:endParaRPr>
            </a:p>
          </p:txBody>
        </p:sp>
        <p:sp>
          <p:nvSpPr>
            <p:cNvPr id="57" name="CustomShape 17"/>
            <p:cNvSpPr/>
            <p:nvPr/>
          </p:nvSpPr>
          <p:spPr>
            <a:xfrm>
              <a:off x="3159360" y="4043880"/>
              <a:ext cx="717120" cy="721800"/>
            </a:xfrm>
            <a:prstGeom prst="ellipse">
              <a:avLst/>
            </a:prstGeom>
            <a:solidFill>
              <a:schemeClr val="accent1"/>
            </a:solidFill>
            <a:ln w="1908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58" name="Group 18"/>
            <p:cNvGrpSpPr/>
            <p:nvPr/>
          </p:nvGrpSpPr>
          <p:grpSpPr>
            <a:xfrm>
              <a:off x="3348000" y="4234680"/>
              <a:ext cx="339840" cy="339840"/>
              <a:chOff x="3348000" y="4234680"/>
              <a:chExt cx="339840" cy="339840"/>
            </a:xfrm>
          </p:grpSpPr>
          <p:sp>
            <p:nvSpPr>
              <p:cNvPr id="59" name="CustomShape 19"/>
              <p:cNvSpPr/>
              <p:nvPr/>
            </p:nvSpPr>
            <p:spPr>
              <a:xfrm>
                <a:off x="3348000" y="4234680"/>
                <a:ext cx="339840" cy="339840"/>
              </a:xfrm>
              <a:custGeom>
                <a:avLst/>
                <a:gdLst/>
                <a:ahLst/>
                <a:rect l="l" t="t" r="r" b="b"/>
                <a:pathLst>
                  <a:path w="19325" h="19325">
                    <a:moveTo>
                      <a:pt x="10351" y="1132"/>
                    </a:moveTo>
                    <a:lnTo>
                      <a:pt x="10562" y="2008"/>
                    </a:lnTo>
                    <a:cubicBezTo>
                      <a:pt x="10614" y="2226"/>
                      <a:pt x="10789" y="2392"/>
                      <a:pt x="11009" y="2434"/>
                    </a:cubicBezTo>
                    <a:cubicBezTo>
                      <a:pt x="12021" y="2618"/>
                      <a:pt x="12981" y="3014"/>
                      <a:pt x="13826" y="3596"/>
                    </a:cubicBezTo>
                    <a:cubicBezTo>
                      <a:pt x="13922" y="3663"/>
                      <a:pt x="14033" y="3696"/>
                      <a:pt x="14146" y="3696"/>
                    </a:cubicBezTo>
                    <a:cubicBezTo>
                      <a:pt x="14247" y="3696"/>
                      <a:pt x="14349" y="3669"/>
                      <a:pt x="14439" y="3614"/>
                    </a:cubicBezTo>
                    <a:lnTo>
                      <a:pt x="15179" y="3171"/>
                    </a:lnTo>
                    <a:lnTo>
                      <a:pt x="16154" y="4146"/>
                    </a:lnTo>
                    <a:lnTo>
                      <a:pt x="15711" y="4889"/>
                    </a:lnTo>
                    <a:cubicBezTo>
                      <a:pt x="15596" y="5079"/>
                      <a:pt x="15602" y="5317"/>
                      <a:pt x="15729" y="5499"/>
                    </a:cubicBezTo>
                    <a:cubicBezTo>
                      <a:pt x="16311" y="6344"/>
                      <a:pt x="16707" y="7304"/>
                      <a:pt x="16891" y="8316"/>
                    </a:cubicBezTo>
                    <a:cubicBezTo>
                      <a:pt x="16933" y="8536"/>
                      <a:pt x="17100" y="8711"/>
                      <a:pt x="17317" y="8763"/>
                    </a:cubicBezTo>
                    <a:lnTo>
                      <a:pt x="18193" y="8974"/>
                    </a:lnTo>
                    <a:lnTo>
                      <a:pt x="18193" y="10351"/>
                    </a:lnTo>
                    <a:lnTo>
                      <a:pt x="17317" y="10562"/>
                    </a:lnTo>
                    <a:cubicBezTo>
                      <a:pt x="17100" y="10614"/>
                      <a:pt x="16933" y="10789"/>
                      <a:pt x="16894" y="11009"/>
                    </a:cubicBezTo>
                    <a:cubicBezTo>
                      <a:pt x="16710" y="12021"/>
                      <a:pt x="16311" y="12981"/>
                      <a:pt x="15729" y="13826"/>
                    </a:cubicBezTo>
                    <a:cubicBezTo>
                      <a:pt x="15605" y="14007"/>
                      <a:pt x="15596" y="14246"/>
                      <a:pt x="15711" y="14436"/>
                    </a:cubicBezTo>
                    <a:lnTo>
                      <a:pt x="16154" y="15179"/>
                    </a:lnTo>
                    <a:lnTo>
                      <a:pt x="15179" y="16154"/>
                    </a:lnTo>
                    <a:lnTo>
                      <a:pt x="14439" y="15710"/>
                    </a:lnTo>
                    <a:cubicBezTo>
                      <a:pt x="14349" y="15656"/>
                      <a:pt x="14247" y="15629"/>
                      <a:pt x="14146" y="15629"/>
                    </a:cubicBezTo>
                    <a:cubicBezTo>
                      <a:pt x="14033" y="15629"/>
                      <a:pt x="13922" y="15662"/>
                      <a:pt x="13826" y="15729"/>
                    </a:cubicBezTo>
                    <a:cubicBezTo>
                      <a:pt x="12981" y="16311"/>
                      <a:pt x="12021" y="16707"/>
                      <a:pt x="11009" y="16891"/>
                    </a:cubicBezTo>
                    <a:cubicBezTo>
                      <a:pt x="10789" y="16933"/>
                      <a:pt x="10614" y="17099"/>
                      <a:pt x="10562" y="17317"/>
                    </a:cubicBezTo>
                    <a:lnTo>
                      <a:pt x="10351" y="18192"/>
                    </a:lnTo>
                    <a:lnTo>
                      <a:pt x="8974" y="18192"/>
                    </a:lnTo>
                    <a:lnTo>
                      <a:pt x="8763" y="17317"/>
                    </a:lnTo>
                    <a:cubicBezTo>
                      <a:pt x="8712" y="17099"/>
                      <a:pt x="8536" y="16933"/>
                      <a:pt x="8316" y="16891"/>
                    </a:cubicBezTo>
                    <a:cubicBezTo>
                      <a:pt x="7304" y="16707"/>
                      <a:pt x="6344" y="16311"/>
                      <a:pt x="5499" y="15729"/>
                    </a:cubicBezTo>
                    <a:cubicBezTo>
                      <a:pt x="5404" y="15662"/>
                      <a:pt x="5293" y="15629"/>
                      <a:pt x="5181" y="15629"/>
                    </a:cubicBezTo>
                    <a:cubicBezTo>
                      <a:pt x="5081" y="15629"/>
                      <a:pt x="4979" y="15656"/>
                      <a:pt x="4889" y="15710"/>
                    </a:cubicBezTo>
                    <a:lnTo>
                      <a:pt x="4146" y="16154"/>
                    </a:lnTo>
                    <a:lnTo>
                      <a:pt x="3171" y="15179"/>
                    </a:lnTo>
                    <a:lnTo>
                      <a:pt x="3615" y="14436"/>
                    </a:lnTo>
                    <a:cubicBezTo>
                      <a:pt x="3729" y="14246"/>
                      <a:pt x="3723" y="14007"/>
                      <a:pt x="3597" y="13826"/>
                    </a:cubicBezTo>
                    <a:cubicBezTo>
                      <a:pt x="3014" y="12981"/>
                      <a:pt x="2618" y="12021"/>
                      <a:pt x="2434" y="11009"/>
                    </a:cubicBezTo>
                    <a:cubicBezTo>
                      <a:pt x="2392" y="10789"/>
                      <a:pt x="2226" y="10614"/>
                      <a:pt x="2011" y="10562"/>
                    </a:cubicBezTo>
                    <a:lnTo>
                      <a:pt x="1133" y="10351"/>
                    </a:lnTo>
                    <a:lnTo>
                      <a:pt x="1133" y="8974"/>
                    </a:lnTo>
                    <a:lnTo>
                      <a:pt x="2008" y="8763"/>
                    </a:lnTo>
                    <a:cubicBezTo>
                      <a:pt x="2226" y="8711"/>
                      <a:pt x="2392" y="8536"/>
                      <a:pt x="2431" y="8316"/>
                    </a:cubicBezTo>
                    <a:cubicBezTo>
                      <a:pt x="2615" y="7304"/>
                      <a:pt x="3014" y="6344"/>
                      <a:pt x="3597" y="5499"/>
                    </a:cubicBezTo>
                    <a:cubicBezTo>
                      <a:pt x="3720" y="5317"/>
                      <a:pt x="3729" y="5079"/>
                      <a:pt x="3615" y="4889"/>
                    </a:cubicBezTo>
                    <a:lnTo>
                      <a:pt x="3171" y="4146"/>
                    </a:lnTo>
                    <a:lnTo>
                      <a:pt x="4146" y="3171"/>
                    </a:lnTo>
                    <a:lnTo>
                      <a:pt x="4889" y="3614"/>
                    </a:lnTo>
                    <a:cubicBezTo>
                      <a:pt x="4979" y="3669"/>
                      <a:pt x="5081" y="3696"/>
                      <a:pt x="5181" y="3696"/>
                    </a:cubicBezTo>
                    <a:cubicBezTo>
                      <a:pt x="5293" y="3696"/>
                      <a:pt x="5404" y="3663"/>
                      <a:pt x="5499" y="3596"/>
                    </a:cubicBezTo>
                    <a:cubicBezTo>
                      <a:pt x="6344" y="3014"/>
                      <a:pt x="7304" y="2618"/>
                      <a:pt x="8316" y="2434"/>
                    </a:cubicBezTo>
                    <a:cubicBezTo>
                      <a:pt x="8536" y="2392"/>
                      <a:pt x="8712" y="2226"/>
                      <a:pt x="8763" y="2008"/>
                    </a:cubicBezTo>
                    <a:lnTo>
                      <a:pt x="8974" y="1132"/>
                    </a:lnTo>
                    <a:close/>
                    <a:moveTo>
                      <a:pt x="8530" y="0"/>
                    </a:moveTo>
                    <a:cubicBezTo>
                      <a:pt x="8268" y="0"/>
                      <a:pt x="8041" y="178"/>
                      <a:pt x="7981" y="432"/>
                    </a:cubicBezTo>
                    <a:lnTo>
                      <a:pt x="7748" y="1392"/>
                    </a:lnTo>
                    <a:cubicBezTo>
                      <a:pt x="6833" y="1604"/>
                      <a:pt x="5961" y="1963"/>
                      <a:pt x="5167" y="2461"/>
                    </a:cubicBezTo>
                    <a:lnTo>
                      <a:pt x="4348" y="1969"/>
                    </a:lnTo>
                    <a:cubicBezTo>
                      <a:pt x="4260" y="1915"/>
                      <a:pt x="4160" y="1889"/>
                      <a:pt x="4061" y="1889"/>
                    </a:cubicBezTo>
                    <a:cubicBezTo>
                      <a:pt x="3913" y="1889"/>
                      <a:pt x="3767" y="1946"/>
                      <a:pt x="3657" y="2056"/>
                    </a:cubicBezTo>
                    <a:lnTo>
                      <a:pt x="2057" y="3657"/>
                    </a:lnTo>
                    <a:cubicBezTo>
                      <a:pt x="1872" y="3841"/>
                      <a:pt x="1839" y="4125"/>
                      <a:pt x="1972" y="4348"/>
                    </a:cubicBezTo>
                    <a:lnTo>
                      <a:pt x="2461" y="5163"/>
                    </a:lnTo>
                    <a:cubicBezTo>
                      <a:pt x="1963" y="5958"/>
                      <a:pt x="1604" y="6830"/>
                      <a:pt x="1395" y="7745"/>
                    </a:cubicBezTo>
                    <a:lnTo>
                      <a:pt x="435" y="7978"/>
                    </a:lnTo>
                    <a:cubicBezTo>
                      <a:pt x="179" y="8041"/>
                      <a:pt x="0" y="8267"/>
                      <a:pt x="0" y="8530"/>
                    </a:cubicBezTo>
                    <a:lnTo>
                      <a:pt x="0" y="10795"/>
                    </a:lnTo>
                    <a:cubicBezTo>
                      <a:pt x="0" y="11057"/>
                      <a:pt x="179" y="11284"/>
                      <a:pt x="432" y="11344"/>
                    </a:cubicBezTo>
                    <a:lnTo>
                      <a:pt x="1392" y="11580"/>
                    </a:lnTo>
                    <a:cubicBezTo>
                      <a:pt x="1604" y="12492"/>
                      <a:pt x="1963" y="13364"/>
                      <a:pt x="2461" y="14158"/>
                    </a:cubicBezTo>
                    <a:lnTo>
                      <a:pt x="1969" y="14977"/>
                    </a:lnTo>
                    <a:cubicBezTo>
                      <a:pt x="1836" y="15200"/>
                      <a:pt x="1872" y="15484"/>
                      <a:pt x="2057" y="15668"/>
                    </a:cubicBezTo>
                    <a:lnTo>
                      <a:pt x="3657" y="17268"/>
                    </a:lnTo>
                    <a:cubicBezTo>
                      <a:pt x="3766" y="17378"/>
                      <a:pt x="3911" y="17435"/>
                      <a:pt x="4057" y="17435"/>
                    </a:cubicBezTo>
                    <a:cubicBezTo>
                      <a:pt x="4157" y="17435"/>
                      <a:pt x="4258" y="17408"/>
                      <a:pt x="4348" y="17353"/>
                    </a:cubicBezTo>
                    <a:lnTo>
                      <a:pt x="5164" y="16864"/>
                    </a:lnTo>
                    <a:cubicBezTo>
                      <a:pt x="5958" y="17362"/>
                      <a:pt x="6830" y="17721"/>
                      <a:pt x="7745" y="17930"/>
                    </a:cubicBezTo>
                    <a:lnTo>
                      <a:pt x="7978" y="18890"/>
                    </a:lnTo>
                    <a:cubicBezTo>
                      <a:pt x="8041" y="19147"/>
                      <a:pt x="8268" y="19325"/>
                      <a:pt x="8530" y="19325"/>
                    </a:cubicBezTo>
                    <a:lnTo>
                      <a:pt x="10795" y="19325"/>
                    </a:lnTo>
                    <a:cubicBezTo>
                      <a:pt x="11058" y="19325"/>
                      <a:pt x="11284" y="19147"/>
                      <a:pt x="11344" y="18893"/>
                    </a:cubicBezTo>
                    <a:lnTo>
                      <a:pt x="11577" y="17933"/>
                    </a:lnTo>
                    <a:cubicBezTo>
                      <a:pt x="12492" y="17721"/>
                      <a:pt x="13364" y="17362"/>
                      <a:pt x="14159" y="16864"/>
                    </a:cubicBezTo>
                    <a:lnTo>
                      <a:pt x="14977" y="17356"/>
                    </a:lnTo>
                    <a:cubicBezTo>
                      <a:pt x="15066" y="17410"/>
                      <a:pt x="15166" y="17436"/>
                      <a:pt x="15266" y="17436"/>
                    </a:cubicBezTo>
                    <a:cubicBezTo>
                      <a:pt x="15413" y="17436"/>
                      <a:pt x="15559" y="17379"/>
                      <a:pt x="15668" y="17271"/>
                    </a:cubicBezTo>
                    <a:lnTo>
                      <a:pt x="17269" y="15668"/>
                    </a:lnTo>
                    <a:cubicBezTo>
                      <a:pt x="17453" y="15484"/>
                      <a:pt x="17489" y="15200"/>
                      <a:pt x="17353" y="14977"/>
                    </a:cubicBezTo>
                    <a:lnTo>
                      <a:pt x="16864" y="14161"/>
                    </a:lnTo>
                    <a:cubicBezTo>
                      <a:pt x="17362" y="13367"/>
                      <a:pt x="17722" y="12495"/>
                      <a:pt x="17930" y="11580"/>
                    </a:cubicBezTo>
                    <a:lnTo>
                      <a:pt x="18890" y="11347"/>
                    </a:lnTo>
                    <a:cubicBezTo>
                      <a:pt x="19147" y="11284"/>
                      <a:pt x="19325" y="11057"/>
                      <a:pt x="19325" y="10795"/>
                    </a:cubicBezTo>
                    <a:lnTo>
                      <a:pt x="19325" y="8530"/>
                    </a:lnTo>
                    <a:cubicBezTo>
                      <a:pt x="19325" y="8267"/>
                      <a:pt x="19147" y="8041"/>
                      <a:pt x="18893" y="7981"/>
                    </a:cubicBezTo>
                    <a:lnTo>
                      <a:pt x="17933" y="7748"/>
                    </a:lnTo>
                    <a:cubicBezTo>
                      <a:pt x="17722" y="6833"/>
                      <a:pt x="17362" y="5961"/>
                      <a:pt x="16864" y="5166"/>
                    </a:cubicBezTo>
                    <a:lnTo>
                      <a:pt x="17356" y="4348"/>
                    </a:lnTo>
                    <a:cubicBezTo>
                      <a:pt x="17489" y="4128"/>
                      <a:pt x="17453" y="3841"/>
                      <a:pt x="17272" y="3657"/>
                    </a:cubicBezTo>
                    <a:lnTo>
                      <a:pt x="15668" y="2056"/>
                    </a:lnTo>
                    <a:cubicBezTo>
                      <a:pt x="15559" y="1947"/>
                      <a:pt x="15415" y="1890"/>
                      <a:pt x="15268" y="1890"/>
                    </a:cubicBezTo>
                    <a:cubicBezTo>
                      <a:pt x="15168" y="1890"/>
                      <a:pt x="15068" y="1917"/>
                      <a:pt x="14977" y="1972"/>
                    </a:cubicBezTo>
                    <a:lnTo>
                      <a:pt x="14162" y="2461"/>
                    </a:lnTo>
                    <a:cubicBezTo>
                      <a:pt x="13367" y="1963"/>
                      <a:pt x="12495" y="1604"/>
                      <a:pt x="11580" y="1395"/>
                    </a:cubicBezTo>
                    <a:lnTo>
                      <a:pt x="11347" y="435"/>
                    </a:lnTo>
                    <a:cubicBezTo>
                      <a:pt x="11284" y="178"/>
                      <a:pt x="11058" y="0"/>
                      <a:pt x="1079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0" name="CustomShape 20"/>
              <p:cNvSpPr/>
              <p:nvPr/>
            </p:nvSpPr>
            <p:spPr>
              <a:xfrm>
                <a:off x="3408480" y="4295160"/>
                <a:ext cx="218880" cy="218880"/>
              </a:xfrm>
              <a:custGeom>
                <a:avLst/>
                <a:gdLst/>
                <a:ahLst/>
                <a:rect l="l" t="t" r="r" b="b"/>
                <a:pathLst>
                  <a:path w="12456" h="12456">
                    <a:moveTo>
                      <a:pt x="6227" y="1133"/>
                    </a:moveTo>
                    <a:cubicBezTo>
                      <a:pt x="9038" y="1133"/>
                      <a:pt x="11323" y="3418"/>
                      <a:pt x="11323" y="6226"/>
                    </a:cubicBezTo>
                    <a:cubicBezTo>
                      <a:pt x="11323" y="9038"/>
                      <a:pt x="9038" y="11323"/>
                      <a:pt x="6227" y="11323"/>
                    </a:cubicBezTo>
                    <a:cubicBezTo>
                      <a:pt x="3419" y="11323"/>
                      <a:pt x="1133" y="9038"/>
                      <a:pt x="1133" y="6226"/>
                    </a:cubicBezTo>
                    <a:cubicBezTo>
                      <a:pt x="1133" y="3418"/>
                      <a:pt x="3419" y="1133"/>
                      <a:pt x="6227" y="1133"/>
                    </a:cubicBezTo>
                    <a:close/>
                    <a:moveTo>
                      <a:pt x="6227" y="0"/>
                    </a:moveTo>
                    <a:cubicBezTo>
                      <a:pt x="2794" y="0"/>
                      <a:pt x="1" y="2793"/>
                      <a:pt x="1" y="6226"/>
                    </a:cubicBezTo>
                    <a:cubicBezTo>
                      <a:pt x="1" y="9663"/>
                      <a:pt x="2794" y="12456"/>
                      <a:pt x="6227" y="12456"/>
                    </a:cubicBezTo>
                    <a:cubicBezTo>
                      <a:pt x="9663" y="12456"/>
                      <a:pt x="12456" y="9663"/>
                      <a:pt x="12456" y="6226"/>
                    </a:cubicBezTo>
                    <a:cubicBezTo>
                      <a:pt x="12456" y="2793"/>
                      <a:pt x="9663" y="0"/>
                      <a:pt x="622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1" name="CustomShape 21"/>
              <p:cNvSpPr/>
              <p:nvPr/>
            </p:nvSpPr>
            <p:spPr>
              <a:xfrm>
                <a:off x="3442680" y="4335120"/>
                <a:ext cx="144720" cy="139320"/>
              </a:xfrm>
              <a:custGeom>
                <a:avLst/>
                <a:gdLst/>
                <a:ahLst/>
                <a:rect l="l" t="t" r="r" b="b"/>
                <a:pathLst>
                  <a:path w="8241" h="7926">
                    <a:moveTo>
                      <a:pt x="4275" y="1132"/>
                    </a:moveTo>
                    <a:cubicBezTo>
                      <a:pt x="4640" y="1132"/>
                      <a:pt x="5009" y="1203"/>
                      <a:pt x="5360" y="1348"/>
                    </a:cubicBezTo>
                    <a:cubicBezTo>
                      <a:pt x="6416" y="1785"/>
                      <a:pt x="7108" y="2818"/>
                      <a:pt x="7108" y="3962"/>
                    </a:cubicBezTo>
                    <a:cubicBezTo>
                      <a:pt x="7105" y="5527"/>
                      <a:pt x="5840" y="6792"/>
                      <a:pt x="4276" y="6795"/>
                    </a:cubicBezTo>
                    <a:cubicBezTo>
                      <a:pt x="3131" y="6795"/>
                      <a:pt x="2099" y="6103"/>
                      <a:pt x="1661" y="5046"/>
                    </a:cubicBezTo>
                    <a:cubicBezTo>
                      <a:pt x="1223" y="3987"/>
                      <a:pt x="1465" y="2770"/>
                      <a:pt x="2274" y="1961"/>
                    </a:cubicBezTo>
                    <a:cubicBezTo>
                      <a:pt x="2815" y="1419"/>
                      <a:pt x="3538" y="1132"/>
                      <a:pt x="4275" y="1132"/>
                    </a:cubicBezTo>
                    <a:close/>
                    <a:moveTo>
                      <a:pt x="4276" y="1"/>
                    </a:moveTo>
                    <a:cubicBezTo>
                      <a:pt x="2672" y="1"/>
                      <a:pt x="1229" y="964"/>
                      <a:pt x="613" y="2447"/>
                    </a:cubicBezTo>
                    <a:cubicBezTo>
                      <a:pt x="0" y="3926"/>
                      <a:pt x="341" y="5632"/>
                      <a:pt x="1474" y="6764"/>
                    </a:cubicBezTo>
                    <a:cubicBezTo>
                      <a:pt x="2232" y="7523"/>
                      <a:pt x="3247" y="7926"/>
                      <a:pt x="4279" y="7926"/>
                    </a:cubicBezTo>
                    <a:cubicBezTo>
                      <a:pt x="4789" y="7926"/>
                      <a:pt x="5302" y="7828"/>
                      <a:pt x="5791" y="7625"/>
                    </a:cubicBezTo>
                    <a:cubicBezTo>
                      <a:pt x="7274" y="7009"/>
                      <a:pt x="8240" y="5566"/>
                      <a:pt x="8240" y="3962"/>
                    </a:cubicBezTo>
                    <a:cubicBezTo>
                      <a:pt x="8237" y="1773"/>
                      <a:pt x="6465" y="1"/>
                      <a:pt x="427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  <p:grpSp>
        <p:nvGrpSpPr>
          <p:cNvPr id="62" name="Group 22"/>
          <p:cNvGrpSpPr/>
          <p:nvPr/>
        </p:nvGrpSpPr>
        <p:grpSpPr>
          <a:xfrm>
            <a:off x="4734360" y="1217160"/>
            <a:ext cx="1823760" cy="3548520"/>
            <a:chOff x="4734360" y="1217160"/>
            <a:chExt cx="1823760" cy="3548520"/>
          </a:xfrm>
        </p:grpSpPr>
        <p:sp>
          <p:nvSpPr>
            <p:cNvPr id="63" name="CustomShape 23"/>
            <p:cNvSpPr/>
            <p:nvPr/>
          </p:nvSpPr>
          <p:spPr>
            <a:xfrm>
              <a:off x="4824000" y="2188080"/>
              <a:ext cx="1644120" cy="3769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s-PE" sz="1800" spc="-1" strike="noStrike">
                  <a:solidFill>
                    <a:srgbClr val="f94144"/>
                  </a:solidFill>
                  <a:latin typeface="Fira Sans Extra Condensed Medium"/>
                  <a:ea typeface="Fira Sans Extra Condensed Medium"/>
                </a:rPr>
                <a:t>Trabajo</a:t>
              </a:r>
              <a:endParaRPr b="0" lang="de-DE" sz="1800" spc="-1" strike="noStrike">
                <a:latin typeface="Arial"/>
              </a:endParaRPr>
            </a:p>
          </p:txBody>
        </p:sp>
        <p:sp>
          <p:nvSpPr>
            <p:cNvPr id="64" name="CustomShape 24"/>
            <p:cNvSpPr/>
            <p:nvPr/>
          </p:nvSpPr>
          <p:spPr>
            <a:xfrm>
              <a:off x="4824000" y="2639160"/>
              <a:ext cx="1644120" cy="8769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s-PE" sz="12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Empleo, informalidad, explotación laboral </a:t>
              </a:r>
              <a:endParaRPr b="0" lang="de-DE" sz="1200" spc="-1" strike="noStrike">
                <a:latin typeface="Arial"/>
              </a:endParaRPr>
            </a:p>
          </p:txBody>
        </p:sp>
        <p:sp>
          <p:nvSpPr>
            <p:cNvPr id="65" name="CustomShape 25"/>
            <p:cNvSpPr/>
            <p:nvPr/>
          </p:nvSpPr>
          <p:spPr>
            <a:xfrm rot="10800000">
              <a:off x="5595840" y="1793520"/>
              <a:ext cx="102600" cy="325080"/>
            </a:xfrm>
            <a:custGeom>
              <a:avLst/>
              <a:gdLst/>
              <a:ahLst/>
              <a:rect l="l" t="t" r="r" b="b"/>
              <a:pathLst>
                <a:path w="5403" h="19119">
                  <a:moveTo>
                    <a:pt x="2235" y="1"/>
                  </a:moveTo>
                  <a:cubicBezTo>
                    <a:pt x="2111" y="1"/>
                    <a:pt x="1991" y="81"/>
                    <a:pt x="1975" y="241"/>
                  </a:cubicBezTo>
                  <a:cubicBezTo>
                    <a:pt x="1751" y="273"/>
                    <a:pt x="1559" y="401"/>
                    <a:pt x="1495" y="593"/>
                  </a:cubicBezTo>
                  <a:cubicBezTo>
                    <a:pt x="1111" y="1681"/>
                    <a:pt x="663" y="2737"/>
                    <a:pt x="119" y="3729"/>
                  </a:cubicBezTo>
                  <a:cubicBezTo>
                    <a:pt x="0" y="3966"/>
                    <a:pt x="197" y="4220"/>
                    <a:pt x="398" y="4220"/>
                  </a:cubicBezTo>
                  <a:cubicBezTo>
                    <a:pt x="469" y="4220"/>
                    <a:pt x="540" y="4188"/>
                    <a:pt x="599" y="4113"/>
                  </a:cubicBezTo>
                  <a:cubicBezTo>
                    <a:pt x="1079" y="3505"/>
                    <a:pt x="1527" y="2833"/>
                    <a:pt x="1879" y="2129"/>
                  </a:cubicBezTo>
                  <a:lnTo>
                    <a:pt x="1879" y="2129"/>
                  </a:lnTo>
                  <a:cubicBezTo>
                    <a:pt x="1783" y="5234"/>
                    <a:pt x="1879" y="8370"/>
                    <a:pt x="1879" y="11475"/>
                  </a:cubicBezTo>
                  <a:cubicBezTo>
                    <a:pt x="1879" y="13747"/>
                    <a:pt x="1239" y="17076"/>
                    <a:pt x="2775" y="18996"/>
                  </a:cubicBezTo>
                  <a:cubicBezTo>
                    <a:pt x="2846" y="19082"/>
                    <a:pt x="2936" y="19119"/>
                    <a:pt x="3027" y="19119"/>
                  </a:cubicBezTo>
                  <a:cubicBezTo>
                    <a:pt x="3309" y="19119"/>
                    <a:pt x="3609" y="18774"/>
                    <a:pt x="3415" y="18484"/>
                  </a:cubicBezTo>
                  <a:cubicBezTo>
                    <a:pt x="2583" y="17172"/>
                    <a:pt x="2743" y="15636"/>
                    <a:pt x="2743" y="14163"/>
                  </a:cubicBezTo>
                  <a:lnTo>
                    <a:pt x="2711" y="9522"/>
                  </a:lnTo>
                  <a:cubicBezTo>
                    <a:pt x="2711" y="7186"/>
                    <a:pt x="2711" y="4850"/>
                    <a:pt x="2615" y="2481"/>
                  </a:cubicBezTo>
                  <a:lnTo>
                    <a:pt x="2615" y="2481"/>
                  </a:lnTo>
                  <a:cubicBezTo>
                    <a:pt x="3159" y="3153"/>
                    <a:pt x="3799" y="3729"/>
                    <a:pt x="4472" y="4241"/>
                  </a:cubicBezTo>
                  <a:cubicBezTo>
                    <a:pt x="4564" y="4317"/>
                    <a:pt x="4657" y="4349"/>
                    <a:pt x="4744" y="4349"/>
                  </a:cubicBezTo>
                  <a:cubicBezTo>
                    <a:pt x="5136" y="4349"/>
                    <a:pt x="5403" y="3692"/>
                    <a:pt x="4984" y="3377"/>
                  </a:cubicBezTo>
                  <a:cubicBezTo>
                    <a:pt x="3991" y="2641"/>
                    <a:pt x="3191" y="1713"/>
                    <a:pt x="2519" y="689"/>
                  </a:cubicBezTo>
                  <a:cubicBezTo>
                    <a:pt x="2519" y="529"/>
                    <a:pt x="2519" y="401"/>
                    <a:pt x="2519" y="241"/>
                  </a:cubicBezTo>
                  <a:cubicBezTo>
                    <a:pt x="2487" y="81"/>
                    <a:pt x="2359" y="1"/>
                    <a:pt x="22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6" name="CustomShape 26"/>
            <p:cNvSpPr/>
            <p:nvPr/>
          </p:nvSpPr>
          <p:spPr>
            <a:xfrm>
              <a:off x="4734360" y="1217160"/>
              <a:ext cx="1823760" cy="524520"/>
            </a:xfrm>
            <a:prstGeom prst="chevron">
              <a:avLst>
                <a:gd name="adj" fmla="val 36067"/>
              </a:avLst>
            </a:prstGeom>
            <a:solidFill>
              <a:schemeClr val="dk2"/>
            </a:solidFill>
            <a:ln w="1908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s-PE" sz="1800" spc="-1" strike="noStrike">
                  <a:solidFill>
                    <a:srgbClr val="ffffff"/>
                  </a:solidFill>
                  <a:latin typeface="Fira Sans Extra Condensed SemiBold"/>
                  <a:ea typeface="Fira Sans Extra Condensed SemiBold"/>
                </a:rPr>
                <a:t>Economía</a:t>
              </a:r>
              <a:r>
                <a:rPr b="0" lang="es-PE" sz="1800" spc="-1" strike="noStrike">
                  <a:solidFill>
                    <a:srgbClr val="ffffff"/>
                  </a:solidFill>
                  <a:latin typeface="Fira Sans Extra Condensed SemiBold"/>
                  <a:ea typeface="Fira Sans Extra Condensed SemiBold"/>
                </a:rPr>
                <a:t>	</a:t>
              </a:r>
              <a:endParaRPr b="0" lang="de-DE" sz="1800" spc="-1" strike="noStrike">
                <a:latin typeface="Arial"/>
              </a:endParaRPr>
            </a:p>
          </p:txBody>
        </p:sp>
        <p:sp>
          <p:nvSpPr>
            <p:cNvPr id="67" name="CustomShape 27"/>
            <p:cNvSpPr/>
            <p:nvPr/>
          </p:nvSpPr>
          <p:spPr>
            <a:xfrm>
              <a:off x="5287680" y="4043880"/>
              <a:ext cx="717120" cy="721800"/>
            </a:xfrm>
            <a:prstGeom prst="ellipse">
              <a:avLst/>
            </a:prstGeom>
            <a:solidFill>
              <a:schemeClr val="dk2"/>
            </a:solidFill>
            <a:ln w="1908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" name="CustomShape 28"/>
            <p:cNvSpPr/>
            <p:nvPr/>
          </p:nvSpPr>
          <p:spPr>
            <a:xfrm>
              <a:off x="5476320" y="4234680"/>
              <a:ext cx="339840" cy="339840"/>
            </a:xfrm>
            <a:custGeom>
              <a:avLst/>
              <a:gdLst/>
              <a:ahLst/>
              <a:rect l="l" t="t" r="r" b="b"/>
              <a:pathLst>
                <a:path w="19329" h="19325">
                  <a:moveTo>
                    <a:pt x="9062" y="1229"/>
                  </a:moveTo>
                  <a:lnTo>
                    <a:pt x="9062" y="4539"/>
                  </a:lnTo>
                  <a:cubicBezTo>
                    <a:pt x="8470" y="4557"/>
                    <a:pt x="7885" y="4602"/>
                    <a:pt x="7311" y="4674"/>
                  </a:cubicBezTo>
                  <a:cubicBezTo>
                    <a:pt x="7223" y="4339"/>
                    <a:pt x="7036" y="4037"/>
                    <a:pt x="6773" y="3811"/>
                  </a:cubicBezTo>
                  <a:cubicBezTo>
                    <a:pt x="7392" y="2428"/>
                    <a:pt x="8211" y="1513"/>
                    <a:pt x="9062" y="1229"/>
                  </a:cubicBezTo>
                  <a:close/>
                  <a:moveTo>
                    <a:pt x="10194" y="1226"/>
                  </a:moveTo>
                  <a:cubicBezTo>
                    <a:pt x="11278" y="1586"/>
                    <a:pt x="12272" y="2944"/>
                    <a:pt x="12912" y="4835"/>
                  </a:cubicBezTo>
                  <a:cubicBezTo>
                    <a:pt x="12015" y="4662"/>
                    <a:pt x="11106" y="4566"/>
                    <a:pt x="10194" y="4539"/>
                  </a:cubicBezTo>
                  <a:lnTo>
                    <a:pt x="10194" y="1226"/>
                  </a:lnTo>
                  <a:close/>
                  <a:moveTo>
                    <a:pt x="5665" y="4530"/>
                  </a:moveTo>
                  <a:cubicBezTo>
                    <a:pt x="6170" y="4530"/>
                    <a:pt x="6423" y="5139"/>
                    <a:pt x="6067" y="5496"/>
                  </a:cubicBezTo>
                  <a:cubicBezTo>
                    <a:pt x="5950" y="5611"/>
                    <a:pt x="5808" y="5663"/>
                    <a:pt x="5669" y="5663"/>
                  </a:cubicBezTo>
                  <a:cubicBezTo>
                    <a:pt x="5378" y="5663"/>
                    <a:pt x="5101" y="5438"/>
                    <a:pt x="5101" y="5097"/>
                  </a:cubicBezTo>
                  <a:cubicBezTo>
                    <a:pt x="5101" y="4783"/>
                    <a:pt x="5351" y="4530"/>
                    <a:pt x="5665" y="4530"/>
                  </a:cubicBezTo>
                  <a:close/>
                  <a:moveTo>
                    <a:pt x="6743" y="1643"/>
                  </a:moveTo>
                  <a:cubicBezTo>
                    <a:pt x="6363" y="2129"/>
                    <a:pt x="6019" y="2718"/>
                    <a:pt x="5717" y="3397"/>
                  </a:cubicBezTo>
                  <a:lnTo>
                    <a:pt x="5665" y="3397"/>
                  </a:lnTo>
                  <a:cubicBezTo>
                    <a:pt x="4578" y="3397"/>
                    <a:pt x="3769" y="4406"/>
                    <a:pt x="4008" y="5469"/>
                  </a:cubicBezTo>
                  <a:cubicBezTo>
                    <a:pt x="3075" y="5822"/>
                    <a:pt x="2277" y="6266"/>
                    <a:pt x="1646" y="6773"/>
                  </a:cubicBezTo>
                  <a:cubicBezTo>
                    <a:pt x="2507" y="4394"/>
                    <a:pt x="4373" y="2516"/>
                    <a:pt x="6743" y="1643"/>
                  </a:cubicBezTo>
                  <a:close/>
                  <a:moveTo>
                    <a:pt x="12510" y="1631"/>
                  </a:moveTo>
                  <a:lnTo>
                    <a:pt x="12510" y="1631"/>
                  </a:lnTo>
                  <a:cubicBezTo>
                    <a:pt x="14926" y="2500"/>
                    <a:pt x="16828" y="4403"/>
                    <a:pt x="17698" y="6818"/>
                  </a:cubicBezTo>
                  <a:cubicBezTo>
                    <a:pt x="17269" y="6483"/>
                    <a:pt x="16810" y="6196"/>
                    <a:pt x="16327" y="5955"/>
                  </a:cubicBezTo>
                  <a:cubicBezTo>
                    <a:pt x="15645" y="5614"/>
                    <a:pt x="14932" y="5342"/>
                    <a:pt x="14195" y="5136"/>
                  </a:cubicBezTo>
                  <a:cubicBezTo>
                    <a:pt x="13933" y="4203"/>
                    <a:pt x="13585" y="3349"/>
                    <a:pt x="13169" y="2612"/>
                  </a:cubicBezTo>
                  <a:cubicBezTo>
                    <a:pt x="12975" y="2268"/>
                    <a:pt x="12755" y="1942"/>
                    <a:pt x="12510" y="1631"/>
                  </a:cubicBezTo>
                  <a:close/>
                  <a:moveTo>
                    <a:pt x="4636" y="6444"/>
                  </a:moveTo>
                  <a:cubicBezTo>
                    <a:pt x="4684" y="6483"/>
                    <a:pt x="4738" y="6519"/>
                    <a:pt x="4793" y="6553"/>
                  </a:cubicBezTo>
                  <a:cubicBezTo>
                    <a:pt x="4651" y="7407"/>
                    <a:pt x="4566" y="8268"/>
                    <a:pt x="4542" y="9134"/>
                  </a:cubicBezTo>
                  <a:lnTo>
                    <a:pt x="1230" y="9134"/>
                  </a:lnTo>
                  <a:cubicBezTo>
                    <a:pt x="1568" y="8083"/>
                    <a:pt x="2821" y="7081"/>
                    <a:pt x="4636" y="6444"/>
                  </a:cubicBezTo>
                  <a:close/>
                  <a:moveTo>
                    <a:pt x="9062" y="5674"/>
                  </a:moveTo>
                  <a:lnTo>
                    <a:pt x="9062" y="9134"/>
                  </a:lnTo>
                  <a:lnTo>
                    <a:pt x="5674" y="9134"/>
                  </a:lnTo>
                  <a:cubicBezTo>
                    <a:pt x="5698" y="8343"/>
                    <a:pt x="5774" y="7558"/>
                    <a:pt x="5904" y="6776"/>
                  </a:cubicBezTo>
                  <a:lnTo>
                    <a:pt x="5904" y="6779"/>
                  </a:lnTo>
                  <a:cubicBezTo>
                    <a:pt x="6462" y="6698"/>
                    <a:pt x="6949" y="6344"/>
                    <a:pt x="7196" y="5834"/>
                  </a:cubicBezTo>
                  <a:cubicBezTo>
                    <a:pt x="7815" y="5746"/>
                    <a:pt x="8437" y="5692"/>
                    <a:pt x="9062" y="5674"/>
                  </a:cubicBezTo>
                  <a:close/>
                  <a:moveTo>
                    <a:pt x="10194" y="5671"/>
                  </a:moveTo>
                  <a:cubicBezTo>
                    <a:pt x="11227" y="5701"/>
                    <a:pt x="12257" y="5834"/>
                    <a:pt x="13265" y="6063"/>
                  </a:cubicBezTo>
                  <a:cubicBezTo>
                    <a:pt x="13422" y="6743"/>
                    <a:pt x="13534" y="7431"/>
                    <a:pt x="13597" y="8126"/>
                  </a:cubicBezTo>
                  <a:cubicBezTo>
                    <a:pt x="13144" y="8310"/>
                    <a:pt x="12794" y="8675"/>
                    <a:pt x="12631" y="9134"/>
                  </a:cubicBezTo>
                  <a:lnTo>
                    <a:pt x="10194" y="9134"/>
                  </a:lnTo>
                  <a:lnTo>
                    <a:pt x="10194" y="5671"/>
                  </a:lnTo>
                  <a:close/>
                  <a:moveTo>
                    <a:pt x="14497" y="6417"/>
                  </a:moveTo>
                  <a:cubicBezTo>
                    <a:pt x="14950" y="6571"/>
                    <a:pt x="15391" y="6752"/>
                    <a:pt x="15817" y="6966"/>
                  </a:cubicBezTo>
                  <a:cubicBezTo>
                    <a:pt x="17037" y="7585"/>
                    <a:pt x="17837" y="8352"/>
                    <a:pt x="18099" y="9137"/>
                  </a:cubicBezTo>
                  <a:lnTo>
                    <a:pt x="15835" y="9134"/>
                  </a:lnTo>
                  <a:cubicBezTo>
                    <a:pt x="15654" y="8627"/>
                    <a:pt x="15243" y="8234"/>
                    <a:pt x="14730" y="8077"/>
                  </a:cubicBezTo>
                  <a:cubicBezTo>
                    <a:pt x="14678" y="7519"/>
                    <a:pt x="14603" y="6966"/>
                    <a:pt x="14497" y="6417"/>
                  </a:cubicBezTo>
                  <a:close/>
                  <a:moveTo>
                    <a:pt x="14241" y="9137"/>
                  </a:moveTo>
                  <a:cubicBezTo>
                    <a:pt x="14555" y="9137"/>
                    <a:pt x="14808" y="9391"/>
                    <a:pt x="14808" y="9702"/>
                  </a:cubicBezTo>
                  <a:cubicBezTo>
                    <a:pt x="14808" y="10016"/>
                    <a:pt x="14555" y="10270"/>
                    <a:pt x="14241" y="10270"/>
                  </a:cubicBezTo>
                  <a:lnTo>
                    <a:pt x="14241" y="10267"/>
                  </a:lnTo>
                  <a:lnTo>
                    <a:pt x="14204" y="10267"/>
                  </a:lnTo>
                  <a:cubicBezTo>
                    <a:pt x="13902" y="10251"/>
                    <a:pt x="13667" y="10004"/>
                    <a:pt x="13667" y="9702"/>
                  </a:cubicBezTo>
                  <a:cubicBezTo>
                    <a:pt x="13667" y="9403"/>
                    <a:pt x="13899" y="9155"/>
                    <a:pt x="14195" y="9137"/>
                  </a:cubicBezTo>
                  <a:close/>
                  <a:moveTo>
                    <a:pt x="18099" y="10270"/>
                  </a:moveTo>
                  <a:cubicBezTo>
                    <a:pt x="17861" y="10967"/>
                    <a:pt x="17194" y="11643"/>
                    <a:pt x="16161" y="12217"/>
                  </a:cubicBezTo>
                  <a:cubicBezTo>
                    <a:pt x="15632" y="12504"/>
                    <a:pt x="15080" y="12742"/>
                    <a:pt x="14506" y="12930"/>
                  </a:cubicBezTo>
                  <a:cubicBezTo>
                    <a:pt x="14606" y="12407"/>
                    <a:pt x="14678" y="11873"/>
                    <a:pt x="14730" y="11323"/>
                  </a:cubicBezTo>
                  <a:lnTo>
                    <a:pt x="14730" y="11326"/>
                  </a:lnTo>
                  <a:cubicBezTo>
                    <a:pt x="15243" y="11166"/>
                    <a:pt x="15654" y="10774"/>
                    <a:pt x="15835" y="10270"/>
                  </a:cubicBezTo>
                  <a:close/>
                  <a:moveTo>
                    <a:pt x="4542" y="10267"/>
                  </a:moveTo>
                  <a:cubicBezTo>
                    <a:pt x="4566" y="11163"/>
                    <a:pt x="4660" y="12060"/>
                    <a:pt x="4820" y="12945"/>
                  </a:cubicBezTo>
                  <a:cubicBezTo>
                    <a:pt x="2927" y="12320"/>
                    <a:pt x="1583" y="11351"/>
                    <a:pt x="1230" y="10267"/>
                  </a:cubicBezTo>
                  <a:close/>
                  <a:moveTo>
                    <a:pt x="9062" y="10267"/>
                  </a:moveTo>
                  <a:lnTo>
                    <a:pt x="9062" y="12628"/>
                  </a:lnTo>
                  <a:cubicBezTo>
                    <a:pt x="8603" y="12791"/>
                    <a:pt x="8238" y="13141"/>
                    <a:pt x="8054" y="13594"/>
                  </a:cubicBezTo>
                  <a:cubicBezTo>
                    <a:pt x="7377" y="13534"/>
                    <a:pt x="6707" y="13428"/>
                    <a:pt x="6046" y="13280"/>
                  </a:cubicBezTo>
                  <a:cubicBezTo>
                    <a:pt x="5828" y="12290"/>
                    <a:pt x="5702" y="11281"/>
                    <a:pt x="5674" y="10267"/>
                  </a:cubicBezTo>
                  <a:close/>
                  <a:moveTo>
                    <a:pt x="12631" y="10267"/>
                  </a:moveTo>
                  <a:cubicBezTo>
                    <a:pt x="12794" y="10725"/>
                    <a:pt x="13144" y="11091"/>
                    <a:pt x="13597" y="11275"/>
                  </a:cubicBezTo>
                  <a:cubicBezTo>
                    <a:pt x="13534" y="11945"/>
                    <a:pt x="13431" y="12613"/>
                    <a:pt x="13280" y="13268"/>
                  </a:cubicBezTo>
                  <a:cubicBezTo>
                    <a:pt x="12595" y="13422"/>
                    <a:pt x="11900" y="13531"/>
                    <a:pt x="11203" y="13594"/>
                  </a:cubicBezTo>
                  <a:cubicBezTo>
                    <a:pt x="11019" y="13141"/>
                    <a:pt x="10653" y="12791"/>
                    <a:pt x="10194" y="12628"/>
                  </a:cubicBezTo>
                  <a:lnTo>
                    <a:pt x="10194" y="10267"/>
                  </a:lnTo>
                  <a:close/>
                  <a:moveTo>
                    <a:pt x="9627" y="13678"/>
                  </a:moveTo>
                  <a:cubicBezTo>
                    <a:pt x="9923" y="13678"/>
                    <a:pt x="10170" y="13905"/>
                    <a:pt x="10191" y="14201"/>
                  </a:cubicBezTo>
                  <a:lnTo>
                    <a:pt x="10191" y="14231"/>
                  </a:lnTo>
                  <a:cubicBezTo>
                    <a:pt x="10191" y="14231"/>
                    <a:pt x="10191" y="14234"/>
                    <a:pt x="10191" y="14237"/>
                  </a:cubicBezTo>
                  <a:cubicBezTo>
                    <a:pt x="10188" y="14545"/>
                    <a:pt x="9938" y="14793"/>
                    <a:pt x="9630" y="14796"/>
                  </a:cubicBezTo>
                  <a:cubicBezTo>
                    <a:pt x="9319" y="14796"/>
                    <a:pt x="9065" y="14545"/>
                    <a:pt x="9062" y="14237"/>
                  </a:cubicBezTo>
                  <a:lnTo>
                    <a:pt x="9062" y="14231"/>
                  </a:lnTo>
                  <a:lnTo>
                    <a:pt x="9062" y="14201"/>
                  </a:lnTo>
                  <a:cubicBezTo>
                    <a:pt x="9083" y="13905"/>
                    <a:pt x="9331" y="13678"/>
                    <a:pt x="9627" y="13678"/>
                  </a:cubicBezTo>
                  <a:close/>
                  <a:moveTo>
                    <a:pt x="1640" y="12579"/>
                  </a:moveTo>
                  <a:lnTo>
                    <a:pt x="1640" y="12579"/>
                  </a:lnTo>
                  <a:cubicBezTo>
                    <a:pt x="1936" y="12812"/>
                    <a:pt x="2250" y="13020"/>
                    <a:pt x="2579" y="13204"/>
                  </a:cubicBezTo>
                  <a:cubicBezTo>
                    <a:pt x="3313" y="13615"/>
                    <a:pt x="4168" y="13953"/>
                    <a:pt x="5110" y="14213"/>
                  </a:cubicBezTo>
                  <a:cubicBezTo>
                    <a:pt x="5496" y="15620"/>
                    <a:pt x="6061" y="16813"/>
                    <a:pt x="6752" y="17691"/>
                  </a:cubicBezTo>
                  <a:cubicBezTo>
                    <a:pt x="4373" y="16828"/>
                    <a:pt x="2501" y="14956"/>
                    <a:pt x="1640" y="12579"/>
                  </a:cubicBezTo>
                  <a:close/>
                  <a:moveTo>
                    <a:pt x="17698" y="12555"/>
                  </a:moveTo>
                  <a:cubicBezTo>
                    <a:pt x="16837" y="14938"/>
                    <a:pt x="14932" y="16831"/>
                    <a:pt x="12535" y="17691"/>
                  </a:cubicBezTo>
                  <a:cubicBezTo>
                    <a:pt x="12770" y="17395"/>
                    <a:pt x="12981" y="17081"/>
                    <a:pt x="13169" y="16752"/>
                  </a:cubicBezTo>
                  <a:cubicBezTo>
                    <a:pt x="13594" y="16013"/>
                    <a:pt x="13945" y="15149"/>
                    <a:pt x="14213" y="14201"/>
                  </a:cubicBezTo>
                  <a:cubicBezTo>
                    <a:pt x="15140" y="13944"/>
                    <a:pt x="15986" y="13609"/>
                    <a:pt x="16713" y="13204"/>
                  </a:cubicBezTo>
                  <a:cubicBezTo>
                    <a:pt x="17058" y="13014"/>
                    <a:pt x="17387" y="12797"/>
                    <a:pt x="17698" y="12555"/>
                  </a:cubicBezTo>
                  <a:close/>
                  <a:moveTo>
                    <a:pt x="6381" y="14503"/>
                  </a:moveTo>
                  <a:cubicBezTo>
                    <a:pt x="6906" y="14602"/>
                    <a:pt x="7450" y="14678"/>
                    <a:pt x="8005" y="14726"/>
                  </a:cubicBezTo>
                  <a:cubicBezTo>
                    <a:pt x="8162" y="15240"/>
                    <a:pt x="8555" y="15650"/>
                    <a:pt x="9062" y="15831"/>
                  </a:cubicBezTo>
                  <a:lnTo>
                    <a:pt x="9062" y="18096"/>
                  </a:lnTo>
                  <a:cubicBezTo>
                    <a:pt x="8286" y="17833"/>
                    <a:pt x="7531" y="17048"/>
                    <a:pt x="6933" y="15853"/>
                  </a:cubicBezTo>
                  <a:cubicBezTo>
                    <a:pt x="6716" y="15415"/>
                    <a:pt x="6532" y="14965"/>
                    <a:pt x="6381" y="14503"/>
                  </a:cubicBezTo>
                  <a:close/>
                  <a:moveTo>
                    <a:pt x="12933" y="14497"/>
                  </a:moveTo>
                  <a:cubicBezTo>
                    <a:pt x="12740" y="15083"/>
                    <a:pt x="12486" y="15650"/>
                    <a:pt x="12184" y="16188"/>
                  </a:cubicBezTo>
                  <a:cubicBezTo>
                    <a:pt x="11595" y="17211"/>
                    <a:pt x="10904" y="17869"/>
                    <a:pt x="10194" y="18099"/>
                  </a:cubicBezTo>
                  <a:lnTo>
                    <a:pt x="10194" y="15831"/>
                  </a:lnTo>
                  <a:cubicBezTo>
                    <a:pt x="10702" y="15650"/>
                    <a:pt x="11094" y="15240"/>
                    <a:pt x="11251" y="14726"/>
                  </a:cubicBezTo>
                  <a:cubicBezTo>
                    <a:pt x="11828" y="14675"/>
                    <a:pt x="12390" y="14596"/>
                    <a:pt x="12933" y="14497"/>
                  </a:cubicBezTo>
                  <a:close/>
                  <a:moveTo>
                    <a:pt x="9630" y="0"/>
                  </a:moveTo>
                  <a:cubicBezTo>
                    <a:pt x="7063" y="0"/>
                    <a:pt x="4645" y="1015"/>
                    <a:pt x="2821" y="2860"/>
                  </a:cubicBezTo>
                  <a:cubicBezTo>
                    <a:pt x="1012" y="4678"/>
                    <a:pt x="1" y="7138"/>
                    <a:pt x="4" y="9702"/>
                  </a:cubicBezTo>
                  <a:cubicBezTo>
                    <a:pt x="4" y="15016"/>
                    <a:pt x="4313" y="19325"/>
                    <a:pt x="9630" y="19325"/>
                  </a:cubicBezTo>
                  <a:cubicBezTo>
                    <a:pt x="9634" y="19325"/>
                    <a:pt x="9637" y="19325"/>
                    <a:pt x="9641" y="19325"/>
                  </a:cubicBezTo>
                  <a:cubicBezTo>
                    <a:pt x="12198" y="19325"/>
                    <a:pt x="14654" y="18314"/>
                    <a:pt x="16469" y="16508"/>
                  </a:cubicBezTo>
                  <a:cubicBezTo>
                    <a:pt x="18314" y="14687"/>
                    <a:pt x="19328" y="12268"/>
                    <a:pt x="19328" y="9702"/>
                  </a:cubicBezTo>
                  <a:cubicBezTo>
                    <a:pt x="19328" y="8407"/>
                    <a:pt x="19069" y="7129"/>
                    <a:pt x="18558" y="5940"/>
                  </a:cubicBezTo>
                  <a:cubicBezTo>
                    <a:pt x="18066" y="4789"/>
                    <a:pt x="17360" y="3741"/>
                    <a:pt x="16472" y="2857"/>
                  </a:cubicBezTo>
                  <a:cubicBezTo>
                    <a:pt x="15587" y="1969"/>
                    <a:pt x="14539" y="1263"/>
                    <a:pt x="13389" y="770"/>
                  </a:cubicBezTo>
                  <a:cubicBezTo>
                    <a:pt x="12199" y="260"/>
                    <a:pt x="10922" y="0"/>
                    <a:pt x="963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69" name="Group 29"/>
          <p:cNvGrpSpPr/>
          <p:nvPr/>
        </p:nvGrpSpPr>
        <p:grpSpPr>
          <a:xfrm>
            <a:off x="6862680" y="1217160"/>
            <a:ext cx="1823760" cy="3548520"/>
            <a:chOff x="6862680" y="1217160"/>
            <a:chExt cx="1823760" cy="3548520"/>
          </a:xfrm>
        </p:grpSpPr>
        <p:sp>
          <p:nvSpPr>
            <p:cNvPr id="70" name="CustomShape 30"/>
            <p:cNvSpPr/>
            <p:nvPr/>
          </p:nvSpPr>
          <p:spPr>
            <a:xfrm>
              <a:off x="6975000" y="2222280"/>
              <a:ext cx="1644120" cy="3769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800" spc="-1" strike="noStrike">
                  <a:solidFill>
                    <a:srgbClr val="577590"/>
                  </a:solidFill>
                  <a:latin typeface="Fira Sans Extra Condensed Medium"/>
                  <a:ea typeface="Fira Sans Extra Condensed Medium"/>
                </a:rPr>
                <a:t>Problemas Sociales </a:t>
              </a:r>
              <a:endParaRPr b="0" lang="de-DE" sz="1800" spc="-1" strike="noStrike">
                <a:latin typeface="Arial"/>
              </a:endParaRPr>
            </a:p>
          </p:txBody>
        </p:sp>
        <p:sp>
          <p:nvSpPr>
            <p:cNvPr id="71" name="CustomShape 31"/>
            <p:cNvSpPr/>
            <p:nvPr/>
          </p:nvSpPr>
          <p:spPr>
            <a:xfrm>
              <a:off x="6922800" y="2668680"/>
              <a:ext cx="1696680" cy="14223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s-PE" sz="12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Inseguridad Transversal - Migración Nacional e Internacional Pobreza</a:t>
              </a:r>
              <a:endParaRPr b="0" lang="de-DE" sz="12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de-DE" sz="1200" spc="-1" strike="noStrike">
                <a:latin typeface="Arial"/>
              </a:endParaRPr>
            </a:p>
          </p:txBody>
        </p:sp>
        <p:sp>
          <p:nvSpPr>
            <p:cNvPr id="72" name="CustomShape 32"/>
            <p:cNvSpPr/>
            <p:nvPr/>
          </p:nvSpPr>
          <p:spPr>
            <a:xfrm rot="10800000">
              <a:off x="7713360" y="1787040"/>
              <a:ext cx="123120" cy="436320"/>
            </a:xfrm>
            <a:custGeom>
              <a:avLst/>
              <a:gdLst/>
              <a:ahLst/>
              <a:rect l="l" t="t" r="r" b="b"/>
              <a:pathLst>
                <a:path w="5403" h="19119">
                  <a:moveTo>
                    <a:pt x="2235" y="1"/>
                  </a:moveTo>
                  <a:cubicBezTo>
                    <a:pt x="2111" y="1"/>
                    <a:pt x="1991" y="81"/>
                    <a:pt x="1975" y="241"/>
                  </a:cubicBezTo>
                  <a:cubicBezTo>
                    <a:pt x="1751" y="273"/>
                    <a:pt x="1559" y="401"/>
                    <a:pt x="1495" y="593"/>
                  </a:cubicBezTo>
                  <a:cubicBezTo>
                    <a:pt x="1111" y="1681"/>
                    <a:pt x="663" y="2737"/>
                    <a:pt x="119" y="3729"/>
                  </a:cubicBezTo>
                  <a:cubicBezTo>
                    <a:pt x="0" y="3966"/>
                    <a:pt x="197" y="4220"/>
                    <a:pt x="398" y="4220"/>
                  </a:cubicBezTo>
                  <a:cubicBezTo>
                    <a:pt x="469" y="4220"/>
                    <a:pt x="540" y="4188"/>
                    <a:pt x="599" y="4113"/>
                  </a:cubicBezTo>
                  <a:cubicBezTo>
                    <a:pt x="1079" y="3505"/>
                    <a:pt x="1527" y="2833"/>
                    <a:pt x="1879" y="2129"/>
                  </a:cubicBezTo>
                  <a:lnTo>
                    <a:pt x="1879" y="2129"/>
                  </a:lnTo>
                  <a:cubicBezTo>
                    <a:pt x="1783" y="5234"/>
                    <a:pt x="1879" y="8370"/>
                    <a:pt x="1879" y="11475"/>
                  </a:cubicBezTo>
                  <a:cubicBezTo>
                    <a:pt x="1879" y="13747"/>
                    <a:pt x="1239" y="17076"/>
                    <a:pt x="2775" y="18996"/>
                  </a:cubicBezTo>
                  <a:cubicBezTo>
                    <a:pt x="2846" y="19082"/>
                    <a:pt x="2936" y="19119"/>
                    <a:pt x="3027" y="19119"/>
                  </a:cubicBezTo>
                  <a:cubicBezTo>
                    <a:pt x="3309" y="19119"/>
                    <a:pt x="3609" y="18774"/>
                    <a:pt x="3415" y="18484"/>
                  </a:cubicBezTo>
                  <a:cubicBezTo>
                    <a:pt x="2583" y="17172"/>
                    <a:pt x="2743" y="15636"/>
                    <a:pt x="2743" y="14163"/>
                  </a:cubicBezTo>
                  <a:lnTo>
                    <a:pt x="2711" y="9522"/>
                  </a:lnTo>
                  <a:cubicBezTo>
                    <a:pt x="2711" y="7186"/>
                    <a:pt x="2711" y="4850"/>
                    <a:pt x="2615" y="2481"/>
                  </a:cubicBezTo>
                  <a:lnTo>
                    <a:pt x="2615" y="2481"/>
                  </a:lnTo>
                  <a:cubicBezTo>
                    <a:pt x="3159" y="3153"/>
                    <a:pt x="3799" y="3729"/>
                    <a:pt x="4472" y="4241"/>
                  </a:cubicBezTo>
                  <a:cubicBezTo>
                    <a:pt x="4564" y="4317"/>
                    <a:pt x="4657" y="4349"/>
                    <a:pt x="4744" y="4349"/>
                  </a:cubicBezTo>
                  <a:cubicBezTo>
                    <a:pt x="5136" y="4349"/>
                    <a:pt x="5403" y="3692"/>
                    <a:pt x="4984" y="3377"/>
                  </a:cubicBezTo>
                  <a:cubicBezTo>
                    <a:pt x="3991" y="2641"/>
                    <a:pt x="3191" y="1713"/>
                    <a:pt x="2519" y="689"/>
                  </a:cubicBezTo>
                  <a:cubicBezTo>
                    <a:pt x="2519" y="529"/>
                    <a:pt x="2519" y="401"/>
                    <a:pt x="2519" y="241"/>
                  </a:cubicBezTo>
                  <a:cubicBezTo>
                    <a:pt x="2487" y="81"/>
                    <a:pt x="2359" y="1"/>
                    <a:pt x="22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3" name="CustomShape 33"/>
            <p:cNvSpPr/>
            <p:nvPr/>
          </p:nvSpPr>
          <p:spPr>
            <a:xfrm>
              <a:off x="6862680" y="1217160"/>
              <a:ext cx="1823760" cy="524520"/>
            </a:xfrm>
            <a:prstGeom prst="chevron">
              <a:avLst>
                <a:gd name="adj" fmla="val 36067"/>
              </a:avLst>
            </a:prstGeom>
            <a:solidFill>
              <a:schemeClr val="accent5"/>
            </a:solidFill>
            <a:ln w="1908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800" spc="-1" strike="noStrike">
                  <a:solidFill>
                    <a:srgbClr val="ffffff"/>
                  </a:solidFill>
                  <a:latin typeface="Fira Sans Extra Condensed SemiBold"/>
                  <a:ea typeface="Fira Sans Extra Condensed SemiBold"/>
                </a:rPr>
                <a:t>Sociedad</a:t>
              </a:r>
              <a:endParaRPr b="0" lang="de-DE" sz="1800" spc="-1" strike="noStrike">
                <a:latin typeface="Arial"/>
              </a:endParaRPr>
            </a:p>
          </p:txBody>
        </p:sp>
        <p:sp>
          <p:nvSpPr>
            <p:cNvPr id="74" name="CustomShape 34"/>
            <p:cNvSpPr/>
            <p:nvPr/>
          </p:nvSpPr>
          <p:spPr>
            <a:xfrm>
              <a:off x="7416000" y="4043880"/>
              <a:ext cx="716760" cy="721800"/>
            </a:xfrm>
            <a:prstGeom prst="ellipse">
              <a:avLst/>
            </a:prstGeom>
            <a:solidFill>
              <a:schemeClr val="accent5"/>
            </a:solidFill>
            <a:ln w="1908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75" name="Group 35"/>
            <p:cNvGrpSpPr/>
            <p:nvPr/>
          </p:nvGrpSpPr>
          <p:grpSpPr>
            <a:xfrm>
              <a:off x="7598880" y="4237920"/>
              <a:ext cx="351360" cy="333360"/>
              <a:chOff x="7598880" y="4237920"/>
              <a:chExt cx="351360" cy="333360"/>
            </a:xfrm>
          </p:grpSpPr>
          <p:sp>
            <p:nvSpPr>
              <p:cNvPr id="76" name="CustomShape 36"/>
              <p:cNvSpPr/>
              <p:nvPr/>
            </p:nvSpPr>
            <p:spPr>
              <a:xfrm>
                <a:off x="7598880" y="4237920"/>
                <a:ext cx="351360" cy="333360"/>
              </a:xfrm>
              <a:custGeom>
                <a:avLst/>
                <a:gdLst/>
                <a:ahLst/>
                <a:rect l="l" t="t" r="r" b="b"/>
                <a:pathLst>
                  <a:path w="19978" h="18965">
                    <a:moveTo>
                      <a:pt x="10490" y="1134"/>
                    </a:moveTo>
                    <a:cubicBezTo>
                      <a:pt x="15095" y="1134"/>
                      <a:pt x="18839" y="4878"/>
                      <a:pt x="18839" y="9483"/>
                    </a:cubicBezTo>
                    <a:cubicBezTo>
                      <a:pt x="18839" y="14087"/>
                      <a:pt x="15095" y="17832"/>
                      <a:pt x="10490" y="17832"/>
                    </a:cubicBezTo>
                    <a:cubicBezTo>
                      <a:pt x="5886" y="17832"/>
                      <a:pt x="2142" y="14087"/>
                      <a:pt x="2142" y="9483"/>
                    </a:cubicBezTo>
                    <a:cubicBezTo>
                      <a:pt x="2142" y="4878"/>
                      <a:pt x="5886" y="1134"/>
                      <a:pt x="10490" y="1134"/>
                    </a:cubicBezTo>
                    <a:close/>
                    <a:moveTo>
                      <a:pt x="10488" y="0"/>
                    </a:moveTo>
                    <a:cubicBezTo>
                      <a:pt x="6717" y="0"/>
                      <a:pt x="3222" y="2259"/>
                      <a:pt x="1731" y="5853"/>
                    </a:cubicBezTo>
                    <a:cubicBezTo>
                      <a:pt x="1" y="10032"/>
                      <a:pt x="1462" y="14854"/>
                      <a:pt x="5222" y="17367"/>
                    </a:cubicBezTo>
                    <a:cubicBezTo>
                      <a:pt x="6828" y="18439"/>
                      <a:pt x="8663" y="18964"/>
                      <a:pt x="10487" y="18964"/>
                    </a:cubicBezTo>
                    <a:cubicBezTo>
                      <a:pt x="12934" y="18964"/>
                      <a:pt x="15362" y="18020"/>
                      <a:pt x="17194" y="16186"/>
                    </a:cubicBezTo>
                    <a:cubicBezTo>
                      <a:pt x="18978" y="14414"/>
                      <a:pt x="19978" y="11998"/>
                      <a:pt x="19972" y="9483"/>
                    </a:cubicBezTo>
                    <a:cubicBezTo>
                      <a:pt x="19972" y="4960"/>
                      <a:pt x="16777" y="1065"/>
                      <a:pt x="12341" y="183"/>
                    </a:cubicBezTo>
                    <a:cubicBezTo>
                      <a:pt x="11721" y="60"/>
                      <a:pt x="11101" y="0"/>
                      <a:pt x="1048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7" name="CustomShape 37"/>
              <p:cNvSpPr/>
              <p:nvPr/>
            </p:nvSpPr>
            <p:spPr>
              <a:xfrm>
                <a:off x="7660440" y="4281480"/>
                <a:ext cx="246240" cy="246240"/>
              </a:xfrm>
              <a:custGeom>
                <a:avLst/>
                <a:gdLst/>
                <a:ahLst/>
                <a:rect l="l" t="t" r="r" b="b"/>
                <a:pathLst>
                  <a:path w="14017" h="14017">
                    <a:moveTo>
                      <a:pt x="7008" y="1133"/>
                    </a:moveTo>
                    <a:cubicBezTo>
                      <a:pt x="10248" y="1133"/>
                      <a:pt x="12884" y="3769"/>
                      <a:pt x="12884" y="7009"/>
                    </a:cubicBezTo>
                    <a:cubicBezTo>
                      <a:pt x="12884" y="10249"/>
                      <a:pt x="10248" y="12885"/>
                      <a:pt x="7008" y="12885"/>
                    </a:cubicBezTo>
                    <a:cubicBezTo>
                      <a:pt x="3769" y="12885"/>
                      <a:pt x="1133" y="10249"/>
                      <a:pt x="1133" y="7009"/>
                    </a:cubicBezTo>
                    <a:cubicBezTo>
                      <a:pt x="1133" y="3769"/>
                      <a:pt x="3769" y="1133"/>
                      <a:pt x="7008" y="1133"/>
                    </a:cubicBezTo>
                    <a:close/>
                    <a:moveTo>
                      <a:pt x="7008" y="1"/>
                    </a:moveTo>
                    <a:cubicBezTo>
                      <a:pt x="3144" y="1"/>
                      <a:pt x="0" y="3144"/>
                      <a:pt x="0" y="7009"/>
                    </a:cubicBezTo>
                    <a:cubicBezTo>
                      <a:pt x="0" y="10874"/>
                      <a:pt x="3144" y="14017"/>
                      <a:pt x="7008" y="14017"/>
                    </a:cubicBezTo>
                    <a:cubicBezTo>
                      <a:pt x="10873" y="14017"/>
                      <a:pt x="14017" y="10874"/>
                      <a:pt x="14017" y="7009"/>
                    </a:cubicBezTo>
                    <a:cubicBezTo>
                      <a:pt x="14017" y="3144"/>
                      <a:pt x="10873" y="1"/>
                      <a:pt x="700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8" name="CustomShape 38"/>
              <p:cNvSpPr/>
              <p:nvPr/>
            </p:nvSpPr>
            <p:spPr>
              <a:xfrm>
                <a:off x="7746480" y="4319640"/>
                <a:ext cx="73800" cy="169560"/>
              </a:xfrm>
              <a:custGeom>
                <a:avLst/>
                <a:gdLst/>
                <a:ahLst/>
                <a:rect l="l" t="t" r="r" b="b"/>
                <a:pathLst>
                  <a:path w="4223" h="9663">
                    <a:moveTo>
                      <a:pt x="2111" y="1"/>
                    </a:moveTo>
                    <a:cubicBezTo>
                      <a:pt x="1797" y="1"/>
                      <a:pt x="1547" y="254"/>
                      <a:pt x="1547" y="568"/>
                    </a:cubicBezTo>
                    <a:lnTo>
                      <a:pt x="1547" y="1504"/>
                    </a:lnTo>
                    <a:cubicBezTo>
                      <a:pt x="599" y="1785"/>
                      <a:pt x="1" y="2718"/>
                      <a:pt x="143" y="3697"/>
                    </a:cubicBezTo>
                    <a:cubicBezTo>
                      <a:pt x="285" y="4675"/>
                      <a:pt x="1124" y="5399"/>
                      <a:pt x="2111" y="5399"/>
                    </a:cubicBezTo>
                    <a:cubicBezTo>
                      <a:pt x="2872" y="5399"/>
                      <a:pt x="3256" y="6320"/>
                      <a:pt x="2715" y="6858"/>
                    </a:cubicBezTo>
                    <a:cubicBezTo>
                      <a:pt x="2542" y="7033"/>
                      <a:pt x="2328" y="7111"/>
                      <a:pt x="2118" y="7111"/>
                    </a:cubicBezTo>
                    <a:cubicBezTo>
                      <a:pt x="1679" y="7111"/>
                      <a:pt x="1257" y="6769"/>
                      <a:pt x="1257" y="6254"/>
                    </a:cubicBezTo>
                    <a:cubicBezTo>
                      <a:pt x="1257" y="5940"/>
                      <a:pt x="1003" y="5686"/>
                      <a:pt x="689" y="5686"/>
                    </a:cubicBezTo>
                    <a:cubicBezTo>
                      <a:pt x="378" y="5686"/>
                      <a:pt x="125" y="5940"/>
                      <a:pt x="125" y="6254"/>
                    </a:cubicBezTo>
                    <a:cubicBezTo>
                      <a:pt x="125" y="7133"/>
                      <a:pt x="701" y="7909"/>
                      <a:pt x="1547" y="8159"/>
                    </a:cubicBezTo>
                    <a:lnTo>
                      <a:pt x="1547" y="9098"/>
                    </a:lnTo>
                    <a:cubicBezTo>
                      <a:pt x="1547" y="9409"/>
                      <a:pt x="1797" y="9663"/>
                      <a:pt x="2111" y="9663"/>
                    </a:cubicBezTo>
                    <a:cubicBezTo>
                      <a:pt x="2425" y="9663"/>
                      <a:pt x="2679" y="9409"/>
                      <a:pt x="2679" y="9098"/>
                    </a:cubicBezTo>
                    <a:lnTo>
                      <a:pt x="2679" y="8159"/>
                    </a:lnTo>
                    <a:cubicBezTo>
                      <a:pt x="3624" y="7878"/>
                      <a:pt x="4222" y="6945"/>
                      <a:pt x="4080" y="5967"/>
                    </a:cubicBezTo>
                    <a:cubicBezTo>
                      <a:pt x="3939" y="4991"/>
                      <a:pt x="3102" y="4267"/>
                      <a:pt x="2118" y="4267"/>
                    </a:cubicBezTo>
                    <a:cubicBezTo>
                      <a:pt x="2116" y="4267"/>
                      <a:pt x="2114" y="4267"/>
                      <a:pt x="2111" y="4267"/>
                    </a:cubicBezTo>
                    <a:cubicBezTo>
                      <a:pt x="2106" y="4267"/>
                      <a:pt x="2100" y="4267"/>
                      <a:pt x="2095" y="4267"/>
                    </a:cubicBezTo>
                    <a:cubicBezTo>
                      <a:pt x="1622" y="4267"/>
                      <a:pt x="1239" y="3884"/>
                      <a:pt x="1239" y="3410"/>
                    </a:cubicBezTo>
                    <a:cubicBezTo>
                      <a:pt x="1239" y="2935"/>
                      <a:pt x="1622" y="2555"/>
                      <a:pt x="2095" y="2555"/>
                    </a:cubicBezTo>
                    <a:cubicBezTo>
                      <a:pt x="2100" y="2555"/>
                      <a:pt x="2106" y="2555"/>
                      <a:pt x="2111" y="2555"/>
                    </a:cubicBezTo>
                    <a:cubicBezTo>
                      <a:pt x="2582" y="2555"/>
                      <a:pt x="2966" y="2939"/>
                      <a:pt x="2966" y="3410"/>
                    </a:cubicBezTo>
                    <a:cubicBezTo>
                      <a:pt x="2966" y="3724"/>
                      <a:pt x="3220" y="3977"/>
                      <a:pt x="3534" y="3977"/>
                    </a:cubicBezTo>
                    <a:cubicBezTo>
                      <a:pt x="3845" y="3977"/>
                      <a:pt x="4098" y="3724"/>
                      <a:pt x="4098" y="3410"/>
                    </a:cubicBezTo>
                    <a:cubicBezTo>
                      <a:pt x="4098" y="2531"/>
                      <a:pt x="3522" y="1755"/>
                      <a:pt x="2679" y="1504"/>
                    </a:cubicBezTo>
                    <a:lnTo>
                      <a:pt x="2679" y="568"/>
                    </a:lnTo>
                    <a:cubicBezTo>
                      <a:pt x="2679" y="254"/>
                      <a:pt x="2425" y="1"/>
                      <a:pt x="211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457200" y="301320"/>
            <a:ext cx="822924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" sz="2600" spc="-1" strike="noStrike">
                <a:solidFill>
                  <a:srgbClr val="000000"/>
                </a:solidFill>
                <a:latin typeface="Fira Sans Extra Condensed Medium"/>
                <a:ea typeface="Fira Sans Extra Condensed Medium"/>
              </a:rPr>
              <a:t>¿Cuál es la situación de los Jóvenes?</a:t>
            </a:r>
            <a:br/>
            <a:endParaRPr b="0" lang="de-DE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CustomShape 2"/>
          <p:cNvSpPr/>
          <p:nvPr/>
        </p:nvSpPr>
        <p:spPr>
          <a:xfrm>
            <a:off x="1615680" y="2856600"/>
            <a:ext cx="1409760" cy="14760"/>
          </a:xfrm>
          <a:custGeom>
            <a:avLst/>
            <a:gdLst/>
            <a:ahLst/>
            <a:rect l="l" t="t" r="r" b="b"/>
            <a:pathLst>
              <a:path w="67592" h="735">
                <a:moveTo>
                  <a:pt x="0" y="0"/>
                </a:moveTo>
                <a:cubicBezTo>
                  <a:pt x="6784" y="0"/>
                  <a:pt x="35876" y="140"/>
                  <a:pt x="39897" y="140"/>
                </a:cubicBezTo>
                <a:cubicBezTo>
                  <a:pt x="43919" y="140"/>
                  <a:pt x="51856" y="455"/>
                  <a:pt x="56227" y="490"/>
                </a:cubicBezTo>
                <a:cubicBezTo>
                  <a:pt x="59479" y="525"/>
                  <a:pt x="63290" y="734"/>
                  <a:pt x="67591" y="490"/>
                </a:cubicBezTo>
              </a:path>
            </a:pathLst>
          </a:custGeom>
          <a:noFill/>
          <a:ln cap="rnd" w="21960">
            <a:solidFill>
              <a:srgbClr val="0206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CustomShape 3"/>
          <p:cNvSpPr/>
          <p:nvPr/>
        </p:nvSpPr>
        <p:spPr>
          <a:xfrm>
            <a:off x="3865680" y="2856600"/>
            <a:ext cx="1409040" cy="14760"/>
          </a:xfrm>
          <a:custGeom>
            <a:avLst/>
            <a:gdLst/>
            <a:ahLst/>
            <a:rect l="l" t="t" r="r" b="b"/>
            <a:pathLst>
              <a:path w="67558" h="735">
                <a:moveTo>
                  <a:pt x="1" y="0"/>
                </a:moveTo>
                <a:cubicBezTo>
                  <a:pt x="11960" y="594"/>
                  <a:pt x="35842" y="140"/>
                  <a:pt x="39863" y="140"/>
                </a:cubicBezTo>
                <a:cubicBezTo>
                  <a:pt x="43885" y="140"/>
                  <a:pt x="51857" y="455"/>
                  <a:pt x="56193" y="490"/>
                </a:cubicBezTo>
                <a:cubicBezTo>
                  <a:pt x="59480" y="525"/>
                  <a:pt x="63291" y="734"/>
                  <a:pt x="67557" y="490"/>
                </a:cubicBezTo>
              </a:path>
            </a:pathLst>
          </a:custGeom>
          <a:noFill/>
          <a:ln cap="rnd" w="21960">
            <a:solidFill>
              <a:srgbClr val="0206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2" name="CustomShape 4"/>
          <p:cNvSpPr/>
          <p:nvPr/>
        </p:nvSpPr>
        <p:spPr>
          <a:xfrm>
            <a:off x="6115320" y="2859480"/>
            <a:ext cx="1411920" cy="20160"/>
          </a:xfrm>
          <a:custGeom>
            <a:avLst/>
            <a:gdLst/>
            <a:ahLst/>
            <a:rect l="l" t="t" r="r" b="b"/>
            <a:pathLst>
              <a:path w="67697" h="980">
                <a:moveTo>
                  <a:pt x="0" y="980"/>
                </a:moveTo>
                <a:cubicBezTo>
                  <a:pt x="6784" y="980"/>
                  <a:pt x="35981" y="1"/>
                  <a:pt x="40002" y="1"/>
                </a:cubicBezTo>
                <a:cubicBezTo>
                  <a:pt x="44023" y="1"/>
                  <a:pt x="51961" y="316"/>
                  <a:pt x="56332" y="351"/>
                </a:cubicBezTo>
                <a:cubicBezTo>
                  <a:pt x="59584" y="386"/>
                  <a:pt x="63430" y="595"/>
                  <a:pt x="67696" y="351"/>
                </a:cubicBezTo>
              </a:path>
            </a:pathLst>
          </a:custGeom>
          <a:noFill/>
          <a:ln cap="rnd" w="21960">
            <a:solidFill>
              <a:srgbClr val="0206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grpSp>
        <p:nvGrpSpPr>
          <p:cNvPr id="83" name="Group 5"/>
          <p:cNvGrpSpPr/>
          <p:nvPr/>
        </p:nvGrpSpPr>
        <p:grpSpPr>
          <a:xfrm>
            <a:off x="460440" y="1219320"/>
            <a:ext cx="1470960" cy="3545280"/>
            <a:chOff x="460440" y="1219320"/>
            <a:chExt cx="1470960" cy="3545280"/>
          </a:xfrm>
        </p:grpSpPr>
        <p:sp>
          <p:nvSpPr>
            <p:cNvPr id="84" name="CustomShape 6"/>
            <p:cNvSpPr/>
            <p:nvPr/>
          </p:nvSpPr>
          <p:spPr>
            <a:xfrm>
              <a:off x="1195200" y="4172040"/>
              <a:ext cx="1440" cy="33120"/>
            </a:xfrm>
            <a:custGeom>
              <a:avLst/>
              <a:gdLst/>
              <a:ahLst/>
              <a:rect l="l" t="t" r="r" b="b"/>
              <a:pathLst>
                <a:path w="71" h="1610">
                  <a:moveTo>
                    <a:pt x="1" y="1"/>
                  </a:moveTo>
                  <a:cubicBezTo>
                    <a:pt x="1" y="840"/>
                    <a:pt x="71" y="770"/>
                    <a:pt x="1" y="1609"/>
                  </a:cubicBezTo>
                </a:path>
              </a:pathLst>
            </a:custGeom>
            <a:noFill/>
            <a:ln cap="rnd" w="21960">
              <a:solidFill>
                <a:srgbClr val="0206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85" name="Group 7"/>
            <p:cNvGrpSpPr/>
            <p:nvPr/>
          </p:nvGrpSpPr>
          <p:grpSpPr>
            <a:xfrm>
              <a:off x="460440" y="3156840"/>
              <a:ext cx="1470960" cy="1607760"/>
              <a:chOff x="460440" y="3156840"/>
              <a:chExt cx="1470960" cy="1607760"/>
            </a:xfrm>
          </p:grpSpPr>
          <p:sp>
            <p:nvSpPr>
              <p:cNvPr id="86" name="CustomShape 8"/>
              <p:cNvSpPr/>
              <p:nvPr/>
            </p:nvSpPr>
            <p:spPr>
              <a:xfrm>
                <a:off x="1810800" y="3944520"/>
                <a:ext cx="6840" cy="177120"/>
              </a:xfrm>
              <a:custGeom>
                <a:avLst/>
                <a:gdLst/>
                <a:ahLst/>
                <a:rect l="l" t="t" r="r" b="b"/>
                <a:pathLst>
                  <a:path w="280" h="8533">
                    <a:moveTo>
                      <a:pt x="280" y="0"/>
                    </a:moveTo>
                    <a:cubicBezTo>
                      <a:pt x="0" y="3392"/>
                      <a:pt x="280" y="3042"/>
                      <a:pt x="280" y="8532"/>
                    </a:cubicBezTo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7" name="CustomShape 9"/>
              <p:cNvSpPr/>
              <p:nvPr/>
            </p:nvSpPr>
            <p:spPr>
              <a:xfrm>
                <a:off x="460440" y="3175200"/>
                <a:ext cx="1425600" cy="1557000"/>
              </a:xfrm>
              <a:custGeom>
                <a:avLst/>
                <a:gdLst/>
                <a:ahLst/>
                <a:rect l="l" t="t" r="r" b="b"/>
                <a:pathLst>
                  <a:path w="56508" h="74865">
                    <a:moveTo>
                      <a:pt x="7543" y="1"/>
                    </a:moveTo>
                    <a:cubicBezTo>
                      <a:pt x="4445" y="1"/>
                      <a:pt x="2145" y="148"/>
                      <a:pt x="1609" y="590"/>
                    </a:cubicBezTo>
                    <a:cubicBezTo>
                      <a:pt x="385" y="1569"/>
                      <a:pt x="735" y="10835"/>
                      <a:pt x="560" y="19996"/>
                    </a:cubicBezTo>
                    <a:cubicBezTo>
                      <a:pt x="420" y="29158"/>
                      <a:pt x="420" y="51082"/>
                      <a:pt x="560" y="55383"/>
                    </a:cubicBezTo>
                    <a:cubicBezTo>
                      <a:pt x="735" y="59684"/>
                      <a:pt x="1" y="72132"/>
                      <a:pt x="1050" y="73566"/>
                    </a:cubicBezTo>
                    <a:cubicBezTo>
                      <a:pt x="1893" y="74718"/>
                      <a:pt x="9832" y="74831"/>
                      <a:pt x="14458" y="74831"/>
                    </a:cubicBezTo>
                    <a:cubicBezTo>
                      <a:pt x="15586" y="74831"/>
                      <a:pt x="16517" y="74824"/>
                      <a:pt x="17100" y="74824"/>
                    </a:cubicBezTo>
                    <a:cubicBezTo>
                      <a:pt x="18515" y="74824"/>
                      <a:pt x="21706" y="74864"/>
                      <a:pt x="25009" y="74864"/>
                    </a:cubicBezTo>
                    <a:cubicBezTo>
                      <a:pt x="28641" y="74864"/>
                      <a:pt x="32408" y="74816"/>
                      <a:pt x="34093" y="74615"/>
                    </a:cubicBezTo>
                    <a:cubicBezTo>
                      <a:pt x="34780" y="74540"/>
                      <a:pt x="36094" y="74520"/>
                      <a:pt x="37746" y="74520"/>
                    </a:cubicBezTo>
                    <a:cubicBezTo>
                      <a:pt x="39762" y="74520"/>
                      <a:pt x="42281" y="74550"/>
                      <a:pt x="44774" y="74550"/>
                    </a:cubicBezTo>
                    <a:cubicBezTo>
                      <a:pt x="49816" y="74550"/>
                      <a:pt x="54753" y="74425"/>
                      <a:pt x="55214" y="73671"/>
                    </a:cubicBezTo>
                    <a:cubicBezTo>
                      <a:pt x="56123" y="72237"/>
                      <a:pt x="55948" y="59334"/>
                      <a:pt x="55913" y="51991"/>
                    </a:cubicBezTo>
                    <a:cubicBezTo>
                      <a:pt x="55878" y="42270"/>
                      <a:pt x="56263" y="28808"/>
                      <a:pt x="56402" y="21990"/>
                    </a:cubicBezTo>
                    <a:cubicBezTo>
                      <a:pt x="56507" y="15136"/>
                      <a:pt x="56228" y="1464"/>
                      <a:pt x="55493" y="555"/>
                    </a:cubicBezTo>
                    <a:cubicBezTo>
                      <a:pt x="55184" y="190"/>
                      <a:pt x="51861" y="61"/>
                      <a:pt x="47651" y="61"/>
                    </a:cubicBezTo>
                    <a:cubicBezTo>
                      <a:pt x="41383" y="61"/>
                      <a:pt x="33147" y="346"/>
                      <a:pt x="29967" y="555"/>
                    </a:cubicBezTo>
                    <a:cubicBezTo>
                      <a:pt x="29477" y="587"/>
                      <a:pt x="28849" y="601"/>
                      <a:pt x="28111" y="601"/>
                    </a:cubicBezTo>
                    <a:cubicBezTo>
                      <a:pt x="23291" y="601"/>
                      <a:pt x="13792" y="1"/>
                      <a:pt x="754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8" name="CustomShape 10"/>
              <p:cNvSpPr/>
              <p:nvPr/>
            </p:nvSpPr>
            <p:spPr>
              <a:xfrm>
                <a:off x="504720" y="3208320"/>
                <a:ext cx="1426680" cy="1556280"/>
              </a:xfrm>
              <a:custGeom>
                <a:avLst/>
                <a:gdLst/>
                <a:ahLst/>
                <a:rect l="l" t="t" r="r" b="b"/>
                <a:pathLst>
                  <a:path w="56542" h="74846">
                    <a:moveTo>
                      <a:pt x="7410" y="0"/>
                    </a:moveTo>
                    <a:cubicBezTo>
                      <a:pt x="4378" y="0"/>
                      <a:pt x="2137" y="143"/>
                      <a:pt x="1609" y="567"/>
                    </a:cubicBezTo>
                    <a:cubicBezTo>
                      <a:pt x="385" y="1546"/>
                      <a:pt x="734" y="10813"/>
                      <a:pt x="560" y="19974"/>
                    </a:cubicBezTo>
                    <a:cubicBezTo>
                      <a:pt x="420" y="29135"/>
                      <a:pt x="420" y="51094"/>
                      <a:pt x="560" y="55395"/>
                    </a:cubicBezTo>
                    <a:cubicBezTo>
                      <a:pt x="734" y="59696"/>
                      <a:pt x="0" y="72110"/>
                      <a:pt x="1049" y="73543"/>
                    </a:cubicBezTo>
                    <a:cubicBezTo>
                      <a:pt x="1892" y="74696"/>
                      <a:pt x="9832" y="74809"/>
                      <a:pt x="14457" y="74809"/>
                    </a:cubicBezTo>
                    <a:cubicBezTo>
                      <a:pt x="15585" y="74809"/>
                      <a:pt x="16516" y="74802"/>
                      <a:pt x="17099" y="74802"/>
                    </a:cubicBezTo>
                    <a:cubicBezTo>
                      <a:pt x="18585" y="74802"/>
                      <a:pt x="22038" y="74846"/>
                      <a:pt x="25522" y="74846"/>
                    </a:cubicBezTo>
                    <a:cubicBezTo>
                      <a:pt x="29005" y="74846"/>
                      <a:pt x="32519" y="74802"/>
                      <a:pt x="34128" y="74627"/>
                    </a:cubicBezTo>
                    <a:cubicBezTo>
                      <a:pt x="34853" y="74540"/>
                      <a:pt x="36280" y="74518"/>
                      <a:pt x="38064" y="74518"/>
                    </a:cubicBezTo>
                    <a:cubicBezTo>
                      <a:pt x="40026" y="74518"/>
                      <a:pt x="42419" y="74545"/>
                      <a:pt x="44789" y="74545"/>
                    </a:cubicBezTo>
                    <a:cubicBezTo>
                      <a:pt x="49823" y="74545"/>
                      <a:pt x="54753" y="74421"/>
                      <a:pt x="55213" y="73648"/>
                    </a:cubicBezTo>
                    <a:cubicBezTo>
                      <a:pt x="56122" y="72214"/>
                      <a:pt x="55947" y="59312"/>
                      <a:pt x="55947" y="51969"/>
                    </a:cubicBezTo>
                    <a:cubicBezTo>
                      <a:pt x="55912" y="42283"/>
                      <a:pt x="56297" y="28786"/>
                      <a:pt x="56402" y="21967"/>
                    </a:cubicBezTo>
                    <a:cubicBezTo>
                      <a:pt x="56542" y="15114"/>
                      <a:pt x="56227" y="1477"/>
                      <a:pt x="55493" y="532"/>
                    </a:cubicBezTo>
                    <a:cubicBezTo>
                      <a:pt x="55198" y="167"/>
                      <a:pt x="51877" y="39"/>
                      <a:pt x="47668" y="39"/>
                    </a:cubicBezTo>
                    <a:cubicBezTo>
                      <a:pt x="41400" y="39"/>
                      <a:pt x="33160" y="323"/>
                      <a:pt x="30002" y="532"/>
                    </a:cubicBezTo>
                    <a:cubicBezTo>
                      <a:pt x="29462" y="571"/>
                      <a:pt x="28758" y="588"/>
                      <a:pt x="27926" y="588"/>
                    </a:cubicBezTo>
                    <a:cubicBezTo>
                      <a:pt x="22992" y="588"/>
                      <a:pt x="13570" y="0"/>
                      <a:pt x="741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9" name="CustomShape 11"/>
              <p:cNvSpPr/>
              <p:nvPr/>
            </p:nvSpPr>
            <p:spPr>
              <a:xfrm>
                <a:off x="460440" y="3156840"/>
                <a:ext cx="1425600" cy="1580040"/>
              </a:xfrm>
              <a:custGeom>
                <a:avLst/>
                <a:gdLst/>
                <a:ahLst/>
                <a:rect l="l" t="t" r="r" b="b"/>
                <a:pathLst>
                  <a:path w="56508" h="75984">
                    <a:moveTo>
                      <a:pt x="1609" y="1469"/>
                    </a:moveTo>
                    <a:cubicBezTo>
                      <a:pt x="385" y="2448"/>
                      <a:pt x="735" y="11714"/>
                      <a:pt x="560" y="20875"/>
                    </a:cubicBezTo>
                    <a:cubicBezTo>
                      <a:pt x="420" y="30037"/>
                      <a:pt x="420" y="51961"/>
                      <a:pt x="560" y="56262"/>
                    </a:cubicBezTo>
                    <a:cubicBezTo>
                      <a:pt x="735" y="60563"/>
                      <a:pt x="1" y="73011"/>
                      <a:pt x="1050" y="74445"/>
                    </a:cubicBezTo>
                    <a:cubicBezTo>
                      <a:pt x="2099" y="75878"/>
                      <a:pt x="14127" y="75703"/>
                      <a:pt x="17100" y="75703"/>
                    </a:cubicBezTo>
                    <a:cubicBezTo>
                      <a:pt x="20072" y="75703"/>
                      <a:pt x="30877" y="75878"/>
                      <a:pt x="34093" y="75494"/>
                    </a:cubicBezTo>
                    <a:cubicBezTo>
                      <a:pt x="37310" y="75144"/>
                      <a:pt x="54339" y="75983"/>
                      <a:pt x="55214" y="74550"/>
                    </a:cubicBezTo>
                    <a:cubicBezTo>
                      <a:pt x="56123" y="73116"/>
                      <a:pt x="55948" y="60213"/>
                      <a:pt x="55913" y="52870"/>
                    </a:cubicBezTo>
                    <a:cubicBezTo>
                      <a:pt x="55878" y="43149"/>
                      <a:pt x="56263" y="29687"/>
                      <a:pt x="56402" y="22869"/>
                    </a:cubicBezTo>
                    <a:cubicBezTo>
                      <a:pt x="56507" y="16015"/>
                      <a:pt x="56228" y="2343"/>
                      <a:pt x="55493" y="1434"/>
                    </a:cubicBezTo>
                    <a:cubicBezTo>
                      <a:pt x="54724" y="525"/>
                      <a:pt x="35282" y="1084"/>
                      <a:pt x="29967" y="1434"/>
                    </a:cubicBezTo>
                    <a:cubicBezTo>
                      <a:pt x="24687" y="1784"/>
                      <a:pt x="3392" y="0"/>
                      <a:pt x="1609" y="1469"/>
                    </a:cubicBezTo>
                    <a:close/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90" name="Group 12"/>
            <p:cNvGrpSpPr/>
            <p:nvPr/>
          </p:nvGrpSpPr>
          <p:grpSpPr>
            <a:xfrm>
              <a:off x="874440" y="1219320"/>
              <a:ext cx="642960" cy="640800"/>
              <a:chOff x="874440" y="1219320"/>
              <a:chExt cx="642960" cy="640800"/>
            </a:xfrm>
          </p:grpSpPr>
          <p:sp>
            <p:nvSpPr>
              <p:cNvPr id="91" name="CustomShape 13"/>
              <p:cNvSpPr/>
              <p:nvPr/>
            </p:nvSpPr>
            <p:spPr>
              <a:xfrm>
                <a:off x="874440" y="1221840"/>
                <a:ext cx="615960" cy="611640"/>
              </a:xfrm>
              <a:custGeom>
                <a:avLst/>
                <a:gdLst/>
                <a:ahLst/>
                <a:rect l="l" t="t" r="r" b="b"/>
                <a:pathLst>
                  <a:path w="29548" h="29420">
                    <a:moveTo>
                      <a:pt x="15435" y="0"/>
                    </a:moveTo>
                    <a:cubicBezTo>
                      <a:pt x="15198" y="0"/>
                      <a:pt x="14960" y="8"/>
                      <a:pt x="14722" y="23"/>
                    </a:cubicBezTo>
                    <a:cubicBezTo>
                      <a:pt x="11260" y="23"/>
                      <a:pt x="7169" y="1666"/>
                      <a:pt x="4861" y="3799"/>
                    </a:cubicBezTo>
                    <a:cubicBezTo>
                      <a:pt x="2588" y="5932"/>
                      <a:pt x="1" y="9569"/>
                      <a:pt x="71" y="13240"/>
                    </a:cubicBezTo>
                    <a:cubicBezTo>
                      <a:pt x="106" y="16912"/>
                      <a:pt x="350" y="19709"/>
                      <a:pt x="3043" y="23695"/>
                    </a:cubicBezTo>
                    <a:cubicBezTo>
                      <a:pt x="4477" y="25968"/>
                      <a:pt x="6679" y="27646"/>
                      <a:pt x="9302" y="28381"/>
                    </a:cubicBezTo>
                    <a:cubicBezTo>
                      <a:pt x="10223" y="28713"/>
                      <a:pt x="12565" y="29420"/>
                      <a:pt x="15124" y="29420"/>
                    </a:cubicBezTo>
                    <a:cubicBezTo>
                      <a:pt x="16065" y="29420"/>
                      <a:pt x="17034" y="29324"/>
                      <a:pt x="17974" y="29080"/>
                    </a:cubicBezTo>
                    <a:cubicBezTo>
                      <a:pt x="21470" y="28136"/>
                      <a:pt x="24163" y="26877"/>
                      <a:pt x="25981" y="24185"/>
                    </a:cubicBezTo>
                    <a:cubicBezTo>
                      <a:pt x="27800" y="21492"/>
                      <a:pt x="29548" y="18870"/>
                      <a:pt x="29443" y="14709"/>
                    </a:cubicBezTo>
                    <a:cubicBezTo>
                      <a:pt x="29338" y="10583"/>
                      <a:pt x="27904" y="7610"/>
                      <a:pt x="26681" y="6142"/>
                    </a:cubicBezTo>
                    <a:cubicBezTo>
                      <a:pt x="25457" y="4638"/>
                      <a:pt x="23429" y="2610"/>
                      <a:pt x="21121" y="1456"/>
                    </a:cubicBezTo>
                    <a:cubicBezTo>
                      <a:pt x="19371" y="519"/>
                      <a:pt x="17426" y="0"/>
                      <a:pt x="1543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2" name="CustomShape 14"/>
              <p:cNvSpPr/>
              <p:nvPr/>
            </p:nvSpPr>
            <p:spPr>
              <a:xfrm>
                <a:off x="901440" y="1248840"/>
                <a:ext cx="615960" cy="611280"/>
              </a:xfrm>
              <a:custGeom>
                <a:avLst/>
                <a:gdLst/>
                <a:ahLst/>
                <a:rect l="l" t="t" r="r" b="b"/>
                <a:pathLst>
                  <a:path w="29548" h="29413">
                    <a:moveTo>
                      <a:pt x="15315" y="0"/>
                    </a:moveTo>
                    <a:cubicBezTo>
                      <a:pt x="15117" y="0"/>
                      <a:pt x="14920" y="5"/>
                      <a:pt x="14722" y="14"/>
                    </a:cubicBezTo>
                    <a:cubicBezTo>
                      <a:pt x="11260" y="14"/>
                      <a:pt x="7169" y="1658"/>
                      <a:pt x="4896" y="3791"/>
                    </a:cubicBezTo>
                    <a:cubicBezTo>
                      <a:pt x="2588" y="5924"/>
                      <a:pt x="1" y="9560"/>
                      <a:pt x="105" y="13232"/>
                    </a:cubicBezTo>
                    <a:cubicBezTo>
                      <a:pt x="175" y="16903"/>
                      <a:pt x="420" y="19701"/>
                      <a:pt x="3078" y="23687"/>
                    </a:cubicBezTo>
                    <a:cubicBezTo>
                      <a:pt x="4476" y="25960"/>
                      <a:pt x="6714" y="27638"/>
                      <a:pt x="9302" y="28407"/>
                    </a:cubicBezTo>
                    <a:cubicBezTo>
                      <a:pt x="10196" y="28714"/>
                      <a:pt x="12563" y="29412"/>
                      <a:pt x="15137" y="29412"/>
                    </a:cubicBezTo>
                    <a:cubicBezTo>
                      <a:pt x="16087" y="29412"/>
                      <a:pt x="17066" y="29317"/>
                      <a:pt x="18009" y="29072"/>
                    </a:cubicBezTo>
                    <a:cubicBezTo>
                      <a:pt x="21505" y="28128"/>
                      <a:pt x="24198" y="26869"/>
                      <a:pt x="26016" y="24176"/>
                    </a:cubicBezTo>
                    <a:cubicBezTo>
                      <a:pt x="27799" y="21484"/>
                      <a:pt x="29548" y="18861"/>
                      <a:pt x="29478" y="14700"/>
                    </a:cubicBezTo>
                    <a:cubicBezTo>
                      <a:pt x="29373" y="10574"/>
                      <a:pt x="27904" y="7602"/>
                      <a:pt x="26680" y="6134"/>
                    </a:cubicBezTo>
                    <a:cubicBezTo>
                      <a:pt x="25456" y="4665"/>
                      <a:pt x="23463" y="2602"/>
                      <a:pt x="21121" y="1448"/>
                    </a:cubicBezTo>
                    <a:cubicBezTo>
                      <a:pt x="19336" y="492"/>
                      <a:pt x="17347" y="0"/>
                      <a:pt x="1531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3" name="CustomShape 15"/>
              <p:cNvSpPr/>
              <p:nvPr/>
            </p:nvSpPr>
            <p:spPr>
              <a:xfrm>
                <a:off x="991800" y="1282320"/>
                <a:ext cx="448920" cy="453600"/>
              </a:xfrm>
              <a:custGeom>
                <a:avLst/>
                <a:gdLst/>
                <a:ahLst/>
                <a:rect l="l" t="t" r="r" b="b"/>
                <a:pathLst>
                  <a:path w="21541" h="21824">
                    <a:moveTo>
                      <a:pt x="10477" y="0"/>
                    </a:moveTo>
                    <a:cubicBezTo>
                      <a:pt x="9959" y="0"/>
                      <a:pt x="9417" y="37"/>
                      <a:pt x="8847" y="115"/>
                    </a:cubicBezTo>
                    <a:cubicBezTo>
                      <a:pt x="3637" y="814"/>
                      <a:pt x="0" y="4486"/>
                      <a:pt x="0" y="10535"/>
                    </a:cubicBezTo>
                    <a:cubicBezTo>
                      <a:pt x="0" y="17248"/>
                      <a:pt x="5910" y="21095"/>
                      <a:pt x="9232" y="21619"/>
                    </a:cubicBezTo>
                    <a:cubicBezTo>
                      <a:pt x="9993" y="21740"/>
                      <a:pt x="10896" y="21823"/>
                      <a:pt x="11854" y="21823"/>
                    </a:cubicBezTo>
                    <a:cubicBezTo>
                      <a:pt x="15074" y="21823"/>
                      <a:pt x="18913" y="20879"/>
                      <a:pt x="20071" y="17213"/>
                    </a:cubicBezTo>
                    <a:cubicBezTo>
                      <a:pt x="21540" y="12458"/>
                      <a:pt x="21155" y="7108"/>
                      <a:pt x="18323" y="3961"/>
                    </a:cubicBezTo>
                    <a:cubicBezTo>
                      <a:pt x="16286" y="1650"/>
                      <a:pt x="13931" y="0"/>
                      <a:pt x="10477" y="0"/>
                    </a:cubicBezTo>
                    <a:close/>
                  </a:path>
                </a:pathLst>
              </a:custGeom>
              <a:solidFill>
                <a:srgbClr val="231f20">
                  <a:alpha val="18000"/>
                </a:srgbClr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4" name="CustomShape 16"/>
              <p:cNvSpPr/>
              <p:nvPr/>
            </p:nvSpPr>
            <p:spPr>
              <a:xfrm>
                <a:off x="972360" y="1392120"/>
                <a:ext cx="344160" cy="178920"/>
              </a:xfrm>
              <a:custGeom>
                <a:avLst/>
                <a:gdLst/>
                <a:ahLst/>
                <a:rect l="l" t="t" r="r" b="b"/>
                <a:pathLst>
                  <a:path w="16510" h="8616">
                    <a:moveTo>
                      <a:pt x="16482" y="0"/>
                    </a:moveTo>
                    <a:cubicBezTo>
                      <a:pt x="16055" y="0"/>
                      <a:pt x="10073" y="2115"/>
                      <a:pt x="7833" y="2951"/>
                    </a:cubicBezTo>
                    <a:cubicBezTo>
                      <a:pt x="6574" y="3406"/>
                      <a:pt x="0" y="6098"/>
                      <a:pt x="140" y="6238"/>
                    </a:cubicBezTo>
                    <a:cubicBezTo>
                      <a:pt x="140" y="6238"/>
                      <a:pt x="2028" y="7112"/>
                      <a:pt x="2623" y="7392"/>
                    </a:cubicBezTo>
                    <a:cubicBezTo>
                      <a:pt x="3462" y="7741"/>
                      <a:pt x="5315" y="8616"/>
                      <a:pt x="5665" y="8616"/>
                    </a:cubicBezTo>
                    <a:cubicBezTo>
                      <a:pt x="6015" y="8616"/>
                      <a:pt x="7868" y="6867"/>
                      <a:pt x="9931" y="5329"/>
                    </a:cubicBezTo>
                    <a:cubicBezTo>
                      <a:pt x="12239" y="3580"/>
                      <a:pt x="16400" y="259"/>
                      <a:pt x="16505" y="14"/>
                    </a:cubicBezTo>
                    <a:cubicBezTo>
                      <a:pt x="16509" y="5"/>
                      <a:pt x="16501" y="0"/>
                      <a:pt x="1648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5" name="CustomShape 17"/>
              <p:cNvSpPr/>
              <p:nvPr/>
            </p:nvSpPr>
            <p:spPr>
              <a:xfrm>
                <a:off x="1157400" y="1392480"/>
                <a:ext cx="158760" cy="257760"/>
              </a:xfrm>
              <a:custGeom>
                <a:avLst/>
                <a:gdLst/>
                <a:ahLst/>
                <a:rect l="l" t="t" r="r" b="b"/>
                <a:pathLst>
                  <a:path w="7624" h="12415">
                    <a:moveTo>
                      <a:pt x="7624" y="1"/>
                    </a:moveTo>
                    <a:lnTo>
                      <a:pt x="7624" y="1"/>
                    </a:lnTo>
                    <a:cubicBezTo>
                      <a:pt x="6854" y="1015"/>
                      <a:pt x="5386" y="2973"/>
                      <a:pt x="4861" y="3567"/>
                    </a:cubicBezTo>
                    <a:cubicBezTo>
                      <a:pt x="4372" y="4197"/>
                      <a:pt x="2519" y="6714"/>
                      <a:pt x="2239" y="7099"/>
                    </a:cubicBezTo>
                    <a:cubicBezTo>
                      <a:pt x="1924" y="7484"/>
                      <a:pt x="1" y="9582"/>
                      <a:pt x="246" y="9792"/>
                    </a:cubicBezTo>
                    <a:cubicBezTo>
                      <a:pt x="1050" y="10316"/>
                      <a:pt x="1924" y="10806"/>
                      <a:pt x="2868" y="11190"/>
                    </a:cubicBezTo>
                    <a:cubicBezTo>
                      <a:pt x="3952" y="11680"/>
                      <a:pt x="5736" y="12414"/>
                      <a:pt x="5875" y="12414"/>
                    </a:cubicBezTo>
                    <a:cubicBezTo>
                      <a:pt x="5876" y="12414"/>
                      <a:pt x="5877" y="12414"/>
                      <a:pt x="5878" y="12414"/>
                    </a:cubicBezTo>
                    <a:cubicBezTo>
                      <a:pt x="6020" y="12414"/>
                      <a:pt x="6401" y="9892"/>
                      <a:pt x="6505" y="9197"/>
                    </a:cubicBezTo>
                    <a:cubicBezTo>
                      <a:pt x="6680" y="8078"/>
                      <a:pt x="7029" y="5141"/>
                      <a:pt x="7169" y="4057"/>
                    </a:cubicBezTo>
                    <a:cubicBezTo>
                      <a:pt x="7414" y="2448"/>
                      <a:pt x="7484" y="1295"/>
                      <a:pt x="762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6" name="CustomShape 18"/>
              <p:cNvSpPr/>
              <p:nvPr/>
            </p:nvSpPr>
            <p:spPr>
              <a:xfrm>
                <a:off x="972360" y="1388160"/>
                <a:ext cx="345960" cy="182880"/>
              </a:xfrm>
              <a:custGeom>
                <a:avLst/>
                <a:gdLst/>
                <a:ahLst/>
                <a:rect l="l" t="t" r="r" b="b"/>
                <a:pathLst>
                  <a:path w="16610" h="8812">
                    <a:moveTo>
                      <a:pt x="140" y="6434"/>
                    </a:moveTo>
                    <a:cubicBezTo>
                      <a:pt x="0" y="6294"/>
                      <a:pt x="6574" y="3602"/>
                      <a:pt x="7833" y="3147"/>
                    </a:cubicBezTo>
                    <a:cubicBezTo>
                      <a:pt x="10176" y="2273"/>
                      <a:pt x="16610" y="0"/>
                      <a:pt x="16505" y="210"/>
                    </a:cubicBezTo>
                    <a:cubicBezTo>
                      <a:pt x="16400" y="455"/>
                      <a:pt x="12239" y="3776"/>
                      <a:pt x="9931" y="5525"/>
                    </a:cubicBezTo>
                    <a:cubicBezTo>
                      <a:pt x="7868" y="7063"/>
                      <a:pt x="6015" y="8812"/>
                      <a:pt x="5665" y="8812"/>
                    </a:cubicBezTo>
                    <a:cubicBezTo>
                      <a:pt x="5315" y="8812"/>
                      <a:pt x="3462" y="7937"/>
                      <a:pt x="2623" y="7588"/>
                    </a:cubicBezTo>
                    <a:cubicBezTo>
                      <a:pt x="2028" y="7308"/>
                      <a:pt x="140" y="6434"/>
                      <a:pt x="140" y="6434"/>
                    </a:cubicBezTo>
                    <a:close/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7" name="CustomShape 19"/>
              <p:cNvSpPr/>
              <p:nvPr/>
            </p:nvSpPr>
            <p:spPr>
              <a:xfrm>
                <a:off x="1157400" y="1392480"/>
                <a:ext cx="158760" cy="258480"/>
              </a:xfrm>
              <a:custGeom>
                <a:avLst/>
                <a:gdLst/>
                <a:ahLst/>
                <a:rect l="l" t="t" r="r" b="b"/>
                <a:pathLst>
                  <a:path w="7624" h="12449">
                    <a:moveTo>
                      <a:pt x="7624" y="1"/>
                    </a:moveTo>
                    <a:cubicBezTo>
                      <a:pt x="6854" y="1015"/>
                      <a:pt x="5386" y="2973"/>
                      <a:pt x="4861" y="3567"/>
                    </a:cubicBezTo>
                    <a:cubicBezTo>
                      <a:pt x="4372" y="4197"/>
                      <a:pt x="2519" y="6714"/>
                      <a:pt x="2239" y="7099"/>
                    </a:cubicBezTo>
                    <a:cubicBezTo>
                      <a:pt x="1924" y="7484"/>
                      <a:pt x="1" y="9582"/>
                      <a:pt x="246" y="9792"/>
                    </a:cubicBezTo>
                    <a:cubicBezTo>
                      <a:pt x="1050" y="10316"/>
                      <a:pt x="1924" y="10806"/>
                      <a:pt x="2868" y="11190"/>
                    </a:cubicBezTo>
                    <a:cubicBezTo>
                      <a:pt x="3952" y="11680"/>
                      <a:pt x="5736" y="12414"/>
                      <a:pt x="5875" y="12414"/>
                    </a:cubicBezTo>
                    <a:cubicBezTo>
                      <a:pt x="6015" y="12449"/>
                      <a:pt x="6400" y="9896"/>
                      <a:pt x="6505" y="9197"/>
                    </a:cubicBezTo>
                    <a:cubicBezTo>
                      <a:pt x="6680" y="8078"/>
                      <a:pt x="7029" y="5141"/>
                      <a:pt x="7169" y="4057"/>
                    </a:cubicBezTo>
                    <a:cubicBezTo>
                      <a:pt x="7414" y="2448"/>
                      <a:pt x="7484" y="1295"/>
                      <a:pt x="7624" y="1"/>
                    </a:cubicBezTo>
                    <a:close/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8" name="CustomShape 20"/>
              <p:cNvSpPr/>
              <p:nvPr/>
            </p:nvSpPr>
            <p:spPr>
              <a:xfrm>
                <a:off x="1090440" y="1571400"/>
                <a:ext cx="96120" cy="118800"/>
              </a:xfrm>
              <a:custGeom>
                <a:avLst/>
                <a:gdLst/>
                <a:ahLst/>
                <a:rect l="l" t="t" r="r" b="b"/>
                <a:pathLst>
                  <a:path w="4617" h="5736">
                    <a:moveTo>
                      <a:pt x="1" y="1"/>
                    </a:moveTo>
                    <a:cubicBezTo>
                      <a:pt x="36" y="1469"/>
                      <a:pt x="1260" y="3602"/>
                      <a:pt x="1435" y="4127"/>
                    </a:cubicBezTo>
                    <a:cubicBezTo>
                      <a:pt x="1644" y="4686"/>
                      <a:pt x="1889" y="5211"/>
                      <a:pt x="2169" y="5735"/>
                    </a:cubicBezTo>
                    <a:cubicBezTo>
                      <a:pt x="2169" y="5735"/>
                      <a:pt x="3288" y="4127"/>
                      <a:pt x="3533" y="3707"/>
                    </a:cubicBezTo>
                    <a:cubicBezTo>
                      <a:pt x="3987" y="3043"/>
                      <a:pt x="4512" y="2169"/>
                      <a:pt x="4617" y="1924"/>
                    </a:cubicBezTo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9" name="CustomShape 21"/>
              <p:cNvSpPr/>
              <p:nvPr/>
            </p:nvSpPr>
            <p:spPr>
              <a:xfrm>
                <a:off x="1135440" y="1596240"/>
                <a:ext cx="25920" cy="94320"/>
              </a:xfrm>
              <a:custGeom>
                <a:avLst/>
                <a:gdLst/>
                <a:ahLst/>
                <a:rect l="l" t="t" r="r" b="b"/>
                <a:pathLst>
                  <a:path w="1260" h="4547">
                    <a:moveTo>
                      <a:pt x="1260" y="1"/>
                    </a:moveTo>
                    <a:cubicBezTo>
                      <a:pt x="1015" y="875"/>
                      <a:pt x="735" y="1749"/>
                      <a:pt x="630" y="2029"/>
                    </a:cubicBezTo>
                    <a:cubicBezTo>
                      <a:pt x="386" y="2833"/>
                      <a:pt x="176" y="3672"/>
                      <a:pt x="1" y="4546"/>
                    </a:cubicBezTo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0" name="CustomShape 22"/>
              <p:cNvSpPr/>
              <p:nvPr/>
            </p:nvSpPr>
            <p:spPr>
              <a:xfrm>
                <a:off x="1135440" y="1597680"/>
                <a:ext cx="50040" cy="90720"/>
              </a:xfrm>
              <a:custGeom>
                <a:avLst/>
                <a:gdLst/>
                <a:ahLst/>
                <a:rect l="l" t="t" r="r" b="b"/>
                <a:pathLst>
                  <a:path w="2414" h="4372">
                    <a:moveTo>
                      <a:pt x="1260" y="0"/>
                    </a:moveTo>
                    <a:cubicBezTo>
                      <a:pt x="1120" y="770"/>
                      <a:pt x="910" y="1539"/>
                      <a:pt x="700" y="2308"/>
                    </a:cubicBezTo>
                    <a:cubicBezTo>
                      <a:pt x="524" y="2786"/>
                      <a:pt x="421" y="3317"/>
                      <a:pt x="247" y="3812"/>
                    </a:cubicBezTo>
                    <a:lnTo>
                      <a:pt x="247" y="3812"/>
                    </a:lnTo>
                    <a:cubicBezTo>
                      <a:pt x="350" y="3624"/>
                      <a:pt x="468" y="3451"/>
                      <a:pt x="595" y="3287"/>
                    </a:cubicBezTo>
                    <a:cubicBezTo>
                      <a:pt x="805" y="2903"/>
                      <a:pt x="1085" y="2553"/>
                      <a:pt x="1295" y="2168"/>
                    </a:cubicBezTo>
                    <a:cubicBezTo>
                      <a:pt x="1539" y="1574"/>
                      <a:pt x="1924" y="1049"/>
                      <a:pt x="2414" y="665"/>
                    </a:cubicBezTo>
                    <a:cubicBezTo>
                      <a:pt x="2099" y="525"/>
                      <a:pt x="1714" y="175"/>
                      <a:pt x="1365" y="105"/>
                    </a:cubicBezTo>
                    <a:lnTo>
                      <a:pt x="1260" y="0"/>
                    </a:lnTo>
                    <a:close/>
                    <a:moveTo>
                      <a:pt x="247" y="3812"/>
                    </a:moveTo>
                    <a:lnTo>
                      <a:pt x="247" y="3812"/>
                    </a:lnTo>
                    <a:cubicBezTo>
                      <a:pt x="151" y="3985"/>
                      <a:pt x="68" y="4170"/>
                      <a:pt x="1" y="4371"/>
                    </a:cubicBezTo>
                    <a:cubicBezTo>
                      <a:pt x="99" y="4194"/>
                      <a:pt x="178" y="4006"/>
                      <a:pt x="247" y="3812"/>
                    </a:cubicBezTo>
                    <a:close/>
                  </a:path>
                </a:pathLst>
              </a:custGeom>
              <a:solidFill>
                <a:srgbClr val="02060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1" name="CustomShape 23"/>
              <p:cNvSpPr/>
              <p:nvPr/>
            </p:nvSpPr>
            <p:spPr>
              <a:xfrm>
                <a:off x="874440" y="1219320"/>
                <a:ext cx="615960" cy="626040"/>
              </a:xfrm>
              <a:custGeom>
                <a:avLst/>
                <a:gdLst/>
                <a:ahLst/>
                <a:rect l="l" t="t" r="r" b="b"/>
                <a:pathLst>
                  <a:path w="29548" h="30108">
                    <a:moveTo>
                      <a:pt x="14722" y="141"/>
                    </a:moveTo>
                    <a:cubicBezTo>
                      <a:pt x="11260" y="141"/>
                      <a:pt x="7169" y="1784"/>
                      <a:pt x="4861" y="3917"/>
                    </a:cubicBezTo>
                    <a:cubicBezTo>
                      <a:pt x="2588" y="6050"/>
                      <a:pt x="1" y="9687"/>
                      <a:pt x="71" y="13358"/>
                    </a:cubicBezTo>
                    <a:cubicBezTo>
                      <a:pt x="106" y="17030"/>
                      <a:pt x="350" y="19827"/>
                      <a:pt x="3043" y="23813"/>
                    </a:cubicBezTo>
                    <a:cubicBezTo>
                      <a:pt x="4477" y="26086"/>
                      <a:pt x="6679" y="27764"/>
                      <a:pt x="9302" y="28499"/>
                    </a:cubicBezTo>
                    <a:cubicBezTo>
                      <a:pt x="10561" y="28953"/>
                      <a:pt x="14477" y="30107"/>
                      <a:pt x="17974" y="29198"/>
                    </a:cubicBezTo>
                    <a:cubicBezTo>
                      <a:pt x="21470" y="28254"/>
                      <a:pt x="24163" y="26995"/>
                      <a:pt x="25981" y="24303"/>
                    </a:cubicBezTo>
                    <a:cubicBezTo>
                      <a:pt x="27800" y="21610"/>
                      <a:pt x="29548" y="18988"/>
                      <a:pt x="29443" y="14827"/>
                    </a:cubicBezTo>
                    <a:cubicBezTo>
                      <a:pt x="29338" y="10701"/>
                      <a:pt x="27904" y="7728"/>
                      <a:pt x="26681" y="6260"/>
                    </a:cubicBezTo>
                    <a:cubicBezTo>
                      <a:pt x="25457" y="4756"/>
                      <a:pt x="23429" y="2728"/>
                      <a:pt x="21121" y="1574"/>
                    </a:cubicBezTo>
                    <a:cubicBezTo>
                      <a:pt x="19163" y="525"/>
                      <a:pt x="16960" y="1"/>
                      <a:pt x="14722" y="141"/>
                    </a:cubicBezTo>
                    <a:close/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102" name="CustomShape 24"/>
            <p:cNvSpPr/>
            <p:nvPr/>
          </p:nvSpPr>
          <p:spPr>
            <a:xfrm>
              <a:off x="1194840" y="1840320"/>
              <a:ext cx="2520" cy="275400"/>
            </a:xfrm>
            <a:custGeom>
              <a:avLst/>
              <a:gdLst/>
              <a:ahLst/>
              <a:rect l="l" t="t" r="r" b="b"/>
              <a:pathLst>
                <a:path w="141" h="13253">
                  <a:moveTo>
                    <a:pt x="1" y="0"/>
                  </a:moveTo>
                  <a:cubicBezTo>
                    <a:pt x="1" y="1924"/>
                    <a:pt x="141" y="3357"/>
                    <a:pt x="141" y="4231"/>
                  </a:cubicBezTo>
                  <a:cubicBezTo>
                    <a:pt x="141" y="5106"/>
                    <a:pt x="1" y="11190"/>
                    <a:pt x="141" y="13253"/>
                  </a:cubicBezTo>
                </a:path>
              </a:pathLst>
            </a:custGeom>
            <a:noFill/>
            <a:ln cap="rnd" w="21960">
              <a:solidFill>
                <a:srgbClr val="0206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103" name="Group 25"/>
            <p:cNvGrpSpPr/>
            <p:nvPr/>
          </p:nvGrpSpPr>
          <p:grpSpPr>
            <a:xfrm>
              <a:off x="460440" y="2109600"/>
              <a:ext cx="1470960" cy="436320"/>
              <a:chOff x="460440" y="2109600"/>
              <a:chExt cx="1470960" cy="436320"/>
            </a:xfrm>
          </p:grpSpPr>
          <p:sp>
            <p:nvSpPr>
              <p:cNvPr id="104" name="CustomShape 26"/>
              <p:cNvSpPr/>
              <p:nvPr/>
            </p:nvSpPr>
            <p:spPr>
              <a:xfrm>
                <a:off x="460440" y="2115720"/>
                <a:ext cx="1437840" cy="398880"/>
              </a:xfrm>
              <a:custGeom>
                <a:avLst/>
                <a:gdLst/>
                <a:ahLst/>
                <a:rect l="l" t="t" r="r" b="b"/>
                <a:pathLst>
                  <a:path w="61298" h="19186">
                    <a:moveTo>
                      <a:pt x="43282" y="0"/>
                    </a:moveTo>
                    <a:cubicBezTo>
                      <a:pt x="39300" y="0"/>
                      <a:pt x="35144" y="46"/>
                      <a:pt x="31436" y="123"/>
                    </a:cubicBezTo>
                    <a:cubicBezTo>
                      <a:pt x="29652" y="167"/>
                      <a:pt x="27584" y="182"/>
                      <a:pt x="25380" y="182"/>
                    </a:cubicBezTo>
                    <a:cubicBezTo>
                      <a:pt x="21431" y="182"/>
                      <a:pt x="17048" y="136"/>
                      <a:pt x="13099" y="136"/>
                    </a:cubicBezTo>
                    <a:cubicBezTo>
                      <a:pt x="7200" y="136"/>
                      <a:pt x="2268" y="239"/>
                      <a:pt x="1190" y="752"/>
                    </a:cubicBezTo>
                    <a:cubicBezTo>
                      <a:pt x="1" y="1312"/>
                      <a:pt x="141" y="7815"/>
                      <a:pt x="281" y="10438"/>
                    </a:cubicBezTo>
                    <a:cubicBezTo>
                      <a:pt x="315" y="11417"/>
                      <a:pt x="106" y="16103"/>
                      <a:pt x="980" y="18375"/>
                    </a:cubicBezTo>
                    <a:cubicBezTo>
                      <a:pt x="1226" y="19016"/>
                      <a:pt x="4460" y="19186"/>
                      <a:pt x="9072" y="19186"/>
                    </a:cubicBezTo>
                    <a:cubicBezTo>
                      <a:pt x="14274" y="19186"/>
                      <a:pt x="21230" y="18970"/>
                      <a:pt x="27625" y="18970"/>
                    </a:cubicBezTo>
                    <a:cubicBezTo>
                      <a:pt x="31844" y="18970"/>
                      <a:pt x="39110" y="19079"/>
                      <a:pt x="45749" y="19079"/>
                    </a:cubicBezTo>
                    <a:cubicBezTo>
                      <a:pt x="52642" y="19079"/>
                      <a:pt x="58859" y="18961"/>
                      <a:pt x="60284" y="18480"/>
                    </a:cubicBezTo>
                    <a:cubicBezTo>
                      <a:pt x="61263" y="18166"/>
                      <a:pt x="61088" y="13585"/>
                      <a:pt x="61053" y="11137"/>
                    </a:cubicBezTo>
                    <a:cubicBezTo>
                      <a:pt x="61018" y="7885"/>
                      <a:pt x="61298" y="1836"/>
                      <a:pt x="60424" y="822"/>
                    </a:cubicBezTo>
                    <a:cubicBezTo>
                      <a:pt x="59943" y="221"/>
                      <a:pt x="52032" y="0"/>
                      <a:pt x="4328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5" name="CustomShape 27"/>
              <p:cNvSpPr/>
              <p:nvPr/>
            </p:nvSpPr>
            <p:spPr>
              <a:xfrm>
                <a:off x="494280" y="2143080"/>
                <a:ext cx="1437120" cy="402840"/>
              </a:xfrm>
              <a:custGeom>
                <a:avLst/>
                <a:gdLst/>
                <a:ahLst/>
                <a:rect l="l" t="t" r="r" b="b"/>
                <a:pathLst>
                  <a:path w="61263" h="19386">
                    <a:moveTo>
                      <a:pt x="43319" y="1"/>
                    </a:moveTo>
                    <a:cubicBezTo>
                      <a:pt x="39318" y="1"/>
                      <a:pt x="35137" y="51"/>
                      <a:pt x="31401" y="138"/>
                    </a:cubicBezTo>
                    <a:cubicBezTo>
                      <a:pt x="29624" y="183"/>
                      <a:pt x="27560" y="198"/>
                      <a:pt x="25361" y="198"/>
                    </a:cubicBezTo>
                    <a:cubicBezTo>
                      <a:pt x="21419" y="198"/>
                      <a:pt x="17041" y="151"/>
                      <a:pt x="13095" y="151"/>
                    </a:cubicBezTo>
                    <a:cubicBezTo>
                      <a:pt x="7200" y="151"/>
                      <a:pt x="2268" y="254"/>
                      <a:pt x="1189" y="768"/>
                    </a:cubicBezTo>
                    <a:cubicBezTo>
                      <a:pt x="0" y="1362"/>
                      <a:pt x="140" y="7901"/>
                      <a:pt x="280" y="10559"/>
                    </a:cubicBezTo>
                    <a:cubicBezTo>
                      <a:pt x="315" y="11538"/>
                      <a:pt x="105" y="16223"/>
                      <a:pt x="979" y="18531"/>
                    </a:cubicBezTo>
                    <a:cubicBezTo>
                      <a:pt x="1210" y="19207"/>
                      <a:pt x="4462" y="19385"/>
                      <a:pt x="9098" y="19385"/>
                    </a:cubicBezTo>
                    <a:cubicBezTo>
                      <a:pt x="14300" y="19385"/>
                      <a:pt x="21246" y="19160"/>
                      <a:pt x="27624" y="19160"/>
                    </a:cubicBezTo>
                    <a:cubicBezTo>
                      <a:pt x="31844" y="19160"/>
                      <a:pt x="39110" y="19270"/>
                      <a:pt x="45748" y="19270"/>
                    </a:cubicBezTo>
                    <a:cubicBezTo>
                      <a:pt x="52642" y="19270"/>
                      <a:pt x="58858" y="19152"/>
                      <a:pt x="60283" y="18671"/>
                    </a:cubicBezTo>
                    <a:cubicBezTo>
                      <a:pt x="61228" y="18356"/>
                      <a:pt x="61088" y="13741"/>
                      <a:pt x="61053" y="11258"/>
                    </a:cubicBezTo>
                    <a:cubicBezTo>
                      <a:pt x="61018" y="7971"/>
                      <a:pt x="61263" y="1852"/>
                      <a:pt x="60423" y="838"/>
                    </a:cubicBezTo>
                    <a:cubicBezTo>
                      <a:pt x="59920" y="238"/>
                      <a:pt x="52050" y="1"/>
                      <a:pt x="4331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6" name="CustomShape 28"/>
              <p:cNvSpPr/>
              <p:nvPr/>
            </p:nvSpPr>
            <p:spPr>
              <a:xfrm>
                <a:off x="460440" y="2109600"/>
                <a:ext cx="1437840" cy="416520"/>
              </a:xfrm>
              <a:custGeom>
                <a:avLst/>
                <a:gdLst/>
                <a:ahLst/>
                <a:rect l="l" t="t" r="r" b="b"/>
                <a:pathLst>
                  <a:path w="61298" h="20037">
                    <a:moveTo>
                      <a:pt x="1190" y="1049"/>
                    </a:moveTo>
                    <a:cubicBezTo>
                      <a:pt x="1" y="1609"/>
                      <a:pt x="141" y="8112"/>
                      <a:pt x="281" y="10735"/>
                    </a:cubicBezTo>
                    <a:cubicBezTo>
                      <a:pt x="315" y="11714"/>
                      <a:pt x="106" y="16400"/>
                      <a:pt x="980" y="18672"/>
                    </a:cubicBezTo>
                    <a:cubicBezTo>
                      <a:pt x="1504" y="20036"/>
                      <a:pt x="15561" y="19267"/>
                      <a:pt x="27625" y="19267"/>
                    </a:cubicBezTo>
                    <a:cubicBezTo>
                      <a:pt x="36227" y="19267"/>
                      <a:pt x="57486" y="19721"/>
                      <a:pt x="60284" y="18777"/>
                    </a:cubicBezTo>
                    <a:cubicBezTo>
                      <a:pt x="61263" y="18463"/>
                      <a:pt x="61088" y="13882"/>
                      <a:pt x="61053" y="11434"/>
                    </a:cubicBezTo>
                    <a:cubicBezTo>
                      <a:pt x="61018" y="8182"/>
                      <a:pt x="61298" y="2133"/>
                      <a:pt x="60424" y="1119"/>
                    </a:cubicBezTo>
                    <a:cubicBezTo>
                      <a:pt x="59724" y="245"/>
                      <a:pt x="43290" y="175"/>
                      <a:pt x="31436" y="420"/>
                    </a:cubicBezTo>
                    <a:cubicBezTo>
                      <a:pt x="21680" y="664"/>
                      <a:pt x="3393" y="0"/>
                      <a:pt x="1190" y="1049"/>
                    </a:cubicBezTo>
                    <a:close/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107" name="Group 29"/>
            <p:cNvGrpSpPr/>
            <p:nvPr/>
          </p:nvGrpSpPr>
          <p:grpSpPr>
            <a:xfrm>
              <a:off x="1108080" y="2764800"/>
              <a:ext cx="175680" cy="187920"/>
              <a:chOff x="1108080" y="2764800"/>
              <a:chExt cx="175680" cy="187920"/>
            </a:xfrm>
          </p:grpSpPr>
          <p:sp>
            <p:nvSpPr>
              <p:cNvPr id="108" name="CustomShape 30"/>
              <p:cNvSpPr/>
              <p:nvPr/>
            </p:nvSpPr>
            <p:spPr>
              <a:xfrm>
                <a:off x="1108080" y="2785680"/>
                <a:ext cx="154800" cy="146520"/>
              </a:xfrm>
              <a:custGeom>
                <a:avLst/>
                <a:gdLst/>
                <a:ahLst/>
                <a:rect l="l" t="t" r="r" b="b"/>
                <a:pathLst>
                  <a:path w="7438" h="7069">
                    <a:moveTo>
                      <a:pt x="4514" y="1"/>
                    </a:moveTo>
                    <a:cubicBezTo>
                      <a:pt x="3820" y="1"/>
                      <a:pt x="3052" y="234"/>
                      <a:pt x="2273" y="747"/>
                    </a:cubicBezTo>
                    <a:cubicBezTo>
                      <a:pt x="0" y="2250"/>
                      <a:pt x="664" y="6446"/>
                      <a:pt x="3287" y="6971"/>
                    </a:cubicBezTo>
                    <a:cubicBezTo>
                      <a:pt x="3621" y="7037"/>
                      <a:pt x="3940" y="7069"/>
                      <a:pt x="4240" y="7069"/>
                    </a:cubicBezTo>
                    <a:cubicBezTo>
                      <a:pt x="6174" y="7069"/>
                      <a:pt x="7383" y="5734"/>
                      <a:pt x="7413" y="3404"/>
                    </a:cubicBezTo>
                    <a:cubicBezTo>
                      <a:pt x="7438" y="1353"/>
                      <a:pt x="6188" y="1"/>
                      <a:pt x="451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9" name="CustomShape 31"/>
              <p:cNvSpPr/>
              <p:nvPr/>
            </p:nvSpPr>
            <p:spPr>
              <a:xfrm>
                <a:off x="1128600" y="2806200"/>
                <a:ext cx="155160" cy="146520"/>
              </a:xfrm>
              <a:custGeom>
                <a:avLst/>
                <a:gdLst/>
                <a:ahLst/>
                <a:rect l="l" t="t" r="r" b="b"/>
                <a:pathLst>
                  <a:path w="7449" h="7069">
                    <a:moveTo>
                      <a:pt x="4528" y="1"/>
                    </a:moveTo>
                    <a:cubicBezTo>
                      <a:pt x="3837" y="1"/>
                      <a:pt x="3077" y="234"/>
                      <a:pt x="2308" y="747"/>
                    </a:cubicBezTo>
                    <a:cubicBezTo>
                      <a:pt x="0" y="2250"/>
                      <a:pt x="699" y="6446"/>
                      <a:pt x="3322" y="6971"/>
                    </a:cubicBezTo>
                    <a:cubicBezTo>
                      <a:pt x="3656" y="7037"/>
                      <a:pt x="3975" y="7069"/>
                      <a:pt x="4276" y="7069"/>
                    </a:cubicBezTo>
                    <a:cubicBezTo>
                      <a:pt x="6209" y="7069"/>
                      <a:pt x="7418" y="5734"/>
                      <a:pt x="7448" y="3404"/>
                    </a:cubicBezTo>
                    <a:cubicBezTo>
                      <a:pt x="7448" y="1353"/>
                      <a:pt x="6191" y="1"/>
                      <a:pt x="45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0" name="CustomShape 32"/>
              <p:cNvSpPr/>
              <p:nvPr/>
            </p:nvSpPr>
            <p:spPr>
              <a:xfrm>
                <a:off x="1108080" y="2764800"/>
                <a:ext cx="155160" cy="175680"/>
              </a:xfrm>
              <a:custGeom>
                <a:avLst/>
                <a:gdLst/>
                <a:ahLst/>
                <a:rect l="l" t="t" r="r" b="b"/>
                <a:pathLst>
                  <a:path w="7448" h="8463">
                    <a:moveTo>
                      <a:pt x="2273" y="1749"/>
                    </a:moveTo>
                    <a:cubicBezTo>
                      <a:pt x="0" y="3252"/>
                      <a:pt x="664" y="7448"/>
                      <a:pt x="3287" y="7973"/>
                    </a:cubicBezTo>
                    <a:cubicBezTo>
                      <a:pt x="5770" y="8462"/>
                      <a:pt x="7378" y="7098"/>
                      <a:pt x="7413" y="4406"/>
                    </a:cubicBezTo>
                    <a:cubicBezTo>
                      <a:pt x="7448" y="1504"/>
                      <a:pt x="4930" y="0"/>
                      <a:pt x="2273" y="1749"/>
                    </a:cubicBezTo>
                    <a:close/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111" name="CustomShape 33"/>
            <p:cNvSpPr/>
            <p:nvPr/>
          </p:nvSpPr>
          <p:spPr>
            <a:xfrm>
              <a:off x="482760" y="2160000"/>
              <a:ext cx="1434240" cy="3225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800" spc="-1" strike="noStrike">
                  <a:solidFill>
                    <a:srgbClr val="ffffff"/>
                  </a:solidFill>
                  <a:latin typeface="Fira Sans Extra Condensed Medium"/>
                  <a:ea typeface="Fira Sans Extra Condensed Medium"/>
                </a:rPr>
                <a:t>Comunicación</a:t>
              </a:r>
              <a:endParaRPr b="0" lang="de-DE" sz="1800" spc="-1" strike="noStrike">
                <a:latin typeface="Arial"/>
              </a:endParaRPr>
            </a:p>
          </p:txBody>
        </p:sp>
        <p:sp>
          <p:nvSpPr>
            <p:cNvPr id="112" name="CustomShape 34"/>
            <p:cNvSpPr/>
            <p:nvPr/>
          </p:nvSpPr>
          <p:spPr>
            <a:xfrm>
              <a:off x="543240" y="3359160"/>
              <a:ext cx="1305720" cy="12506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200" spc="-1" strike="noStrike">
                  <a:solidFill>
                    <a:srgbClr val="ffffff"/>
                  </a:solidFill>
                  <a:latin typeface="Roboto"/>
                  <a:ea typeface="Roboto"/>
                </a:rPr>
                <a:t>Altamente conectados por las redes sociales</a:t>
              </a:r>
              <a:endParaRPr b="0" lang="de-DE" sz="1200" spc="-1" strike="noStrike">
                <a:latin typeface="Arial"/>
              </a:endParaRPr>
            </a:p>
          </p:txBody>
        </p:sp>
      </p:grpSp>
      <p:grpSp>
        <p:nvGrpSpPr>
          <p:cNvPr id="113" name="Group 35"/>
          <p:cNvGrpSpPr/>
          <p:nvPr/>
        </p:nvGrpSpPr>
        <p:grpSpPr>
          <a:xfrm>
            <a:off x="2709720" y="1219320"/>
            <a:ext cx="1472040" cy="3545640"/>
            <a:chOff x="2709720" y="1219320"/>
            <a:chExt cx="1472040" cy="3545640"/>
          </a:xfrm>
        </p:grpSpPr>
        <p:sp>
          <p:nvSpPr>
            <p:cNvPr id="114" name="CustomShape 36"/>
            <p:cNvSpPr/>
            <p:nvPr/>
          </p:nvSpPr>
          <p:spPr>
            <a:xfrm>
              <a:off x="3368160" y="2785680"/>
              <a:ext cx="155160" cy="147240"/>
            </a:xfrm>
            <a:custGeom>
              <a:avLst/>
              <a:gdLst/>
              <a:ahLst/>
              <a:rect l="l" t="t" r="r" b="b"/>
              <a:pathLst>
                <a:path w="7448" h="7093">
                  <a:moveTo>
                    <a:pt x="4524" y="1"/>
                  </a:moveTo>
                  <a:cubicBezTo>
                    <a:pt x="3835" y="1"/>
                    <a:pt x="3076" y="234"/>
                    <a:pt x="2308" y="746"/>
                  </a:cubicBezTo>
                  <a:cubicBezTo>
                    <a:pt x="0" y="2249"/>
                    <a:pt x="699" y="6445"/>
                    <a:pt x="3322" y="7005"/>
                  </a:cubicBezTo>
                  <a:cubicBezTo>
                    <a:pt x="3643" y="7063"/>
                    <a:pt x="3950" y="7092"/>
                    <a:pt x="4240" y="7092"/>
                  </a:cubicBezTo>
                  <a:cubicBezTo>
                    <a:pt x="6195" y="7092"/>
                    <a:pt x="7418" y="5782"/>
                    <a:pt x="7448" y="3438"/>
                  </a:cubicBezTo>
                  <a:cubicBezTo>
                    <a:pt x="7448" y="1361"/>
                    <a:pt x="6189" y="1"/>
                    <a:pt x="45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5" name="CustomShape 37"/>
            <p:cNvSpPr/>
            <p:nvPr/>
          </p:nvSpPr>
          <p:spPr>
            <a:xfrm>
              <a:off x="3368160" y="2806200"/>
              <a:ext cx="154800" cy="146520"/>
            </a:xfrm>
            <a:custGeom>
              <a:avLst/>
              <a:gdLst/>
              <a:ahLst/>
              <a:rect l="l" t="t" r="r" b="b"/>
              <a:pathLst>
                <a:path w="7438" h="7069">
                  <a:moveTo>
                    <a:pt x="4515" y="1"/>
                  </a:moveTo>
                  <a:cubicBezTo>
                    <a:pt x="3820" y="1"/>
                    <a:pt x="3052" y="234"/>
                    <a:pt x="2273" y="747"/>
                  </a:cubicBezTo>
                  <a:cubicBezTo>
                    <a:pt x="0" y="2250"/>
                    <a:pt x="664" y="6446"/>
                    <a:pt x="3322" y="6971"/>
                  </a:cubicBezTo>
                  <a:cubicBezTo>
                    <a:pt x="3651" y="7037"/>
                    <a:pt x="3966" y="7069"/>
                    <a:pt x="4265" y="7069"/>
                  </a:cubicBezTo>
                  <a:cubicBezTo>
                    <a:pt x="6182" y="7069"/>
                    <a:pt x="7413" y="5734"/>
                    <a:pt x="7413" y="3404"/>
                  </a:cubicBezTo>
                  <a:cubicBezTo>
                    <a:pt x="7438" y="1353"/>
                    <a:pt x="6188" y="1"/>
                    <a:pt x="451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116" name="Group 38"/>
            <p:cNvGrpSpPr/>
            <p:nvPr/>
          </p:nvGrpSpPr>
          <p:grpSpPr>
            <a:xfrm>
              <a:off x="2709720" y="3156840"/>
              <a:ext cx="1472040" cy="1608120"/>
              <a:chOff x="2709720" y="3156840"/>
              <a:chExt cx="1472040" cy="1608120"/>
            </a:xfrm>
          </p:grpSpPr>
          <p:sp>
            <p:nvSpPr>
              <p:cNvPr id="117" name="CustomShape 39"/>
              <p:cNvSpPr/>
              <p:nvPr/>
            </p:nvSpPr>
            <p:spPr>
              <a:xfrm>
                <a:off x="2709720" y="3175200"/>
                <a:ext cx="1427760" cy="1557000"/>
              </a:xfrm>
              <a:custGeom>
                <a:avLst/>
                <a:gdLst/>
                <a:ahLst/>
                <a:rect l="l" t="t" r="r" b="b"/>
                <a:pathLst>
                  <a:path w="56508" h="74865">
                    <a:moveTo>
                      <a:pt x="7536" y="1"/>
                    </a:moveTo>
                    <a:cubicBezTo>
                      <a:pt x="4442" y="1"/>
                      <a:pt x="2145" y="148"/>
                      <a:pt x="1609" y="590"/>
                    </a:cubicBezTo>
                    <a:cubicBezTo>
                      <a:pt x="350" y="1569"/>
                      <a:pt x="735" y="10835"/>
                      <a:pt x="560" y="19996"/>
                    </a:cubicBezTo>
                    <a:cubicBezTo>
                      <a:pt x="385" y="29158"/>
                      <a:pt x="420" y="51082"/>
                      <a:pt x="560" y="55383"/>
                    </a:cubicBezTo>
                    <a:cubicBezTo>
                      <a:pt x="700" y="59684"/>
                      <a:pt x="1" y="72097"/>
                      <a:pt x="1015" y="73566"/>
                    </a:cubicBezTo>
                    <a:cubicBezTo>
                      <a:pt x="1830" y="74718"/>
                      <a:pt x="9786" y="74831"/>
                      <a:pt x="14419" y="74831"/>
                    </a:cubicBezTo>
                    <a:cubicBezTo>
                      <a:pt x="15549" y="74831"/>
                      <a:pt x="16482" y="74824"/>
                      <a:pt x="17065" y="74824"/>
                    </a:cubicBezTo>
                    <a:cubicBezTo>
                      <a:pt x="18480" y="74824"/>
                      <a:pt x="21679" y="74864"/>
                      <a:pt x="24990" y="74864"/>
                    </a:cubicBezTo>
                    <a:cubicBezTo>
                      <a:pt x="28632" y="74864"/>
                      <a:pt x="32408" y="74816"/>
                      <a:pt x="34093" y="74615"/>
                    </a:cubicBezTo>
                    <a:cubicBezTo>
                      <a:pt x="34780" y="74540"/>
                      <a:pt x="36092" y="74520"/>
                      <a:pt x="37742" y="74520"/>
                    </a:cubicBezTo>
                    <a:cubicBezTo>
                      <a:pt x="39756" y="74520"/>
                      <a:pt x="42271" y="74550"/>
                      <a:pt x="44762" y="74550"/>
                    </a:cubicBezTo>
                    <a:cubicBezTo>
                      <a:pt x="49799" y="74550"/>
                      <a:pt x="54735" y="74425"/>
                      <a:pt x="55213" y="73671"/>
                    </a:cubicBezTo>
                    <a:cubicBezTo>
                      <a:pt x="56088" y="72237"/>
                      <a:pt x="55948" y="59334"/>
                      <a:pt x="55913" y="51991"/>
                    </a:cubicBezTo>
                    <a:cubicBezTo>
                      <a:pt x="55878" y="42270"/>
                      <a:pt x="56262" y="28808"/>
                      <a:pt x="56367" y="21990"/>
                    </a:cubicBezTo>
                    <a:cubicBezTo>
                      <a:pt x="56507" y="15136"/>
                      <a:pt x="56193" y="1464"/>
                      <a:pt x="55458" y="555"/>
                    </a:cubicBezTo>
                    <a:cubicBezTo>
                      <a:pt x="55163" y="190"/>
                      <a:pt x="51843" y="61"/>
                      <a:pt x="47634" y="61"/>
                    </a:cubicBezTo>
                    <a:cubicBezTo>
                      <a:pt x="41366" y="61"/>
                      <a:pt x="33126" y="346"/>
                      <a:pt x="29967" y="555"/>
                    </a:cubicBezTo>
                    <a:cubicBezTo>
                      <a:pt x="29474" y="587"/>
                      <a:pt x="28843" y="601"/>
                      <a:pt x="28103" y="601"/>
                    </a:cubicBezTo>
                    <a:cubicBezTo>
                      <a:pt x="23269" y="601"/>
                      <a:pt x="13779" y="1"/>
                      <a:pt x="753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8" name="CustomShape 40"/>
              <p:cNvSpPr/>
              <p:nvPr/>
            </p:nvSpPr>
            <p:spPr>
              <a:xfrm>
                <a:off x="2754000" y="3208320"/>
                <a:ext cx="1427760" cy="1556640"/>
              </a:xfrm>
              <a:custGeom>
                <a:avLst/>
                <a:gdLst/>
                <a:ahLst/>
                <a:rect l="l" t="t" r="r" b="b"/>
                <a:pathLst>
                  <a:path w="56508" h="74849">
                    <a:moveTo>
                      <a:pt x="7513" y="1"/>
                    </a:moveTo>
                    <a:cubicBezTo>
                      <a:pt x="4431" y="1"/>
                      <a:pt x="2144" y="144"/>
                      <a:pt x="1609" y="574"/>
                    </a:cubicBezTo>
                    <a:cubicBezTo>
                      <a:pt x="351" y="1553"/>
                      <a:pt x="735" y="10820"/>
                      <a:pt x="560" y="19981"/>
                    </a:cubicBezTo>
                    <a:cubicBezTo>
                      <a:pt x="386" y="29142"/>
                      <a:pt x="421" y="51101"/>
                      <a:pt x="560" y="55402"/>
                    </a:cubicBezTo>
                    <a:cubicBezTo>
                      <a:pt x="700" y="59703"/>
                      <a:pt x="1" y="72117"/>
                      <a:pt x="1015" y="73550"/>
                    </a:cubicBezTo>
                    <a:cubicBezTo>
                      <a:pt x="1830" y="74703"/>
                      <a:pt x="9787" y="74816"/>
                      <a:pt x="14420" y="74816"/>
                    </a:cubicBezTo>
                    <a:cubicBezTo>
                      <a:pt x="15550" y="74816"/>
                      <a:pt x="16482" y="74809"/>
                      <a:pt x="17065" y="74809"/>
                    </a:cubicBezTo>
                    <a:cubicBezTo>
                      <a:pt x="18480" y="74809"/>
                      <a:pt x="21680" y="74849"/>
                      <a:pt x="24990" y="74849"/>
                    </a:cubicBezTo>
                    <a:cubicBezTo>
                      <a:pt x="28632" y="74849"/>
                      <a:pt x="32409" y="74801"/>
                      <a:pt x="34094" y="74599"/>
                    </a:cubicBezTo>
                    <a:cubicBezTo>
                      <a:pt x="34780" y="74525"/>
                      <a:pt x="36093" y="74504"/>
                      <a:pt x="37743" y="74504"/>
                    </a:cubicBezTo>
                    <a:cubicBezTo>
                      <a:pt x="39756" y="74504"/>
                      <a:pt x="42271" y="74535"/>
                      <a:pt x="44762" y="74535"/>
                    </a:cubicBezTo>
                    <a:cubicBezTo>
                      <a:pt x="49799" y="74535"/>
                      <a:pt x="54735" y="74410"/>
                      <a:pt x="55214" y="73655"/>
                    </a:cubicBezTo>
                    <a:cubicBezTo>
                      <a:pt x="56088" y="72221"/>
                      <a:pt x="55948" y="59319"/>
                      <a:pt x="55913" y="51976"/>
                    </a:cubicBezTo>
                    <a:cubicBezTo>
                      <a:pt x="55878" y="42255"/>
                      <a:pt x="56263" y="28793"/>
                      <a:pt x="56368" y="21974"/>
                    </a:cubicBezTo>
                    <a:cubicBezTo>
                      <a:pt x="56508" y="15121"/>
                      <a:pt x="56193" y="1449"/>
                      <a:pt x="55459" y="539"/>
                    </a:cubicBezTo>
                    <a:cubicBezTo>
                      <a:pt x="55164" y="174"/>
                      <a:pt x="51843" y="46"/>
                      <a:pt x="47634" y="46"/>
                    </a:cubicBezTo>
                    <a:cubicBezTo>
                      <a:pt x="41366" y="46"/>
                      <a:pt x="33126" y="330"/>
                      <a:pt x="29968" y="539"/>
                    </a:cubicBezTo>
                    <a:cubicBezTo>
                      <a:pt x="29465" y="573"/>
                      <a:pt x="28819" y="587"/>
                      <a:pt x="28061" y="587"/>
                    </a:cubicBezTo>
                    <a:cubicBezTo>
                      <a:pt x="23208" y="587"/>
                      <a:pt x="13738" y="1"/>
                      <a:pt x="751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9" name="CustomShape 41"/>
              <p:cNvSpPr/>
              <p:nvPr/>
            </p:nvSpPr>
            <p:spPr>
              <a:xfrm>
                <a:off x="2709720" y="3156840"/>
                <a:ext cx="1427760" cy="1580040"/>
              </a:xfrm>
              <a:custGeom>
                <a:avLst/>
                <a:gdLst/>
                <a:ahLst/>
                <a:rect l="l" t="t" r="r" b="b"/>
                <a:pathLst>
                  <a:path w="56508" h="75984">
                    <a:moveTo>
                      <a:pt x="1609" y="1469"/>
                    </a:moveTo>
                    <a:cubicBezTo>
                      <a:pt x="350" y="2448"/>
                      <a:pt x="735" y="11714"/>
                      <a:pt x="560" y="20875"/>
                    </a:cubicBezTo>
                    <a:cubicBezTo>
                      <a:pt x="385" y="30037"/>
                      <a:pt x="420" y="51961"/>
                      <a:pt x="560" y="56262"/>
                    </a:cubicBezTo>
                    <a:cubicBezTo>
                      <a:pt x="700" y="60563"/>
                      <a:pt x="1" y="72976"/>
                      <a:pt x="1015" y="74445"/>
                    </a:cubicBezTo>
                    <a:cubicBezTo>
                      <a:pt x="2029" y="75878"/>
                      <a:pt x="14092" y="75703"/>
                      <a:pt x="17065" y="75703"/>
                    </a:cubicBezTo>
                    <a:cubicBezTo>
                      <a:pt x="20037" y="75703"/>
                      <a:pt x="30876" y="75878"/>
                      <a:pt x="34093" y="75494"/>
                    </a:cubicBezTo>
                    <a:cubicBezTo>
                      <a:pt x="37310" y="75144"/>
                      <a:pt x="54304" y="75983"/>
                      <a:pt x="55213" y="74550"/>
                    </a:cubicBezTo>
                    <a:cubicBezTo>
                      <a:pt x="56088" y="73116"/>
                      <a:pt x="55948" y="60213"/>
                      <a:pt x="55913" y="52870"/>
                    </a:cubicBezTo>
                    <a:cubicBezTo>
                      <a:pt x="55878" y="43149"/>
                      <a:pt x="56262" y="29687"/>
                      <a:pt x="56367" y="22869"/>
                    </a:cubicBezTo>
                    <a:cubicBezTo>
                      <a:pt x="56507" y="16015"/>
                      <a:pt x="56193" y="2343"/>
                      <a:pt x="55458" y="1434"/>
                    </a:cubicBezTo>
                    <a:cubicBezTo>
                      <a:pt x="54724" y="525"/>
                      <a:pt x="35247" y="1084"/>
                      <a:pt x="29967" y="1434"/>
                    </a:cubicBezTo>
                    <a:cubicBezTo>
                      <a:pt x="24652" y="1784"/>
                      <a:pt x="3392" y="0"/>
                      <a:pt x="1609" y="1469"/>
                    </a:cubicBezTo>
                    <a:close/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120" name="Group 42"/>
            <p:cNvGrpSpPr/>
            <p:nvPr/>
          </p:nvGrpSpPr>
          <p:grpSpPr>
            <a:xfrm>
              <a:off x="3124080" y="1219320"/>
              <a:ext cx="642960" cy="641160"/>
              <a:chOff x="3124080" y="1219320"/>
              <a:chExt cx="642960" cy="641160"/>
            </a:xfrm>
          </p:grpSpPr>
          <p:sp>
            <p:nvSpPr>
              <p:cNvPr id="121" name="CustomShape 43"/>
              <p:cNvSpPr/>
              <p:nvPr/>
            </p:nvSpPr>
            <p:spPr>
              <a:xfrm>
                <a:off x="3124080" y="1221840"/>
                <a:ext cx="615240" cy="611640"/>
              </a:xfrm>
              <a:custGeom>
                <a:avLst/>
                <a:gdLst/>
                <a:ahLst/>
                <a:rect l="l" t="t" r="r" b="b"/>
                <a:pathLst>
                  <a:path w="29513" h="29420">
                    <a:moveTo>
                      <a:pt x="15425" y="0"/>
                    </a:moveTo>
                    <a:cubicBezTo>
                      <a:pt x="15191" y="0"/>
                      <a:pt x="14956" y="8"/>
                      <a:pt x="14722" y="23"/>
                    </a:cubicBezTo>
                    <a:cubicBezTo>
                      <a:pt x="11260" y="23"/>
                      <a:pt x="7134" y="1666"/>
                      <a:pt x="4861" y="3799"/>
                    </a:cubicBezTo>
                    <a:cubicBezTo>
                      <a:pt x="2588" y="5932"/>
                      <a:pt x="1" y="9569"/>
                      <a:pt x="71" y="13240"/>
                    </a:cubicBezTo>
                    <a:cubicBezTo>
                      <a:pt x="176" y="16912"/>
                      <a:pt x="385" y="19709"/>
                      <a:pt x="3043" y="23695"/>
                    </a:cubicBezTo>
                    <a:cubicBezTo>
                      <a:pt x="4476" y="25968"/>
                      <a:pt x="6679" y="27646"/>
                      <a:pt x="9267" y="28381"/>
                    </a:cubicBezTo>
                    <a:cubicBezTo>
                      <a:pt x="10188" y="28713"/>
                      <a:pt x="12548" y="29420"/>
                      <a:pt x="15118" y="29420"/>
                    </a:cubicBezTo>
                    <a:cubicBezTo>
                      <a:pt x="16062" y="29420"/>
                      <a:pt x="17034" y="29324"/>
                      <a:pt x="17974" y="29080"/>
                    </a:cubicBezTo>
                    <a:cubicBezTo>
                      <a:pt x="21435" y="28136"/>
                      <a:pt x="24163" y="26877"/>
                      <a:pt x="25981" y="24185"/>
                    </a:cubicBezTo>
                    <a:cubicBezTo>
                      <a:pt x="27764" y="21492"/>
                      <a:pt x="29513" y="18870"/>
                      <a:pt x="29443" y="14709"/>
                    </a:cubicBezTo>
                    <a:cubicBezTo>
                      <a:pt x="29338" y="10548"/>
                      <a:pt x="27869" y="7610"/>
                      <a:pt x="26646" y="6142"/>
                    </a:cubicBezTo>
                    <a:cubicBezTo>
                      <a:pt x="25422" y="4638"/>
                      <a:pt x="23429" y="2610"/>
                      <a:pt x="21086" y="1456"/>
                    </a:cubicBezTo>
                    <a:cubicBezTo>
                      <a:pt x="19336" y="519"/>
                      <a:pt x="17391" y="0"/>
                      <a:pt x="1542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22" name="CustomShape 44"/>
              <p:cNvSpPr/>
              <p:nvPr/>
            </p:nvSpPr>
            <p:spPr>
              <a:xfrm>
                <a:off x="3151080" y="1248840"/>
                <a:ext cx="615960" cy="611640"/>
              </a:xfrm>
              <a:custGeom>
                <a:avLst/>
                <a:gdLst/>
                <a:ahLst/>
                <a:rect l="l" t="t" r="r" b="b"/>
                <a:pathLst>
                  <a:path w="29548" h="29428">
                    <a:moveTo>
                      <a:pt x="15307" y="0"/>
                    </a:moveTo>
                    <a:cubicBezTo>
                      <a:pt x="15112" y="0"/>
                      <a:pt x="14916" y="5"/>
                      <a:pt x="14722" y="14"/>
                    </a:cubicBezTo>
                    <a:cubicBezTo>
                      <a:pt x="11260" y="14"/>
                      <a:pt x="7134" y="1693"/>
                      <a:pt x="4861" y="3791"/>
                    </a:cubicBezTo>
                    <a:cubicBezTo>
                      <a:pt x="2588" y="5924"/>
                      <a:pt x="1" y="9595"/>
                      <a:pt x="70" y="13232"/>
                    </a:cubicBezTo>
                    <a:cubicBezTo>
                      <a:pt x="175" y="16903"/>
                      <a:pt x="385" y="19701"/>
                      <a:pt x="3043" y="23687"/>
                    </a:cubicBezTo>
                    <a:cubicBezTo>
                      <a:pt x="4476" y="25960"/>
                      <a:pt x="6679" y="27638"/>
                      <a:pt x="9267" y="28407"/>
                    </a:cubicBezTo>
                    <a:cubicBezTo>
                      <a:pt x="10184" y="28713"/>
                      <a:pt x="12530" y="29427"/>
                      <a:pt x="15089" y="29427"/>
                    </a:cubicBezTo>
                    <a:cubicBezTo>
                      <a:pt x="16042" y="29427"/>
                      <a:pt x="17024" y="29328"/>
                      <a:pt x="17974" y="29072"/>
                    </a:cubicBezTo>
                    <a:cubicBezTo>
                      <a:pt x="21435" y="28163"/>
                      <a:pt x="24163" y="26904"/>
                      <a:pt x="25981" y="24211"/>
                    </a:cubicBezTo>
                    <a:cubicBezTo>
                      <a:pt x="27764" y="21519"/>
                      <a:pt x="29548" y="18896"/>
                      <a:pt x="29443" y="14735"/>
                    </a:cubicBezTo>
                    <a:cubicBezTo>
                      <a:pt x="29338" y="10574"/>
                      <a:pt x="27869" y="7602"/>
                      <a:pt x="26680" y="6134"/>
                    </a:cubicBezTo>
                    <a:cubicBezTo>
                      <a:pt x="25456" y="4665"/>
                      <a:pt x="23428" y="2602"/>
                      <a:pt x="21121" y="1448"/>
                    </a:cubicBezTo>
                    <a:cubicBezTo>
                      <a:pt x="19336" y="492"/>
                      <a:pt x="17318" y="0"/>
                      <a:pt x="1530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23" name="CustomShape 45"/>
              <p:cNvSpPr/>
              <p:nvPr/>
            </p:nvSpPr>
            <p:spPr>
              <a:xfrm>
                <a:off x="3241440" y="1282320"/>
                <a:ext cx="448920" cy="453600"/>
              </a:xfrm>
              <a:custGeom>
                <a:avLst/>
                <a:gdLst/>
                <a:ahLst/>
                <a:rect l="l" t="t" r="r" b="b"/>
                <a:pathLst>
                  <a:path w="21541" h="21824">
                    <a:moveTo>
                      <a:pt x="10453" y="0"/>
                    </a:moveTo>
                    <a:cubicBezTo>
                      <a:pt x="9932" y="0"/>
                      <a:pt x="9386" y="37"/>
                      <a:pt x="8812" y="115"/>
                    </a:cubicBezTo>
                    <a:cubicBezTo>
                      <a:pt x="3637" y="814"/>
                      <a:pt x="0" y="4486"/>
                      <a:pt x="0" y="10535"/>
                    </a:cubicBezTo>
                    <a:cubicBezTo>
                      <a:pt x="0" y="17248"/>
                      <a:pt x="5875" y="21095"/>
                      <a:pt x="9197" y="21619"/>
                    </a:cubicBezTo>
                    <a:cubicBezTo>
                      <a:pt x="9958" y="21740"/>
                      <a:pt x="10863" y="21823"/>
                      <a:pt x="11823" y="21823"/>
                    </a:cubicBezTo>
                    <a:cubicBezTo>
                      <a:pt x="15051" y="21823"/>
                      <a:pt x="18904" y="20879"/>
                      <a:pt x="20036" y="17213"/>
                    </a:cubicBezTo>
                    <a:cubicBezTo>
                      <a:pt x="21540" y="12458"/>
                      <a:pt x="21120" y="7108"/>
                      <a:pt x="18288" y="3961"/>
                    </a:cubicBezTo>
                    <a:cubicBezTo>
                      <a:pt x="16251" y="1650"/>
                      <a:pt x="13923" y="0"/>
                      <a:pt x="10453" y="0"/>
                    </a:cubicBezTo>
                    <a:close/>
                  </a:path>
                </a:pathLst>
              </a:custGeom>
              <a:solidFill>
                <a:srgbClr val="231f20">
                  <a:alpha val="18000"/>
                </a:srgbClr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24" name="CustomShape 46"/>
              <p:cNvSpPr/>
              <p:nvPr/>
            </p:nvSpPr>
            <p:spPr>
              <a:xfrm>
                <a:off x="3249720" y="1369800"/>
                <a:ext cx="360720" cy="349920"/>
              </a:xfrm>
              <a:custGeom>
                <a:avLst/>
                <a:gdLst/>
                <a:ahLst/>
                <a:rect l="l" t="t" r="r" b="b"/>
                <a:pathLst>
                  <a:path w="17309" h="16834">
                    <a:moveTo>
                      <a:pt x="13816" y="1"/>
                    </a:moveTo>
                    <a:cubicBezTo>
                      <a:pt x="13103" y="1"/>
                      <a:pt x="12523" y="456"/>
                      <a:pt x="12413" y="1372"/>
                    </a:cubicBezTo>
                    <a:cubicBezTo>
                      <a:pt x="12323" y="2091"/>
                      <a:pt x="11848" y="2990"/>
                      <a:pt x="11208" y="2990"/>
                    </a:cubicBezTo>
                    <a:cubicBezTo>
                      <a:pt x="11101" y="2990"/>
                      <a:pt x="10990" y="2965"/>
                      <a:pt x="10875" y="2910"/>
                    </a:cubicBezTo>
                    <a:cubicBezTo>
                      <a:pt x="10121" y="2550"/>
                      <a:pt x="8601" y="716"/>
                      <a:pt x="8095" y="716"/>
                    </a:cubicBezTo>
                    <a:cubicBezTo>
                      <a:pt x="8061" y="716"/>
                      <a:pt x="8032" y="724"/>
                      <a:pt x="8007" y="742"/>
                    </a:cubicBezTo>
                    <a:cubicBezTo>
                      <a:pt x="7588" y="1022"/>
                      <a:pt x="5595" y="2665"/>
                      <a:pt x="5350" y="3400"/>
                    </a:cubicBezTo>
                    <a:cubicBezTo>
                      <a:pt x="5117" y="4065"/>
                      <a:pt x="5866" y="5333"/>
                      <a:pt x="7115" y="5333"/>
                    </a:cubicBezTo>
                    <a:cubicBezTo>
                      <a:pt x="7178" y="5333"/>
                      <a:pt x="7242" y="5330"/>
                      <a:pt x="7308" y="5323"/>
                    </a:cubicBezTo>
                    <a:cubicBezTo>
                      <a:pt x="7342" y="5319"/>
                      <a:pt x="7376" y="5317"/>
                      <a:pt x="7410" y="5317"/>
                    </a:cubicBezTo>
                    <a:cubicBezTo>
                      <a:pt x="8673" y="5317"/>
                      <a:pt x="9331" y="7833"/>
                      <a:pt x="7833" y="8889"/>
                    </a:cubicBezTo>
                    <a:cubicBezTo>
                      <a:pt x="7468" y="9154"/>
                      <a:pt x="7017" y="9276"/>
                      <a:pt x="6578" y="9276"/>
                    </a:cubicBezTo>
                    <a:cubicBezTo>
                      <a:pt x="5628" y="9276"/>
                      <a:pt x="4739" y="8704"/>
                      <a:pt x="4930" y="7770"/>
                    </a:cubicBezTo>
                    <a:cubicBezTo>
                      <a:pt x="5182" y="6608"/>
                      <a:pt x="3994" y="5305"/>
                      <a:pt x="3319" y="5305"/>
                    </a:cubicBezTo>
                    <a:cubicBezTo>
                      <a:pt x="3243" y="5305"/>
                      <a:pt x="3173" y="5322"/>
                      <a:pt x="3112" y="5358"/>
                    </a:cubicBezTo>
                    <a:cubicBezTo>
                      <a:pt x="2553" y="5742"/>
                      <a:pt x="0" y="7945"/>
                      <a:pt x="35" y="8750"/>
                    </a:cubicBezTo>
                    <a:cubicBezTo>
                      <a:pt x="35" y="9064"/>
                      <a:pt x="1678" y="10708"/>
                      <a:pt x="2308" y="11477"/>
                    </a:cubicBezTo>
                    <a:cubicBezTo>
                      <a:pt x="2762" y="12001"/>
                      <a:pt x="5315" y="14169"/>
                      <a:pt x="6294" y="15288"/>
                    </a:cubicBezTo>
                    <a:cubicBezTo>
                      <a:pt x="7212" y="16338"/>
                      <a:pt x="8284" y="16833"/>
                      <a:pt x="8587" y="16833"/>
                    </a:cubicBezTo>
                    <a:cubicBezTo>
                      <a:pt x="8607" y="16833"/>
                      <a:pt x="8624" y="16831"/>
                      <a:pt x="8637" y="16827"/>
                    </a:cubicBezTo>
                    <a:cubicBezTo>
                      <a:pt x="9231" y="16652"/>
                      <a:pt x="10980" y="14729"/>
                      <a:pt x="12169" y="13715"/>
                    </a:cubicBezTo>
                    <a:cubicBezTo>
                      <a:pt x="13322" y="12701"/>
                      <a:pt x="16330" y="9868"/>
                      <a:pt x="16819" y="9134"/>
                    </a:cubicBezTo>
                    <a:cubicBezTo>
                      <a:pt x="17309" y="8400"/>
                      <a:pt x="15071" y="6721"/>
                      <a:pt x="14162" y="5812"/>
                    </a:cubicBezTo>
                    <a:cubicBezTo>
                      <a:pt x="13253" y="4903"/>
                      <a:pt x="14057" y="4099"/>
                      <a:pt x="15071" y="3994"/>
                    </a:cubicBezTo>
                    <a:cubicBezTo>
                      <a:pt x="16050" y="3924"/>
                      <a:pt x="17134" y="2700"/>
                      <a:pt x="15840" y="1127"/>
                    </a:cubicBezTo>
                    <a:cubicBezTo>
                      <a:pt x="15224" y="377"/>
                      <a:pt x="14465" y="1"/>
                      <a:pt x="1381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25" name="CustomShape 47"/>
              <p:cNvSpPr/>
              <p:nvPr/>
            </p:nvSpPr>
            <p:spPr>
              <a:xfrm>
                <a:off x="3249720" y="1360440"/>
                <a:ext cx="360720" cy="360360"/>
              </a:xfrm>
              <a:custGeom>
                <a:avLst/>
                <a:gdLst/>
                <a:ahLst/>
                <a:rect l="l" t="t" r="r" b="b"/>
                <a:pathLst>
                  <a:path w="17309" h="17344">
                    <a:moveTo>
                      <a:pt x="2308" y="11924"/>
                    </a:moveTo>
                    <a:cubicBezTo>
                      <a:pt x="2762" y="12448"/>
                      <a:pt x="5315" y="14616"/>
                      <a:pt x="6294" y="15735"/>
                    </a:cubicBezTo>
                    <a:cubicBezTo>
                      <a:pt x="7273" y="16854"/>
                      <a:pt x="8427" y="17344"/>
                      <a:pt x="8637" y="17274"/>
                    </a:cubicBezTo>
                    <a:cubicBezTo>
                      <a:pt x="9231" y="17099"/>
                      <a:pt x="10980" y="15176"/>
                      <a:pt x="12169" y="14162"/>
                    </a:cubicBezTo>
                    <a:cubicBezTo>
                      <a:pt x="13322" y="13148"/>
                      <a:pt x="16330" y="10315"/>
                      <a:pt x="16819" y="9581"/>
                    </a:cubicBezTo>
                    <a:cubicBezTo>
                      <a:pt x="17309" y="8847"/>
                      <a:pt x="15071" y="7168"/>
                      <a:pt x="14162" y="6259"/>
                    </a:cubicBezTo>
                    <a:cubicBezTo>
                      <a:pt x="13253" y="5350"/>
                      <a:pt x="14057" y="4546"/>
                      <a:pt x="15071" y="4441"/>
                    </a:cubicBezTo>
                    <a:cubicBezTo>
                      <a:pt x="16050" y="4371"/>
                      <a:pt x="17134" y="3147"/>
                      <a:pt x="15840" y="1574"/>
                    </a:cubicBezTo>
                    <a:cubicBezTo>
                      <a:pt x="14546" y="0"/>
                      <a:pt x="12623" y="70"/>
                      <a:pt x="12413" y="1819"/>
                    </a:cubicBezTo>
                    <a:cubicBezTo>
                      <a:pt x="12308" y="2658"/>
                      <a:pt x="11679" y="3742"/>
                      <a:pt x="10875" y="3357"/>
                    </a:cubicBezTo>
                    <a:cubicBezTo>
                      <a:pt x="10071" y="2972"/>
                      <a:pt x="8392" y="909"/>
                      <a:pt x="8007" y="1189"/>
                    </a:cubicBezTo>
                    <a:cubicBezTo>
                      <a:pt x="7588" y="1469"/>
                      <a:pt x="5595" y="3112"/>
                      <a:pt x="5350" y="3847"/>
                    </a:cubicBezTo>
                    <a:cubicBezTo>
                      <a:pt x="5105" y="4546"/>
                      <a:pt x="5944" y="5910"/>
                      <a:pt x="7308" y="5770"/>
                    </a:cubicBezTo>
                    <a:cubicBezTo>
                      <a:pt x="8637" y="5630"/>
                      <a:pt x="9371" y="8252"/>
                      <a:pt x="7833" y="9336"/>
                    </a:cubicBezTo>
                    <a:cubicBezTo>
                      <a:pt x="6679" y="10176"/>
                      <a:pt x="4651" y="9581"/>
                      <a:pt x="4930" y="8217"/>
                    </a:cubicBezTo>
                    <a:cubicBezTo>
                      <a:pt x="5210" y="6924"/>
                      <a:pt x="3707" y="5455"/>
                      <a:pt x="3112" y="5805"/>
                    </a:cubicBezTo>
                    <a:cubicBezTo>
                      <a:pt x="2553" y="6189"/>
                      <a:pt x="0" y="8392"/>
                      <a:pt x="35" y="9197"/>
                    </a:cubicBezTo>
                    <a:cubicBezTo>
                      <a:pt x="35" y="9511"/>
                      <a:pt x="1678" y="11155"/>
                      <a:pt x="2308" y="11924"/>
                    </a:cubicBezTo>
                    <a:close/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26" name="CustomShape 48"/>
              <p:cNvSpPr/>
              <p:nvPr/>
            </p:nvSpPr>
            <p:spPr>
              <a:xfrm>
                <a:off x="3124080" y="1219320"/>
                <a:ext cx="615240" cy="626040"/>
              </a:xfrm>
              <a:custGeom>
                <a:avLst/>
                <a:gdLst/>
                <a:ahLst/>
                <a:rect l="l" t="t" r="r" b="b"/>
                <a:pathLst>
                  <a:path w="29513" h="30108">
                    <a:moveTo>
                      <a:pt x="14722" y="141"/>
                    </a:moveTo>
                    <a:cubicBezTo>
                      <a:pt x="11260" y="141"/>
                      <a:pt x="7134" y="1784"/>
                      <a:pt x="4861" y="3917"/>
                    </a:cubicBezTo>
                    <a:cubicBezTo>
                      <a:pt x="2588" y="6050"/>
                      <a:pt x="1" y="9687"/>
                      <a:pt x="71" y="13358"/>
                    </a:cubicBezTo>
                    <a:cubicBezTo>
                      <a:pt x="176" y="17030"/>
                      <a:pt x="385" y="19827"/>
                      <a:pt x="3043" y="23813"/>
                    </a:cubicBezTo>
                    <a:cubicBezTo>
                      <a:pt x="4476" y="26086"/>
                      <a:pt x="6679" y="27764"/>
                      <a:pt x="9267" y="28499"/>
                    </a:cubicBezTo>
                    <a:cubicBezTo>
                      <a:pt x="10526" y="28953"/>
                      <a:pt x="14477" y="30107"/>
                      <a:pt x="17974" y="29198"/>
                    </a:cubicBezTo>
                    <a:cubicBezTo>
                      <a:pt x="21435" y="28254"/>
                      <a:pt x="24163" y="26995"/>
                      <a:pt x="25981" y="24303"/>
                    </a:cubicBezTo>
                    <a:cubicBezTo>
                      <a:pt x="27764" y="21610"/>
                      <a:pt x="29513" y="18988"/>
                      <a:pt x="29443" y="14827"/>
                    </a:cubicBezTo>
                    <a:cubicBezTo>
                      <a:pt x="29338" y="10666"/>
                      <a:pt x="27869" y="7728"/>
                      <a:pt x="26646" y="6260"/>
                    </a:cubicBezTo>
                    <a:cubicBezTo>
                      <a:pt x="25422" y="4756"/>
                      <a:pt x="23429" y="2728"/>
                      <a:pt x="21086" y="1574"/>
                    </a:cubicBezTo>
                    <a:cubicBezTo>
                      <a:pt x="19128" y="525"/>
                      <a:pt x="16925" y="1"/>
                      <a:pt x="14722" y="141"/>
                    </a:cubicBezTo>
                    <a:close/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127" name="CustomShape 49"/>
            <p:cNvSpPr/>
            <p:nvPr/>
          </p:nvSpPr>
          <p:spPr>
            <a:xfrm>
              <a:off x="3443760" y="1840320"/>
              <a:ext cx="3240" cy="275400"/>
            </a:xfrm>
            <a:custGeom>
              <a:avLst/>
              <a:gdLst/>
              <a:ahLst/>
              <a:rect l="l" t="t" r="r" b="b"/>
              <a:pathLst>
                <a:path w="176" h="13253">
                  <a:moveTo>
                    <a:pt x="1" y="0"/>
                  </a:moveTo>
                  <a:cubicBezTo>
                    <a:pt x="1" y="1924"/>
                    <a:pt x="141" y="3357"/>
                    <a:pt x="176" y="4231"/>
                  </a:cubicBezTo>
                  <a:cubicBezTo>
                    <a:pt x="176" y="5106"/>
                    <a:pt x="1" y="11190"/>
                    <a:pt x="176" y="13253"/>
                  </a:cubicBezTo>
                </a:path>
              </a:pathLst>
            </a:custGeom>
            <a:noFill/>
            <a:ln cap="rnd" w="21960">
              <a:solidFill>
                <a:srgbClr val="0206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128" name="Group 50"/>
            <p:cNvGrpSpPr/>
            <p:nvPr/>
          </p:nvGrpSpPr>
          <p:grpSpPr>
            <a:xfrm>
              <a:off x="2710080" y="2109600"/>
              <a:ext cx="1470960" cy="436320"/>
              <a:chOff x="2710080" y="2109600"/>
              <a:chExt cx="1470960" cy="436320"/>
            </a:xfrm>
          </p:grpSpPr>
          <p:sp>
            <p:nvSpPr>
              <p:cNvPr id="129" name="CustomShape 51"/>
              <p:cNvSpPr/>
              <p:nvPr/>
            </p:nvSpPr>
            <p:spPr>
              <a:xfrm>
                <a:off x="2710080" y="2115720"/>
                <a:ext cx="1437120" cy="398880"/>
              </a:xfrm>
              <a:custGeom>
                <a:avLst/>
                <a:gdLst/>
                <a:ahLst/>
                <a:rect l="l" t="t" r="r" b="b"/>
                <a:pathLst>
                  <a:path w="61263" h="19186">
                    <a:moveTo>
                      <a:pt x="43264" y="0"/>
                    </a:moveTo>
                    <a:cubicBezTo>
                      <a:pt x="39280" y="0"/>
                      <a:pt x="35120" y="46"/>
                      <a:pt x="31401" y="123"/>
                    </a:cubicBezTo>
                    <a:cubicBezTo>
                      <a:pt x="29617" y="167"/>
                      <a:pt x="27550" y="182"/>
                      <a:pt x="25348" y="182"/>
                    </a:cubicBezTo>
                    <a:cubicBezTo>
                      <a:pt x="21402" y="182"/>
                      <a:pt x="17026" y="136"/>
                      <a:pt x="13082" y="136"/>
                    </a:cubicBezTo>
                    <a:cubicBezTo>
                      <a:pt x="7192" y="136"/>
                      <a:pt x="2268" y="239"/>
                      <a:pt x="1190" y="752"/>
                    </a:cubicBezTo>
                    <a:cubicBezTo>
                      <a:pt x="1" y="1312"/>
                      <a:pt x="141" y="7815"/>
                      <a:pt x="280" y="10438"/>
                    </a:cubicBezTo>
                    <a:cubicBezTo>
                      <a:pt x="315" y="11417"/>
                      <a:pt x="106" y="16103"/>
                      <a:pt x="945" y="18375"/>
                    </a:cubicBezTo>
                    <a:cubicBezTo>
                      <a:pt x="1191" y="19016"/>
                      <a:pt x="4433" y="19186"/>
                      <a:pt x="9053" y="19186"/>
                    </a:cubicBezTo>
                    <a:cubicBezTo>
                      <a:pt x="14264" y="19186"/>
                      <a:pt x="21229" y="18970"/>
                      <a:pt x="27625" y="18970"/>
                    </a:cubicBezTo>
                    <a:cubicBezTo>
                      <a:pt x="31827" y="18970"/>
                      <a:pt x="39093" y="19079"/>
                      <a:pt x="45735" y="19079"/>
                    </a:cubicBezTo>
                    <a:cubicBezTo>
                      <a:pt x="52633" y="19079"/>
                      <a:pt x="58859" y="18961"/>
                      <a:pt x="60284" y="18480"/>
                    </a:cubicBezTo>
                    <a:cubicBezTo>
                      <a:pt x="61228" y="18166"/>
                      <a:pt x="61088" y="13585"/>
                      <a:pt x="61053" y="11137"/>
                    </a:cubicBezTo>
                    <a:cubicBezTo>
                      <a:pt x="60983" y="7885"/>
                      <a:pt x="61263" y="1836"/>
                      <a:pt x="60424" y="822"/>
                    </a:cubicBezTo>
                    <a:cubicBezTo>
                      <a:pt x="59919" y="221"/>
                      <a:pt x="52016" y="0"/>
                      <a:pt x="4326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30" name="CustomShape 52"/>
              <p:cNvSpPr/>
              <p:nvPr/>
            </p:nvSpPr>
            <p:spPr>
              <a:xfrm>
                <a:off x="2743920" y="2143080"/>
                <a:ext cx="1437120" cy="402840"/>
              </a:xfrm>
              <a:custGeom>
                <a:avLst/>
                <a:gdLst/>
                <a:ahLst/>
                <a:rect l="l" t="t" r="r" b="b"/>
                <a:pathLst>
                  <a:path w="61263" h="19386">
                    <a:moveTo>
                      <a:pt x="43318" y="1"/>
                    </a:moveTo>
                    <a:cubicBezTo>
                      <a:pt x="39318" y="1"/>
                      <a:pt x="35137" y="51"/>
                      <a:pt x="31401" y="138"/>
                    </a:cubicBezTo>
                    <a:cubicBezTo>
                      <a:pt x="29624" y="183"/>
                      <a:pt x="27560" y="198"/>
                      <a:pt x="25361" y="198"/>
                    </a:cubicBezTo>
                    <a:cubicBezTo>
                      <a:pt x="21419" y="198"/>
                      <a:pt x="17041" y="151"/>
                      <a:pt x="13095" y="151"/>
                    </a:cubicBezTo>
                    <a:cubicBezTo>
                      <a:pt x="7200" y="151"/>
                      <a:pt x="2268" y="254"/>
                      <a:pt x="1189" y="768"/>
                    </a:cubicBezTo>
                    <a:cubicBezTo>
                      <a:pt x="0" y="1362"/>
                      <a:pt x="105" y="7901"/>
                      <a:pt x="245" y="10559"/>
                    </a:cubicBezTo>
                    <a:cubicBezTo>
                      <a:pt x="315" y="11538"/>
                      <a:pt x="105" y="16223"/>
                      <a:pt x="944" y="18531"/>
                    </a:cubicBezTo>
                    <a:cubicBezTo>
                      <a:pt x="1192" y="19207"/>
                      <a:pt x="4452" y="19385"/>
                      <a:pt x="9093" y="19385"/>
                    </a:cubicBezTo>
                    <a:cubicBezTo>
                      <a:pt x="14300" y="19385"/>
                      <a:pt x="21246" y="19160"/>
                      <a:pt x="27624" y="19160"/>
                    </a:cubicBezTo>
                    <a:cubicBezTo>
                      <a:pt x="31827" y="19160"/>
                      <a:pt x="39084" y="19270"/>
                      <a:pt x="45722" y="19270"/>
                    </a:cubicBezTo>
                    <a:cubicBezTo>
                      <a:pt x="52615" y="19270"/>
                      <a:pt x="58841" y="19152"/>
                      <a:pt x="60283" y="18671"/>
                    </a:cubicBezTo>
                    <a:cubicBezTo>
                      <a:pt x="61228" y="18356"/>
                      <a:pt x="61053" y="13741"/>
                      <a:pt x="61018" y="11258"/>
                    </a:cubicBezTo>
                    <a:cubicBezTo>
                      <a:pt x="60983" y="7971"/>
                      <a:pt x="61262" y="1852"/>
                      <a:pt x="60388" y="838"/>
                    </a:cubicBezTo>
                    <a:cubicBezTo>
                      <a:pt x="59909" y="238"/>
                      <a:pt x="52046" y="1"/>
                      <a:pt x="4331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31" name="CustomShape 53"/>
              <p:cNvSpPr/>
              <p:nvPr/>
            </p:nvSpPr>
            <p:spPr>
              <a:xfrm>
                <a:off x="2710080" y="2109600"/>
                <a:ext cx="1437120" cy="416520"/>
              </a:xfrm>
              <a:custGeom>
                <a:avLst/>
                <a:gdLst/>
                <a:ahLst/>
                <a:rect l="l" t="t" r="r" b="b"/>
                <a:pathLst>
                  <a:path w="61263" h="20037">
                    <a:moveTo>
                      <a:pt x="1190" y="1049"/>
                    </a:moveTo>
                    <a:cubicBezTo>
                      <a:pt x="1" y="1609"/>
                      <a:pt x="141" y="8112"/>
                      <a:pt x="280" y="10735"/>
                    </a:cubicBezTo>
                    <a:cubicBezTo>
                      <a:pt x="315" y="11714"/>
                      <a:pt x="106" y="16400"/>
                      <a:pt x="945" y="18672"/>
                    </a:cubicBezTo>
                    <a:cubicBezTo>
                      <a:pt x="1469" y="20036"/>
                      <a:pt x="15561" y="19267"/>
                      <a:pt x="27625" y="19267"/>
                    </a:cubicBezTo>
                    <a:cubicBezTo>
                      <a:pt x="36192" y="19267"/>
                      <a:pt x="57486" y="19721"/>
                      <a:pt x="60284" y="18777"/>
                    </a:cubicBezTo>
                    <a:cubicBezTo>
                      <a:pt x="61228" y="18463"/>
                      <a:pt x="61088" y="13882"/>
                      <a:pt x="61053" y="11434"/>
                    </a:cubicBezTo>
                    <a:cubicBezTo>
                      <a:pt x="60983" y="8182"/>
                      <a:pt x="61263" y="2133"/>
                      <a:pt x="60424" y="1119"/>
                    </a:cubicBezTo>
                    <a:cubicBezTo>
                      <a:pt x="59689" y="245"/>
                      <a:pt x="43290" y="175"/>
                      <a:pt x="31401" y="420"/>
                    </a:cubicBezTo>
                    <a:cubicBezTo>
                      <a:pt x="21645" y="664"/>
                      <a:pt x="3393" y="0"/>
                      <a:pt x="1190" y="1049"/>
                    </a:cubicBezTo>
                    <a:close/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132" name="CustomShape 54"/>
            <p:cNvSpPr/>
            <p:nvPr/>
          </p:nvSpPr>
          <p:spPr>
            <a:xfrm>
              <a:off x="3368160" y="2764800"/>
              <a:ext cx="155160" cy="175680"/>
            </a:xfrm>
            <a:custGeom>
              <a:avLst/>
              <a:gdLst/>
              <a:ahLst/>
              <a:rect l="l" t="t" r="r" b="b"/>
              <a:pathLst>
                <a:path w="7448" h="8463">
                  <a:moveTo>
                    <a:pt x="2308" y="1749"/>
                  </a:moveTo>
                  <a:cubicBezTo>
                    <a:pt x="0" y="3252"/>
                    <a:pt x="699" y="7448"/>
                    <a:pt x="3322" y="8008"/>
                  </a:cubicBezTo>
                  <a:cubicBezTo>
                    <a:pt x="5805" y="8462"/>
                    <a:pt x="7413" y="7133"/>
                    <a:pt x="7448" y="4441"/>
                  </a:cubicBezTo>
                  <a:cubicBezTo>
                    <a:pt x="7448" y="1504"/>
                    <a:pt x="4930" y="0"/>
                    <a:pt x="2308" y="1749"/>
                  </a:cubicBezTo>
                  <a:close/>
                </a:path>
              </a:pathLst>
            </a:custGeom>
            <a:noFill/>
            <a:ln cap="rnd" w="21960">
              <a:solidFill>
                <a:srgbClr val="0206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3" name="CustomShape 55"/>
            <p:cNvSpPr/>
            <p:nvPr/>
          </p:nvSpPr>
          <p:spPr>
            <a:xfrm>
              <a:off x="2792880" y="2153160"/>
              <a:ext cx="1305720" cy="340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800" spc="-1" strike="noStrike">
                  <a:solidFill>
                    <a:srgbClr val="ffffff"/>
                  </a:solidFill>
                  <a:latin typeface="Fira Sans Extra Condensed Medium"/>
                  <a:ea typeface="Fira Sans Extra Condensed Medium"/>
                </a:rPr>
                <a:t>Salud</a:t>
              </a:r>
              <a:endParaRPr b="0" lang="de-DE" sz="1800" spc="-1" strike="noStrike">
                <a:latin typeface="Arial"/>
              </a:endParaRPr>
            </a:p>
          </p:txBody>
        </p:sp>
        <p:sp>
          <p:nvSpPr>
            <p:cNvPr id="134" name="CustomShape 56"/>
            <p:cNvSpPr/>
            <p:nvPr/>
          </p:nvSpPr>
          <p:spPr>
            <a:xfrm>
              <a:off x="2792880" y="3359160"/>
              <a:ext cx="1305720" cy="12506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200" spc="-1" strike="noStrike">
                  <a:solidFill>
                    <a:srgbClr val="ffffff"/>
                  </a:solidFill>
                  <a:latin typeface="Roboto"/>
                  <a:ea typeface="Roboto"/>
                </a:rPr>
                <a:t>No hay salud reproductiva</a:t>
              </a:r>
              <a:endParaRPr b="0" lang="de-DE" sz="1200" spc="-1" strike="noStrike">
                <a:latin typeface="Arial"/>
              </a:endParaRPr>
            </a:p>
          </p:txBody>
        </p:sp>
      </p:grpSp>
      <p:grpSp>
        <p:nvGrpSpPr>
          <p:cNvPr id="135" name="Group 57"/>
          <p:cNvGrpSpPr/>
          <p:nvPr/>
        </p:nvGrpSpPr>
        <p:grpSpPr>
          <a:xfrm>
            <a:off x="4959000" y="1219320"/>
            <a:ext cx="1471680" cy="3545640"/>
            <a:chOff x="4959000" y="1219320"/>
            <a:chExt cx="1471680" cy="3545640"/>
          </a:xfrm>
        </p:grpSpPr>
        <p:sp>
          <p:nvSpPr>
            <p:cNvPr id="136" name="CustomShape 58"/>
            <p:cNvSpPr/>
            <p:nvPr/>
          </p:nvSpPr>
          <p:spPr>
            <a:xfrm>
              <a:off x="5694840" y="4172040"/>
              <a:ext cx="360" cy="33120"/>
            </a:xfrm>
            <a:custGeom>
              <a:avLst/>
              <a:gdLst/>
              <a:ahLst/>
              <a:rect l="l" t="t" r="r" b="b"/>
              <a:pathLst>
                <a:path w="36" h="1610">
                  <a:moveTo>
                    <a:pt x="1" y="1"/>
                  </a:moveTo>
                  <a:cubicBezTo>
                    <a:pt x="36" y="560"/>
                    <a:pt x="36" y="1085"/>
                    <a:pt x="1" y="1609"/>
                  </a:cubicBezTo>
                </a:path>
              </a:pathLst>
            </a:custGeom>
            <a:noFill/>
            <a:ln cap="rnd" w="21960">
              <a:solidFill>
                <a:srgbClr val="0206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7" name="CustomShape 59"/>
            <p:cNvSpPr/>
            <p:nvPr/>
          </p:nvSpPr>
          <p:spPr>
            <a:xfrm>
              <a:off x="5684400" y="2469600"/>
              <a:ext cx="20880" cy="360"/>
            </a:xfrm>
            <a:custGeom>
              <a:avLst/>
              <a:gdLst/>
              <a:ahLst/>
              <a:rect l="l" t="t" r="r" b="b"/>
              <a:pathLst>
                <a:path w="1015" h="1">
                  <a:moveTo>
                    <a:pt x="0" y="1"/>
                  </a:moveTo>
                  <a:lnTo>
                    <a:pt x="1014" y="1"/>
                  </a:lnTo>
                </a:path>
              </a:pathLst>
            </a:custGeom>
            <a:noFill/>
            <a:ln cap="rnd" w="21960">
              <a:solidFill>
                <a:srgbClr val="0206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8" name="CustomShape 60"/>
            <p:cNvSpPr/>
            <p:nvPr/>
          </p:nvSpPr>
          <p:spPr>
            <a:xfrm>
              <a:off x="5617440" y="2785680"/>
              <a:ext cx="154800" cy="146520"/>
            </a:xfrm>
            <a:custGeom>
              <a:avLst/>
              <a:gdLst/>
              <a:ahLst/>
              <a:rect l="l" t="t" r="r" b="b"/>
              <a:pathLst>
                <a:path w="7439" h="7069">
                  <a:moveTo>
                    <a:pt x="4515" y="1"/>
                  </a:moveTo>
                  <a:cubicBezTo>
                    <a:pt x="3821" y="1"/>
                    <a:pt x="3053" y="234"/>
                    <a:pt x="2274" y="747"/>
                  </a:cubicBezTo>
                  <a:cubicBezTo>
                    <a:pt x="1" y="2250"/>
                    <a:pt x="665" y="6446"/>
                    <a:pt x="3323" y="6971"/>
                  </a:cubicBezTo>
                  <a:cubicBezTo>
                    <a:pt x="3652" y="7037"/>
                    <a:pt x="3967" y="7069"/>
                    <a:pt x="4266" y="7069"/>
                  </a:cubicBezTo>
                  <a:cubicBezTo>
                    <a:pt x="6183" y="7069"/>
                    <a:pt x="7414" y="5734"/>
                    <a:pt x="7414" y="3404"/>
                  </a:cubicBezTo>
                  <a:cubicBezTo>
                    <a:pt x="7439" y="1353"/>
                    <a:pt x="6189" y="1"/>
                    <a:pt x="451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9" name="CustomShape 61"/>
            <p:cNvSpPr/>
            <p:nvPr/>
          </p:nvSpPr>
          <p:spPr>
            <a:xfrm>
              <a:off x="5617440" y="2806200"/>
              <a:ext cx="154800" cy="146520"/>
            </a:xfrm>
            <a:custGeom>
              <a:avLst/>
              <a:gdLst/>
              <a:ahLst/>
              <a:rect l="l" t="t" r="r" b="b"/>
              <a:pathLst>
                <a:path w="7438" h="7069">
                  <a:moveTo>
                    <a:pt x="4499" y="1"/>
                  </a:moveTo>
                  <a:cubicBezTo>
                    <a:pt x="3805" y="1"/>
                    <a:pt x="3042" y="234"/>
                    <a:pt x="2273" y="747"/>
                  </a:cubicBezTo>
                  <a:cubicBezTo>
                    <a:pt x="0" y="2250"/>
                    <a:pt x="664" y="6446"/>
                    <a:pt x="3287" y="6971"/>
                  </a:cubicBezTo>
                  <a:cubicBezTo>
                    <a:pt x="3621" y="7037"/>
                    <a:pt x="3940" y="7069"/>
                    <a:pt x="4240" y="7069"/>
                  </a:cubicBezTo>
                  <a:cubicBezTo>
                    <a:pt x="6174" y="7069"/>
                    <a:pt x="7383" y="5734"/>
                    <a:pt x="7413" y="3404"/>
                  </a:cubicBezTo>
                  <a:cubicBezTo>
                    <a:pt x="7438" y="1353"/>
                    <a:pt x="6170" y="1"/>
                    <a:pt x="449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140" name="Group 62"/>
            <p:cNvGrpSpPr/>
            <p:nvPr/>
          </p:nvGrpSpPr>
          <p:grpSpPr>
            <a:xfrm>
              <a:off x="4959000" y="3156840"/>
              <a:ext cx="1471680" cy="1608120"/>
              <a:chOff x="4959000" y="3156840"/>
              <a:chExt cx="1471680" cy="1608120"/>
            </a:xfrm>
          </p:grpSpPr>
          <p:sp>
            <p:nvSpPr>
              <p:cNvPr id="141" name="CustomShape 63"/>
              <p:cNvSpPr/>
              <p:nvPr/>
            </p:nvSpPr>
            <p:spPr>
              <a:xfrm>
                <a:off x="6037200" y="3944520"/>
                <a:ext cx="5760" cy="177120"/>
              </a:xfrm>
              <a:custGeom>
                <a:avLst/>
                <a:gdLst/>
                <a:ahLst/>
                <a:rect l="l" t="t" r="r" b="b"/>
                <a:pathLst>
                  <a:path w="245" h="8533">
                    <a:moveTo>
                      <a:pt x="245" y="0"/>
                    </a:moveTo>
                    <a:cubicBezTo>
                      <a:pt x="0" y="3392"/>
                      <a:pt x="245" y="3042"/>
                      <a:pt x="245" y="8532"/>
                    </a:cubicBezTo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42" name="CustomShape 64"/>
              <p:cNvSpPr/>
              <p:nvPr/>
            </p:nvSpPr>
            <p:spPr>
              <a:xfrm>
                <a:off x="4959000" y="3175200"/>
                <a:ext cx="1427400" cy="1557000"/>
              </a:xfrm>
              <a:custGeom>
                <a:avLst/>
                <a:gdLst/>
                <a:ahLst/>
                <a:rect l="l" t="t" r="r" b="b"/>
                <a:pathLst>
                  <a:path w="56473" h="74865">
                    <a:moveTo>
                      <a:pt x="7508" y="1"/>
                    </a:moveTo>
                    <a:cubicBezTo>
                      <a:pt x="4410" y="1"/>
                      <a:pt x="2110" y="148"/>
                      <a:pt x="1574" y="590"/>
                    </a:cubicBezTo>
                    <a:cubicBezTo>
                      <a:pt x="350" y="1569"/>
                      <a:pt x="700" y="10835"/>
                      <a:pt x="525" y="19996"/>
                    </a:cubicBezTo>
                    <a:cubicBezTo>
                      <a:pt x="385" y="29158"/>
                      <a:pt x="385" y="51082"/>
                      <a:pt x="525" y="55383"/>
                    </a:cubicBezTo>
                    <a:cubicBezTo>
                      <a:pt x="700" y="59684"/>
                      <a:pt x="1" y="72097"/>
                      <a:pt x="1015" y="73566"/>
                    </a:cubicBezTo>
                    <a:cubicBezTo>
                      <a:pt x="1830" y="74718"/>
                      <a:pt x="9786" y="74831"/>
                      <a:pt x="14419" y="74831"/>
                    </a:cubicBezTo>
                    <a:cubicBezTo>
                      <a:pt x="15549" y="74831"/>
                      <a:pt x="16482" y="74824"/>
                      <a:pt x="17064" y="74824"/>
                    </a:cubicBezTo>
                    <a:cubicBezTo>
                      <a:pt x="18480" y="74824"/>
                      <a:pt x="21671" y="74864"/>
                      <a:pt x="24977" y="74864"/>
                    </a:cubicBezTo>
                    <a:cubicBezTo>
                      <a:pt x="28614" y="74864"/>
                      <a:pt x="32390" y="74816"/>
                      <a:pt x="34093" y="74615"/>
                    </a:cubicBezTo>
                    <a:cubicBezTo>
                      <a:pt x="34780" y="74540"/>
                      <a:pt x="36092" y="74520"/>
                      <a:pt x="37742" y="74520"/>
                    </a:cubicBezTo>
                    <a:cubicBezTo>
                      <a:pt x="39755" y="74520"/>
                      <a:pt x="42269" y="74550"/>
                      <a:pt x="44758" y="74550"/>
                    </a:cubicBezTo>
                    <a:cubicBezTo>
                      <a:pt x="49791" y="74550"/>
                      <a:pt x="54718" y="74425"/>
                      <a:pt x="55178" y="73671"/>
                    </a:cubicBezTo>
                    <a:cubicBezTo>
                      <a:pt x="56088" y="72237"/>
                      <a:pt x="55913" y="59334"/>
                      <a:pt x="55878" y="51991"/>
                    </a:cubicBezTo>
                    <a:cubicBezTo>
                      <a:pt x="55843" y="42270"/>
                      <a:pt x="56227" y="28808"/>
                      <a:pt x="56367" y="21990"/>
                    </a:cubicBezTo>
                    <a:cubicBezTo>
                      <a:pt x="56472" y="15136"/>
                      <a:pt x="56193" y="1464"/>
                      <a:pt x="55458" y="555"/>
                    </a:cubicBezTo>
                    <a:cubicBezTo>
                      <a:pt x="55149" y="190"/>
                      <a:pt x="51826" y="61"/>
                      <a:pt x="47616" y="61"/>
                    </a:cubicBezTo>
                    <a:cubicBezTo>
                      <a:pt x="41347" y="61"/>
                      <a:pt x="33112" y="346"/>
                      <a:pt x="29932" y="555"/>
                    </a:cubicBezTo>
                    <a:cubicBezTo>
                      <a:pt x="29442" y="587"/>
                      <a:pt x="28814" y="601"/>
                      <a:pt x="28076" y="601"/>
                    </a:cubicBezTo>
                    <a:cubicBezTo>
                      <a:pt x="23255" y="601"/>
                      <a:pt x="13757" y="1"/>
                      <a:pt x="750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43" name="CustomShape 65"/>
              <p:cNvSpPr/>
              <p:nvPr/>
            </p:nvSpPr>
            <p:spPr>
              <a:xfrm>
                <a:off x="5003280" y="3208320"/>
                <a:ext cx="1427400" cy="1556640"/>
              </a:xfrm>
              <a:custGeom>
                <a:avLst/>
                <a:gdLst/>
                <a:ahLst/>
                <a:rect l="l" t="t" r="r" b="b"/>
                <a:pathLst>
                  <a:path w="56473" h="74849">
                    <a:moveTo>
                      <a:pt x="7485" y="1"/>
                    </a:moveTo>
                    <a:cubicBezTo>
                      <a:pt x="4399" y="1"/>
                      <a:pt x="2109" y="144"/>
                      <a:pt x="1574" y="574"/>
                    </a:cubicBezTo>
                    <a:cubicBezTo>
                      <a:pt x="351" y="1553"/>
                      <a:pt x="700" y="10820"/>
                      <a:pt x="525" y="19981"/>
                    </a:cubicBezTo>
                    <a:cubicBezTo>
                      <a:pt x="386" y="29142"/>
                      <a:pt x="386" y="51101"/>
                      <a:pt x="525" y="55402"/>
                    </a:cubicBezTo>
                    <a:cubicBezTo>
                      <a:pt x="700" y="59703"/>
                      <a:pt x="1" y="72117"/>
                      <a:pt x="1015" y="73550"/>
                    </a:cubicBezTo>
                    <a:cubicBezTo>
                      <a:pt x="1830" y="74703"/>
                      <a:pt x="9787" y="74816"/>
                      <a:pt x="14420" y="74816"/>
                    </a:cubicBezTo>
                    <a:cubicBezTo>
                      <a:pt x="15550" y="74816"/>
                      <a:pt x="16482" y="74809"/>
                      <a:pt x="17065" y="74809"/>
                    </a:cubicBezTo>
                    <a:cubicBezTo>
                      <a:pt x="18480" y="74809"/>
                      <a:pt x="21672" y="74849"/>
                      <a:pt x="24978" y="74849"/>
                    </a:cubicBezTo>
                    <a:cubicBezTo>
                      <a:pt x="28615" y="74849"/>
                      <a:pt x="32390" y="74801"/>
                      <a:pt x="34094" y="74599"/>
                    </a:cubicBezTo>
                    <a:cubicBezTo>
                      <a:pt x="34780" y="74525"/>
                      <a:pt x="36093" y="74504"/>
                      <a:pt x="37742" y="74504"/>
                    </a:cubicBezTo>
                    <a:cubicBezTo>
                      <a:pt x="39755" y="74504"/>
                      <a:pt x="42270" y="74535"/>
                      <a:pt x="44758" y="74535"/>
                    </a:cubicBezTo>
                    <a:cubicBezTo>
                      <a:pt x="49791" y="74535"/>
                      <a:pt x="54719" y="74410"/>
                      <a:pt x="55179" y="73655"/>
                    </a:cubicBezTo>
                    <a:cubicBezTo>
                      <a:pt x="56088" y="72221"/>
                      <a:pt x="55913" y="59319"/>
                      <a:pt x="55878" y="51976"/>
                    </a:cubicBezTo>
                    <a:cubicBezTo>
                      <a:pt x="55843" y="42255"/>
                      <a:pt x="56228" y="28793"/>
                      <a:pt x="56368" y="21974"/>
                    </a:cubicBezTo>
                    <a:cubicBezTo>
                      <a:pt x="56473" y="15121"/>
                      <a:pt x="56193" y="1449"/>
                      <a:pt x="55459" y="539"/>
                    </a:cubicBezTo>
                    <a:cubicBezTo>
                      <a:pt x="55149" y="174"/>
                      <a:pt x="51827" y="46"/>
                      <a:pt x="47617" y="46"/>
                    </a:cubicBezTo>
                    <a:cubicBezTo>
                      <a:pt x="41348" y="46"/>
                      <a:pt x="33112" y="330"/>
                      <a:pt x="29933" y="539"/>
                    </a:cubicBezTo>
                    <a:cubicBezTo>
                      <a:pt x="29433" y="573"/>
                      <a:pt x="28790" y="587"/>
                      <a:pt x="28035" y="587"/>
                    </a:cubicBezTo>
                    <a:cubicBezTo>
                      <a:pt x="23195" y="587"/>
                      <a:pt x="13716" y="1"/>
                      <a:pt x="7485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44" name="CustomShape 66"/>
              <p:cNvSpPr/>
              <p:nvPr/>
            </p:nvSpPr>
            <p:spPr>
              <a:xfrm>
                <a:off x="4959000" y="3156840"/>
                <a:ext cx="1427400" cy="1580040"/>
              </a:xfrm>
              <a:custGeom>
                <a:avLst/>
                <a:gdLst/>
                <a:ahLst/>
                <a:rect l="l" t="t" r="r" b="b"/>
                <a:pathLst>
                  <a:path w="56473" h="75984">
                    <a:moveTo>
                      <a:pt x="1574" y="1469"/>
                    </a:moveTo>
                    <a:cubicBezTo>
                      <a:pt x="350" y="2448"/>
                      <a:pt x="700" y="11714"/>
                      <a:pt x="525" y="20875"/>
                    </a:cubicBezTo>
                    <a:cubicBezTo>
                      <a:pt x="385" y="30037"/>
                      <a:pt x="385" y="51961"/>
                      <a:pt x="525" y="56262"/>
                    </a:cubicBezTo>
                    <a:cubicBezTo>
                      <a:pt x="700" y="60563"/>
                      <a:pt x="1" y="72976"/>
                      <a:pt x="1015" y="74445"/>
                    </a:cubicBezTo>
                    <a:cubicBezTo>
                      <a:pt x="2029" y="75878"/>
                      <a:pt x="14092" y="75703"/>
                      <a:pt x="17064" y="75703"/>
                    </a:cubicBezTo>
                    <a:cubicBezTo>
                      <a:pt x="20037" y="75703"/>
                      <a:pt x="30841" y="75878"/>
                      <a:pt x="34093" y="75494"/>
                    </a:cubicBezTo>
                    <a:cubicBezTo>
                      <a:pt x="37310" y="75144"/>
                      <a:pt x="54304" y="75983"/>
                      <a:pt x="55178" y="74550"/>
                    </a:cubicBezTo>
                    <a:cubicBezTo>
                      <a:pt x="56088" y="73116"/>
                      <a:pt x="55913" y="60213"/>
                      <a:pt x="55878" y="52870"/>
                    </a:cubicBezTo>
                    <a:cubicBezTo>
                      <a:pt x="55843" y="43149"/>
                      <a:pt x="56227" y="29687"/>
                      <a:pt x="56367" y="22869"/>
                    </a:cubicBezTo>
                    <a:cubicBezTo>
                      <a:pt x="56472" y="16015"/>
                      <a:pt x="56193" y="2343"/>
                      <a:pt x="55458" y="1434"/>
                    </a:cubicBezTo>
                    <a:cubicBezTo>
                      <a:pt x="54689" y="525"/>
                      <a:pt x="35247" y="1084"/>
                      <a:pt x="29932" y="1434"/>
                    </a:cubicBezTo>
                    <a:cubicBezTo>
                      <a:pt x="24652" y="1784"/>
                      <a:pt x="3357" y="0"/>
                      <a:pt x="1574" y="1469"/>
                    </a:cubicBezTo>
                    <a:close/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145" name="Group 67"/>
            <p:cNvGrpSpPr/>
            <p:nvPr/>
          </p:nvGrpSpPr>
          <p:grpSpPr>
            <a:xfrm>
              <a:off x="5373360" y="1219320"/>
              <a:ext cx="642960" cy="640800"/>
              <a:chOff x="5373360" y="1219320"/>
              <a:chExt cx="642960" cy="640800"/>
            </a:xfrm>
          </p:grpSpPr>
          <p:sp>
            <p:nvSpPr>
              <p:cNvPr id="146" name="CustomShape 68"/>
              <p:cNvSpPr/>
              <p:nvPr/>
            </p:nvSpPr>
            <p:spPr>
              <a:xfrm>
                <a:off x="5373360" y="1221840"/>
                <a:ext cx="615240" cy="611640"/>
              </a:xfrm>
              <a:custGeom>
                <a:avLst/>
                <a:gdLst/>
                <a:ahLst/>
                <a:rect l="l" t="t" r="r" b="b"/>
                <a:pathLst>
                  <a:path w="29513" h="29420">
                    <a:moveTo>
                      <a:pt x="15435" y="0"/>
                    </a:moveTo>
                    <a:cubicBezTo>
                      <a:pt x="15198" y="0"/>
                      <a:pt x="14960" y="8"/>
                      <a:pt x="14722" y="23"/>
                    </a:cubicBezTo>
                    <a:cubicBezTo>
                      <a:pt x="11260" y="23"/>
                      <a:pt x="7169" y="1666"/>
                      <a:pt x="4896" y="3799"/>
                    </a:cubicBezTo>
                    <a:cubicBezTo>
                      <a:pt x="2588" y="5932"/>
                      <a:pt x="1" y="9569"/>
                      <a:pt x="71" y="13240"/>
                    </a:cubicBezTo>
                    <a:cubicBezTo>
                      <a:pt x="141" y="16912"/>
                      <a:pt x="385" y="19709"/>
                      <a:pt x="3043" y="23695"/>
                    </a:cubicBezTo>
                    <a:cubicBezTo>
                      <a:pt x="4476" y="25968"/>
                      <a:pt x="6679" y="27646"/>
                      <a:pt x="9267" y="28381"/>
                    </a:cubicBezTo>
                    <a:cubicBezTo>
                      <a:pt x="10162" y="28713"/>
                      <a:pt x="12535" y="29420"/>
                      <a:pt x="15099" y="29420"/>
                    </a:cubicBezTo>
                    <a:cubicBezTo>
                      <a:pt x="16041" y="29420"/>
                      <a:pt x="17009" y="29324"/>
                      <a:pt x="17939" y="29080"/>
                    </a:cubicBezTo>
                    <a:cubicBezTo>
                      <a:pt x="21435" y="28136"/>
                      <a:pt x="24163" y="26877"/>
                      <a:pt x="25981" y="24185"/>
                    </a:cubicBezTo>
                    <a:cubicBezTo>
                      <a:pt x="27764" y="21492"/>
                      <a:pt x="29513" y="18870"/>
                      <a:pt x="29408" y="14709"/>
                    </a:cubicBezTo>
                    <a:cubicBezTo>
                      <a:pt x="29303" y="10583"/>
                      <a:pt x="27904" y="7610"/>
                      <a:pt x="26681" y="6142"/>
                    </a:cubicBezTo>
                    <a:cubicBezTo>
                      <a:pt x="25422" y="4638"/>
                      <a:pt x="23429" y="2610"/>
                      <a:pt x="21121" y="1456"/>
                    </a:cubicBezTo>
                    <a:cubicBezTo>
                      <a:pt x="19371" y="519"/>
                      <a:pt x="17426" y="0"/>
                      <a:pt x="1543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47" name="CustomShape 69"/>
              <p:cNvSpPr/>
              <p:nvPr/>
            </p:nvSpPr>
            <p:spPr>
              <a:xfrm>
                <a:off x="5401080" y="1248840"/>
                <a:ext cx="615240" cy="611280"/>
              </a:xfrm>
              <a:custGeom>
                <a:avLst/>
                <a:gdLst/>
                <a:ahLst/>
                <a:rect l="l" t="t" r="r" b="b"/>
                <a:pathLst>
                  <a:path w="29513" h="29413">
                    <a:moveTo>
                      <a:pt x="15280" y="0"/>
                    </a:moveTo>
                    <a:cubicBezTo>
                      <a:pt x="15082" y="0"/>
                      <a:pt x="14885" y="5"/>
                      <a:pt x="14687" y="14"/>
                    </a:cubicBezTo>
                    <a:cubicBezTo>
                      <a:pt x="11225" y="14"/>
                      <a:pt x="7134" y="1693"/>
                      <a:pt x="4861" y="3791"/>
                    </a:cubicBezTo>
                    <a:cubicBezTo>
                      <a:pt x="2553" y="5924"/>
                      <a:pt x="0" y="9560"/>
                      <a:pt x="70" y="13232"/>
                    </a:cubicBezTo>
                    <a:cubicBezTo>
                      <a:pt x="140" y="16903"/>
                      <a:pt x="385" y="19701"/>
                      <a:pt x="3043" y="23687"/>
                    </a:cubicBezTo>
                    <a:cubicBezTo>
                      <a:pt x="4476" y="25960"/>
                      <a:pt x="6679" y="27638"/>
                      <a:pt x="9267" y="28407"/>
                    </a:cubicBezTo>
                    <a:cubicBezTo>
                      <a:pt x="10161" y="28714"/>
                      <a:pt x="12528" y="29412"/>
                      <a:pt x="15088" y="29412"/>
                    </a:cubicBezTo>
                    <a:cubicBezTo>
                      <a:pt x="16034" y="29412"/>
                      <a:pt x="17005" y="29317"/>
                      <a:pt x="17939" y="29072"/>
                    </a:cubicBezTo>
                    <a:cubicBezTo>
                      <a:pt x="21435" y="28128"/>
                      <a:pt x="24163" y="26869"/>
                      <a:pt x="25946" y="24176"/>
                    </a:cubicBezTo>
                    <a:cubicBezTo>
                      <a:pt x="27764" y="21484"/>
                      <a:pt x="29513" y="18861"/>
                      <a:pt x="29408" y="14700"/>
                    </a:cubicBezTo>
                    <a:cubicBezTo>
                      <a:pt x="29303" y="10574"/>
                      <a:pt x="27869" y="7602"/>
                      <a:pt x="26645" y="6134"/>
                    </a:cubicBezTo>
                    <a:cubicBezTo>
                      <a:pt x="25421" y="4665"/>
                      <a:pt x="23428" y="2602"/>
                      <a:pt x="21086" y="1448"/>
                    </a:cubicBezTo>
                    <a:cubicBezTo>
                      <a:pt x="19301" y="492"/>
                      <a:pt x="17312" y="0"/>
                      <a:pt x="1528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48" name="CustomShape 70"/>
              <p:cNvSpPr/>
              <p:nvPr/>
            </p:nvSpPr>
            <p:spPr>
              <a:xfrm>
                <a:off x="5490720" y="1282320"/>
                <a:ext cx="449640" cy="453600"/>
              </a:xfrm>
              <a:custGeom>
                <a:avLst/>
                <a:gdLst/>
                <a:ahLst/>
                <a:rect l="l" t="t" r="r" b="b"/>
                <a:pathLst>
                  <a:path w="21576" h="21824">
                    <a:moveTo>
                      <a:pt x="10477" y="0"/>
                    </a:moveTo>
                    <a:cubicBezTo>
                      <a:pt x="9959" y="0"/>
                      <a:pt x="9417" y="37"/>
                      <a:pt x="8847" y="115"/>
                    </a:cubicBezTo>
                    <a:cubicBezTo>
                      <a:pt x="3637" y="814"/>
                      <a:pt x="0" y="4486"/>
                      <a:pt x="0" y="10535"/>
                    </a:cubicBezTo>
                    <a:cubicBezTo>
                      <a:pt x="0" y="17248"/>
                      <a:pt x="5910" y="21095"/>
                      <a:pt x="9232" y="21619"/>
                    </a:cubicBezTo>
                    <a:cubicBezTo>
                      <a:pt x="9993" y="21740"/>
                      <a:pt x="10896" y="21823"/>
                      <a:pt x="11854" y="21823"/>
                    </a:cubicBezTo>
                    <a:cubicBezTo>
                      <a:pt x="15074" y="21823"/>
                      <a:pt x="18912" y="20879"/>
                      <a:pt x="20071" y="17213"/>
                    </a:cubicBezTo>
                    <a:cubicBezTo>
                      <a:pt x="21575" y="12458"/>
                      <a:pt x="21155" y="7108"/>
                      <a:pt x="18323" y="3961"/>
                    </a:cubicBezTo>
                    <a:cubicBezTo>
                      <a:pt x="16286" y="1650"/>
                      <a:pt x="13931" y="0"/>
                      <a:pt x="10477" y="0"/>
                    </a:cubicBezTo>
                    <a:close/>
                  </a:path>
                </a:pathLst>
              </a:custGeom>
              <a:solidFill>
                <a:srgbClr val="231f20">
                  <a:alpha val="18000"/>
                </a:srgbClr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49" name="CustomShape 71"/>
              <p:cNvSpPr/>
              <p:nvPr/>
            </p:nvSpPr>
            <p:spPr>
              <a:xfrm>
                <a:off x="5753520" y="1382040"/>
                <a:ext cx="136800" cy="157680"/>
              </a:xfrm>
              <a:custGeom>
                <a:avLst/>
                <a:gdLst/>
                <a:ahLst/>
                <a:rect l="l" t="t" r="r" b="b"/>
                <a:pathLst>
                  <a:path w="6575" h="7591">
                    <a:moveTo>
                      <a:pt x="2861" y="1"/>
                    </a:moveTo>
                    <a:cubicBezTo>
                      <a:pt x="2382" y="1"/>
                      <a:pt x="1665" y="411"/>
                      <a:pt x="1329" y="670"/>
                    </a:cubicBezTo>
                    <a:cubicBezTo>
                      <a:pt x="910" y="1019"/>
                      <a:pt x="105" y="1544"/>
                      <a:pt x="35" y="1859"/>
                    </a:cubicBezTo>
                    <a:cubicBezTo>
                      <a:pt x="1" y="2138"/>
                      <a:pt x="3078" y="7139"/>
                      <a:pt x="3672" y="7558"/>
                    </a:cubicBezTo>
                    <a:cubicBezTo>
                      <a:pt x="3701" y="7580"/>
                      <a:pt x="3743" y="7590"/>
                      <a:pt x="3794" y="7590"/>
                    </a:cubicBezTo>
                    <a:cubicBezTo>
                      <a:pt x="4227" y="7590"/>
                      <a:pt x="5352" y="6857"/>
                      <a:pt x="5665" y="6544"/>
                    </a:cubicBezTo>
                    <a:cubicBezTo>
                      <a:pt x="6050" y="6194"/>
                      <a:pt x="6574" y="5845"/>
                      <a:pt x="6434" y="5355"/>
                    </a:cubicBezTo>
                    <a:cubicBezTo>
                      <a:pt x="6295" y="4866"/>
                      <a:pt x="4197" y="1579"/>
                      <a:pt x="3252" y="180"/>
                    </a:cubicBezTo>
                    <a:cubicBezTo>
                      <a:pt x="3170" y="52"/>
                      <a:pt x="3030" y="1"/>
                      <a:pt x="286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0" name="CustomShape 72"/>
              <p:cNvSpPr/>
              <p:nvPr/>
            </p:nvSpPr>
            <p:spPr>
              <a:xfrm>
                <a:off x="5590800" y="1438200"/>
                <a:ext cx="207360" cy="193320"/>
              </a:xfrm>
              <a:custGeom>
                <a:avLst/>
                <a:gdLst/>
                <a:ahLst/>
                <a:rect l="l" t="t" r="r" b="b"/>
                <a:pathLst>
                  <a:path w="9964" h="9306">
                    <a:moveTo>
                      <a:pt x="6502" y="1"/>
                    </a:moveTo>
                    <a:cubicBezTo>
                      <a:pt x="5243" y="665"/>
                      <a:pt x="4019" y="1434"/>
                      <a:pt x="2865" y="2239"/>
                    </a:cubicBezTo>
                    <a:cubicBezTo>
                      <a:pt x="2236" y="2763"/>
                      <a:pt x="522" y="3777"/>
                      <a:pt x="243" y="3952"/>
                    </a:cubicBezTo>
                    <a:cubicBezTo>
                      <a:pt x="21" y="4110"/>
                      <a:pt x="0" y="5325"/>
                      <a:pt x="1521" y="5325"/>
                    </a:cubicBezTo>
                    <a:cubicBezTo>
                      <a:pt x="1683" y="5325"/>
                      <a:pt x="1862" y="5311"/>
                      <a:pt x="2061" y="5281"/>
                    </a:cubicBezTo>
                    <a:lnTo>
                      <a:pt x="2061" y="5281"/>
                    </a:lnTo>
                    <a:cubicBezTo>
                      <a:pt x="1222" y="5630"/>
                      <a:pt x="942" y="6749"/>
                      <a:pt x="1571" y="7449"/>
                    </a:cubicBezTo>
                    <a:cubicBezTo>
                      <a:pt x="1902" y="7874"/>
                      <a:pt x="2344" y="8076"/>
                      <a:pt x="2737" y="8076"/>
                    </a:cubicBezTo>
                    <a:cubicBezTo>
                      <a:pt x="2925" y="8076"/>
                      <a:pt x="3102" y="8029"/>
                      <a:pt x="3250" y="7938"/>
                    </a:cubicBezTo>
                    <a:lnTo>
                      <a:pt x="3250" y="7938"/>
                    </a:lnTo>
                    <a:cubicBezTo>
                      <a:pt x="2914" y="8442"/>
                      <a:pt x="3251" y="9306"/>
                      <a:pt x="3883" y="9306"/>
                    </a:cubicBezTo>
                    <a:cubicBezTo>
                      <a:pt x="4040" y="9306"/>
                      <a:pt x="4216" y="9252"/>
                      <a:pt x="4404" y="9127"/>
                    </a:cubicBezTo>
                    <a:cubicBezTo>
                      <a:pt x="5313" y="8463"/>
                      <a:pt x="6712" y="7623"/>
                      <a:pt x="7516" y="7134"/>
                    </a:cubicBezTo>
                    <a:cubicBezTo>
                      <a:pt x="8285" y="6644"/>
                      <a:pt x="9089" y="6190"/>
                      <a:pt x="9963" y="5595"/>
                    </a:cubicBezTo>
                    <a:lnTo>
                      <a:pt x="6502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1" name="CustomShape 73"/>
              <p:cNvSpPr/>
              <p:nvPr/>
            </p:nvSpPr>
            <p:spPr>
              <a:xfrm>
                <a:off x="5753520" y="1375560"/>
                <a:ext cx="136800" cy="167760"/>
              </a:xfrm>
              <a:custGeom>
                <a:avLst/>
                <a:gdLst/>
                <a:ahLst/>
                <a:rect l="l" t="t" r="r" b="b"/>
                <a:pathLst>
                  <a:path w="6575" h="8078">
                    <a:moveTo>
                      <a:pt x="3252" y="490"/>
                    </a:moveTo>
                    <a:cubicBezTo>
                      <a:pt x="2938" y="1"/>
                      <a:pt x="1784" y="630"/>
                      <a:pt x="1329" y="980"/>
                    </a:cubicBezTo>
                    <a:cubicBezTo>
                      <a:pt x="910" y="1329"/>
                      <a:pt x="105" y="1854"/>
                      <a:pt x="35" y="2169"/>
                    </a:cubicBezTo>
                    <a:cubicBezTo>
                      <a:pt x="1" y="2448"/>
                      <a:pt x="3078" y="7449"/>
                      <a:pt x="3672" y="7868"/>
                    </a:cubicBezTo>
                    <a:cubicBezTo>
                      <a:pt x="3952" y="8078"/>
                      <a:pt x="5315" y="7204"/>
                      <a:pt x="5665" y="6854"/>
                    </a:cubicBezTo>
                    <a:cubicBezTo>
                      <a:pt x="6050" y="6504"/>
                      <a:pt x="6574" y="6155"/>
                      <a:pt x="6434" y="5665"/>
                    </a:cubicBezTo>
                    <a:cubicBezTo>
                      <a:pt x="6295" y="5176"/>
                      <a:pt x="4197" y="1889"/>
                      <a:pt x="3252" y="490"/>
                    </a:cubicBezTo>
                    <a:close/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2" name="CustomShape 74"/>
              <p:cNvSpPr/>
              <p:nvPr/>
            </p:nvSpPr>
            <p:spPr>
              <a:xfrm>
                <a:off x="5726520" y="1420200"/>
                <a:ext cx="103320" cy="139320"/>
              </a:xfrm>
              <a:custGeom>
                <a:avLst/>
                <a:gdLst/>
                <a:ahLst/>
                <a:rect l="l" t="t" r="r" b="b"/>
                <a:pathLst>
                  <a:path w="4967" h="6715">
                    <a:moveTo>
                      <a:pt x="1364" y="1"/>
                    </a:moveTo>
                    <a:cubicBezTo>
                      <a:pt x="840" y="210"/>
                      <a:pt x="385" y="490"/>
                      <a:pt x="1" y="875"/>
                    </a:cubicBezTo>
                    <a:cubicBezTo>
                      <a:pt x="350" y="1714"/>
                      <a:pt x="805" y="2518"/>
                      <a:pt x="1260" y="3287"/>
                    </a:cubicBezTo>
                    <a:cubicBezTo>
                      <a:pt x="1644" y="3847"/>
                      <a:pt x="3288" y="6260"/>
                      <a:pt x="3497" y="6504"/>
                    </a:cubicBezTo>
                    <a:cubicBezTo>
                      <a:pt x="3707" y="6714"/>
                      <a:pt x="4966" y="5735"/>
                      <a:pt x="4966" y="5735"/>
                    </a:cubicBezTo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3" name="CustomShape 75"/>
              <p:cNvSpPr/>
              <p:nvPr/>
            </p:nvSpPr>
            <p:spPr>
              <a:xfrm>
                <a:off x="5590800" y="1438200"/>
                <a:ext cx="207720" cy="202680"/>
              </a:xfrm>
              <a:custGeom>
                <a:avLst/>
                <a:gdLst/>
                <a:ahLst/>
                <a:rect l="l" t="t" r="r" b="b"/>
                <a:pathLst>
                  <a:path w="9967" h="9757">
                    <a:moveTo>
                      <a:pt x="6505" y="1"/>
                    </a:moveTo>
                    <a:cubicBezTo>
                      <a:pt x="5246" y="665"/>
                      <a:pt x="4022" y="1434"/>
                      <a:pt x="2868" y="2239"/>
                    </a:cubicBezTo>
                    <a:cubicBezTo>
                      <a:pt x="2239" y="2763"/>
                      <a:pt x="525" y="3777"/>
                      <a:pt x="246" y="3952"/>
                    </a:cubicBezTo>
                    <a:cubicBezTo>
                      <a:pt x="1" y="4127"/>
                      <a:pt x="1" y="5595"/>
                      <a:pt x="2064" y="5281"/>
                    </a:cubicBezTo>
                    <a:cubicBezTo>
                      <a:pt x="1225" y="5630"/>
                      <a:pt x="945" y="6749"/>
                      <a:pt x="1574" y="7449"/>
                    </a:cubicBezTo>
                    <a:cubicBezTo>
                      <a:pt x="2064" y="8078"/>
                      <a:pt x="2798" y="8218"/>
                      <a:pt x="3253" y="7938"/>
                    </a:cubicBezTo>
                    <a:cubicBezTo>
                      <a:pt x="2833" y="8568"/>
                      <a:pt x="3463" y="9756"/>
                      <a:pt x="4407" y="9127"/>
                    </a:cubicBezTo>
                    <a:cubicBezTo>
                      <a:pt x="5316" y="8463"/>
                      <a:pt x="6715" y="7623"/>
                      <a:pt x="7519" y="7134"/>
                    </a:cubicBezTo>
                    <a:cubicBezTo>
                      <a:pt x="8288" y="6644"/>
                      <a:pt x="9092" y="6190"/>
                      <a:pt x="9966" y="5595"/>
                    </a:cubicBezTo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4" name="CustomShape 76"/>
              <p:cNvSpPr/>
              <p:nvPr/>
            </p:nvSpPr>
            <p:spPr>
              <a:xfrm>
                <a:off x="5504760" y="1520280"/>
                <a:ext cx="171720" cy="135000"/>
              </a:xfrm>
              <a:custGeom>
                <a:avLst/>
                <a:gdLst/>
                <a:ahLst/>
                <a:rect l="l" t="t" r="r" b="b"/>
                <a:pathLst>
                  <a:path w="8253" h="6505">
                    <a:moveTo>
                      <a:pt x="4407" y="1"/>
                    </a:moveTo>
                    <a:cubicBezTo>
                      <a:pt x="2938" y="1365"/>
                      <a:pt x="1714" y="2938"/>
                      <a:pt x="700" y="4617"/>
                    </a:cubicBezTo>
                    <a:cubicBezTo>
                      <a:pt x="385" y="5316"/>
                      <a:pt x="1" y="6085"/>
                      <a:pt x="700" y="6330"/>
                    </a:cubicBezTo>
                    <a:cubicBezTo>
                      <a:pt x="1155" y="6505"/>
                      <a:pt x="3637" y="6400"/>
                      <a:pt x="5351" y="6190"/>
                    </a:cubicBezTo>
                    <a:cubicBezTo>
                      <a:pt x="6854" y="5980"/>
                      <a:pt x="7169" y="6015"/>
                      <a:pt x="8253" y="5316"/>
                    </a:cubicBezTo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5" name="CustomShape 77"/>
              <p:cNvSpPr/>
              <p:nvPr/>
            </p:nvSpPr>
            <p:spPr>
              <a:xfrm>
                <a:off x="5511960" y="1608840"/>
                <a:ext cx="38880" cy="47880"/>
              </a:xfrm>
              <a:custGeom>
                <a:avLst/>
                <a:gdLst/>
                <a:ahLst/>
                <a:rect l="l" t="t" r="r" b="b"/>
                <a:pathLst>
                  <a:path w="1878" h="2311">
                    <a:moveTo>
                      <a:pt x="662" y="0"/>
                    </a:moveTo>
                    <a:cubicBezTo>
                      <a:pt x="610" y="0"/>
                      <a:pt x="563" y="26"/>
                      <a:pt x="525" y="84"/>
                    </a:cubicBezTo>
                    <a:cubicBezTo>
                      <a:pt x="245" y="503"/>
                      <a:pt x="0" y="1692"/>
                      <a:pt x="350" y="2077"/>
                    </a:cubicBezTo>
                    <a:cubicBezTo>
                      <a:pt x="500" y="2241"/>
                      <a:pt x="764" y="2310"/>
                      <a:pt x="1026" y="2310"/>
                    </a:cubicBezTo>
                    <a:cubicBezTo>
                      <a:pt x="1377" y="2310"/>
                      <a:pt x="1724" y="2187"/>
                      <a:pt x="1784" y="2007"/>
                    </a:cubicBezTo>
                    <a:cubicBezTo>
                      <a:pt x="1877" y="1696"/>
                      <a:pt x="1084" y="0"/>
                      <a:pt x="662" y="0"/>
                    </a:cubicBezTo>
                    <a:close/>
                  </a:path>
                </a:pathLst>
              </a:custGeom>
              <a:solidFill>
                <a:srgbClr val="02060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6" name="CustomShape 78"/>
              <p:cNvSpPr/>
              <p:nvPr/>
            </p:nvSpPr>
            <p:spPr>
              <a:xfrm>
                <a:off x="5373360" y="1219320"/>
                <a:ext cx="615240" cy="626040"/>
              </a:xfrm>
              <a:custGeom>
                <a:avLst/>
                <a:gdLst/>
                <a:ahLst/>
                <a:rect l="l" t="t" r="r" b="b"/>
                <a:pathLst>
                  <a:path w="29513" h="30108">
                    <a:moveTo>
                      <a:pt x="14722" y="141"/>
                    </a:moveTo>
                    <a:cubicBezTo>
                      <a:pt x="11260" y="141"/>
                      <a:pt x="7169" y="1784"/>
                      <a:pt x="4896" y="3917"/>
                    </a:cubicBezTo>
                    <a:cubicBezTo>
                      <a:pt x="2588" y="6050"/>
                      <a:pt x="1" y="9687"/>
                      <a:pt x="71" y="13358"/>
                    </a:cubicBezTo>
                    <a:cubicBezTo>
                      <a:pt x="141" y="17030"/>
                      <a:pt x="385" y="19827"/>
                      <a:pt x="3043" y="23813"/>
                    </a:cubicBezTo>
                    <a:cubicBezTo>
                      <a:pt x="4476" y="26086"/>
                      <a:pt x="6679" y="27764"/>
                      <a:pt x="9267" y="28499"/>
                    </a:cubicBezTo>
                    <a:cubicBezTo>
                      <a:pt x="10491" y="28953"/>
                      <a:pt x="14477" y="30107"/>
                      <a:pt x="17939" y="29198"/>
                    </a:cubicBezTo>
                    <a:cubicBezTo>
                      <a:pt x="21435" y="28254"/>
                      <a:pt x="24163" y="26995"/>
                      <a:pt x="25981" y="24303"/>
                    </a:cubicBezTo>
                    <a:cubicBezTo>
                      <a:pt x="27764" y="21610"/>
                      <a:pt x="29513" y="18988"/>
                      <a:pt x="29408" y="14827"/>
                    </a:cubicBezTo>
                    <a:cubicBezTo>
                      <a:pt x="29303" y="10701"/>
                      <a:pt x="27904" y="7728"/>
                      <a:pt x="26681" y="6260"/>
                    </a:cubicBezTo>
                    <a:cubicBezTo>
                      <a:pt x="25422" y="4756"/>
                      <a:pt x="23429" y="2728"/>
                      <a:pt x="21121" y="1574"/>
                    </a:cubicBezTo>
                    <a:cubicBezTo>
                      <a:pt x="19163" y="525"/>
                      <a:pt x="16960" y="1"/>
                      <a:pt x="14722" y="141"/>
                    </a:cubicBezTo>
                    <a:close/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157" name="CustomShape 79"/>
            <p:cNvSpPr/>
            <p:nvPr/>
          </p:nvSpPr>
          <p:spPr>
            <a:xfrm>
              <a:off x="5693760" y="1840320"/>
              <a:ext cx="2520" cy="275400"/>
            </a:xfrm>
            <a:custGeom>
              <a:avLst/>
              <a:gdLst/>
              <a:ahLst/>
              <a:rect l="l" t="t" r="r" b="b"/>
              <a:pathLst>
                <a:path w="141" h="13253">
                  <a:moveTo>
                    <a:pt x="1" y="0"/>
                  </a:moveTo>
                  <a:cubicBezTo>
                    <a:pt x="1" y="1924"/>
                    <a:pt x="141" y="3357"/>
                    <a:pt x="141" y="4231"/>
                  </a:cubicBezTo>
                  <a:cubicBezTo>
                    <a:pt x="141" y="5106"/>
                    <a:pt x="1" y="11190"/>
                    <a:pt x="141" y="13253"/>
                  </a:cubicBezTo>
                </a:path>
              </a:pathLst>
            </a:custGeom>
            <a:noFill/>
            <a:ln cap="rnd" w="21960">
              <a:solidFill>
                <a:srgbClr val="0206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158" name="Group 80"/>
            <p:cNvGrpSpPr/>
            <p:nvPr/>
          </p:nvGrpSpPr>
          <p:grpSpPr>
            <a:xfrm>
              <a:off x="4960080" y="2109600"/>
              <a:ext cx="1469880" cy="436320"/>
              <a:chOff x="4960080" y="2109600"/>
              <a:chExt cx="1469880" cy="436320"/>
            </a:xfrm>
          </p:grpSpPr>
          <p:sp>
            <p:nvSpPr>
              <p:cNvPr id="159" name="CustomShape 81"/>
              <p:cNvSpPr/>
              <p:nvPr/>
            </p:nvSpPr>
            <p:spPr>
              <a:xfrm>
                <a:off x="4960080" y="2115720"/>
                <a:ext cx="1436400" cy="398880"/>
              </a:xfrm>
              <a:custGeom>
                <a:avLst/>
                <a:gdLst/>
                <a:ahLst/>
                <a:rect l="l" t="t" r="r" b="b"/>
                <a:pathLst>
                  <a:path w="61228" h="19186">
                    <a:moveTo>
                      <a:pt x="43236" y="0"/>
                    </a:moveTo>
                    <a:cubicBezTo>
                      <a:pt x="39248" y="0"/>
                      <a:pt x="35085" y="46"/>
                      <a:pt x="31366" y="123"/>
                    </a:cubicBezTo>
                    <a:cubicBezTo>
                      <a:pt x="29589" y="167"/>
                      <a:pt x="27526" y="182"/>
                      <a:pt x="25329" y="182"/>
                    </a:cubicBezTo>
                    <a:cubicBezTo>
                      <a:pt x="21390" y="182"/>
                      <a:pt x="17017" y="136"/>
                      <a:pt x="13073" y="136"/>
                    </a:cubicBezTo>
                    <a:cubicBezTo>
                      <a:pt x="7183" y="136"/>
                      <a:pt x="2250" y="239"/>
                      <a:pt x="1155" y="752"/>
                    </a:cubicBezTo>
                    <a:cubicBezTo>
                      <a:pt x="1" y="1312"/>
                      <a:pt x="106" y="7815"/>
                      <a:pt x="245" y="10438"/>
                    </a:cubicBezTo>
                    <a:cubicBezTo>
                      <a:pt x="315" y="11417"/>
                      <a:pt x="106" y="16103"/>
                      <a:pt x="945" y="18375"/>
                    </a:cubicBezTo>
                    <a:cubicBezTo>
                      <a:pt x="1191" y="19016"/>
                      <a:pt x="4433" y="19186"/>
                      <a:pt x="9049" y="19186"/>
                    </a:cubicBezTo>
                    <a:cubicBezTo>
                      <a:pt x="14257" y="19186"/>
                      <a:pt x="21213" y="18970"/>
                      <a:pt x="27590" y="18970"/>
                    </a:cubicBezTo>
                    <a:cubicBezTo>
                      <a:pt x="31809" y="18970"/>
                      <a:pt x="39075" y="19079"/>
                      <a:pt x="45714" y="19079"/>
                    </a:cubicBezTo>
                    <a:cubicBezTo>
                      <a:pt x="52607" y="19079"/>
                      <a:pt x="58824" y="18961"/>
                      <a:pt x="60249" y="18480"/>
                    </a:cubicBezTo>
                    <a:cubicBezTo>
                      <a:pt x="61228" y="18166"/>
                      <a:pt x="61053" y="13585"/>
                      <a:pt x="61018" y="11137"/>
                    </a:cubicBezTo>
                    <a:cubicBezTo>
                      <a:pt x="60983" y="7885"/>
                      <a:pt x="61228" y="1836"/>
                      <a:pt x="60389" y="822"/>
                    </a:cubicBezTo>
                    <a:cubicBezTo>
                      <a:pt x="59908" y="221"/>
                      <a:pt x="51996" y="0"/>
                      <a:pt x="4323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60" name="CustomShape 82"/>
              <p:cNvSpPr/>
              <p:nvPr/>
            </p:nvSpPr>
            <p:spPr>
              <a:xfrm>
                <a:off x="4992840" y="2143080"/>
                <a:ext cx="1437120" cy="402840"/>
              </a:xfrm>
              <a:custGeom>
                <a:avLst/>
                <a:gdLst/>
                <a:ahLst/>
                <a:rect l="l" t="t" r="r" b="b"/>
                <a:pathLst>
                  <a:path w="61263" h="19386">
                    <a:moveTo>
                      <a:pt x="43319" y="1"/>
                    </a:moveTo>
                    <a:cubicBezTo>
                      <a:pt x="39318" y="1"/>
                      <a:pt x="35137" y="51"/>
                      <a:pt x="31401" y="138"/>
                    </a:cubicBezTo>
                    <a:cubicBezTo>
                      <a:pt x="29623" y="183"/>
                      <a:pt x="27560" y="198"/>
                      <a:pt x="25361" y="198"/>
                    </a:cubicBezTo>
                    <a:cubicBezTo>
                      <a:pt x="21419" y="198"/>
                      <a:pt x="17041" y="151"/>
                      <a:pt x="13095" y="151"/>
                    </a:cubicBezTo>
                    <a:cubicBezTo>
                      <a:pt x="7200" y="151"/>
                      <a:pt x="2268" y="254"/>
                      <a:pt x="1189" y="768"/>
                    </a:cubicBezTo>
                    <a:cubicBezTo>
                      <a:pt x="0" y="1362"/>
                      <a:pt x="140" y="7901"/>
                      <a:pt x="280" y="10559"/>
                    </a:cubicBezTo>
                    <a:cubicBezTo>
                      <a:pt x="315" y="11538"/>
                      <a:pt x="105" y="16223"/>
                      <a:pt x="979" y="18531"/>
                    </a:cubicBezTo>
                    <a:cubicBezTo>
                      <a:pt x="1227" y="19207"/>
                      <a:pt x="4479" y="19385"/>
                      <a:pt x="9112" y="19385"/>
                    </a:cubicBezTo>
                    <a:cubicBezTo>
                      <a:pt x="14310" y="19385"/>
                      <a:pt x="21246" y="19160"/>
                      <a:pt x="27624" y="19160"/>
                    </a:cubicBezTo>
                    <a:cubicBezTo>
                      <a:pt x="31844" y="19160"/>
                      <a:pt x="39110" y="19270"/>
                      <a:pt x="45748" y="19270"/>
                    </a:cubicBezTo>
                    <a:cubicBezTo>
                      <a:pt x="52642" y="19270"/>
                      <a:pt x="58858" y="19152"/>
                      <a:pt x="60283" y="18671"/>
                    </a:cubicBezTo>
                    <a:cubicBezTo>
                      <a:pt x="61228" y="18356"/>
                      <a:pt x="61088" y="13741"/>
                      <a:pt x="61053" y="11258"/>
                    </a:cubicBezTo>
                    <a:cubicBezTo>
                      <a:pt x="61018" y="7971"/>
                      <a:pt x="61262" y="1852"/>
                      <a:pt x="60423" y="838"/>
                    </a:cubicBezTo>
                    <a:cubicBezTo>
                      <a:pt x="59920" y="238"/>
                      <a:pt x="52050" y="1"/>
                      <a:pt x="4331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61" name="CustomShape 83"/>
              <p:cNvSpPr/>
              <p:nvPr/>
            </p:nvSpPr>
            <p:spPr>
              <a:xfrm>
                <a:off x="4960080" y="2109600"/>
                <a:ext cx="1436400" cy="416520"/>
              </a:xfrm>
              <a:custGeom>
                <a:avLst/>
                <a:gdLst/>
                <a:ahLst/>
                <a:rect l="l" t="t" r="r" b="b"/>
                <a:pathLst>
                  <a:path w="61228" h="20037">
                    <a:moveTo>
                      <a:pt x="1155" y="1049"/>
                    </a:moveTo>
                    <a:cubicBezTo>
                      <a:pt x="1" y="1609"/>
                      <a:pt x="106" y="8112"/>
                      <a:pt x="245" y="10735"/>
                    </a:cubicBezTo>
                    <a:cubicBezTo>
                      <a:pt x="315" y="11714"/>
                      <a:pt x="106" y="16400"/>
                      <a:pt x="945" y="18672"/>
                    </a:cubicBezTo>
                    <a:cubicBezTo>
                      <a:pt x="1469" y="20036"/>
                      <a:pt x="15561" y="19267"/>
                      <a:pt x="27590" y="19267"/>
                    </a:cubicBezTo>
                    <a:cubicBezTo>
                      <a:pt x="36191" y="19267"/>
                      <a:pt x="57451" y="19721"/>
                      <a:pt x="60249" y="18777"/>
                    </a:cubicBezTo>
                    <a:cubicBezTo>
                      <a:pt x="61228" y="18463"/>
                      <a:pt x="61053" y="13882"/>
                      <a:pt x="61018" y="11434"/>
                    </a:cubicBezTo>
                    <a:cubicBezTo>
                      <a:pt x="60983" y="8182"/>
                      <a:pt x="61228" y="2133"/>
                      <a:pt x="60389" y="1119"/>
                    </a:cubicBezTo>
                    <a:cubicBezTo>
                      <a:pt x="59689" y="245"/>
                      <a:pt x="43255" y="175"/>
                      <a:pt x="31366" y="420"/>
                    </a:cubicBezTo>
                    <a:cubicBezTo>
                      <a:pt x="21645" y="664"/>
                      <a:pt x="3392" y="0"/>
                      <a:pt x="1155" y="1049"/>
                    </a:cubicBezTo>
                    <a:close/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162" name="CustomShape 84"/>
            <p:cNvSpPr/>
            <p:nvPr/>
          </p:nvSpPr>
          <p:spPr>
            <a:xfrm>
              <a:off x="5617440" y="2764800"/>
              <a:ext cx="155160" cy="175680"/>
            </a:xfrm>
            <a:custGeom>
              <a:avLst/>
              <a:gdLst/>
              <a:ahLst/>
              <a:rect l="l" t="t" r="r" b="b"/>
              <a:pathLst>
                <a:path w="7449" h="8463">
                  <a:moveTo>
                    <a:pt x="2274" y="1749"/>
                  </a:moveTo>
                  <a:cubicBezTo>
                    <a:pt x="1" y="3252"/>
                    <a:pt x="665" y="7448"/>
                    <a:pt x="3323" y="7973"/>
                  </a:cubicBezTo>
                  <a:cubicBezTo>
                    <a:pt x="5771" y="8462"/>
                    <a:pt x="7414" y="7098"/>
                    <a:pt x="7414" y="4406"/>
                  </a:cubicBezTo>
                  <a:cubicBezTo>
                    <a:pt x="7449" y="1504"/>
                    <a:pt x="4931" y="0"/>
                    <a:pt x="2274" y="1749"/>
                  </a:cubicBezTo>
                  <a:close/>
                </a:path>
              </a:pathLst>
            </a:custGeom>
            <a:noFill/>
            <a:ln cap="rnd" w="21960">
              <a:solidFill>
                <a:srgbClr val="0206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3" name="CustomShape 85"/>
            <p:cNvSpPr/>
            <p:nvPr/>
          </p:nvSpPr>
          <p:spPr>
            <a:xfrm>
              <a:off x="5042160" y="2153160"/>
              <a:ext cx="1305720" cy="340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800" spc="-1" strike="noStrike">
                  <a:solidFill>
                    <a:srgbClr val="ffffff"/>
                  </a:solidFill>
                  <a:latin typeface="Fira Sans Extra Condensed Medium"/>
                  <a:ea typeface="Fira Sans Extra Condensed Medium"/>
                </a:rPr>
                <a:t>Politica</a:t>
              </a:r>
              <a:endParaRPr b="0" lang="de-DE" sz="1800" spc="-1" strike="noStrike">
                <a:latin typeface="Arial"/>
              </a:endParaRPr>
            </a:p>
          </p:txBody>
        </p:sp>
        <p:sp>
          <p:nvSpPr>
            <p:cNvPr id="164" name="CustomShape 86"/>
            <p:cNvSpPr/>
            <p:nvPr/>
          </p:nvSpPr>
          <p:spPr>
            <a:xfrm>
              <a:off x="5042160" y="3359160"/>
              <a:ext cx="1305720" cy="12506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200" spc="-1" strike="noStrike">
                  <a:solidFill>
                    <a:srgbClr val="ffffff"/>
                  </a:solidFill>
                  <a:latin typeface="Roboto"/>
                  <a:ea typeface="Roboto"/>
                </a:rPr>
                <a:t> </a:t>
              </a:r>
              <a:r>
                <a:rPr b="0" lang="en" sz="1200" spc="-1" strike="noStrike">
                  <a:solidFill>
                    <a:srgbClr val="ffffff"/>
                  </a:solidFill>
                  <a:latin typeface="Roboto"/>
                  <a:ea typeface="Roboto"/>
                </a:rPr>
                <a:t>desconfianza en la politica  y el gobierno</a:t>
              </a:r>
              <a:endParaRPr b="0" lang="de-DE" sz="1200" spc="-1" strike="noStrike">
                <a:latin typeface="Arial"/>
              </a:endParaRPr>
            </a:p>
          </p:txBody>
        </p:sp>
      </p:grpSp>
      <p:grpSp>
        <p:nvGrpSpPr>
          <p:cNvPr id="165" name="Group 87"/>
          <p:cNvGrpSpPr/>
          <p:nvPr/>
        </p:nvGrpSpPr>
        <p:grpSpPr>
          <a:xfrm>
            <a:off x="6827040" y="1219320"/>
            <a:ext cx="2211840" cy="3545640"/>
            <a:chOff x="6827040" y="1219320"/>
            <a:chExt cx="2211840" cy="3545640"/>
          </a:xfrm>
        </p:grpSpPr>
        <p:sp>
          <p:nvSpPr>
            <p:cNvPr id="166" name="CustomShape 88"/>
            <p:cNvSpPr/>
            <p:nvPr/>
          </p:nvSpPr>
          <p:spPr>
            <a:xfrm>
              <a:off x="7869600" y="2785680"/>
              <a:ext cx="155520" cy="146520"/>
            </a:xfrm>
            <a:custGeom>
              <a:avLst/>
              <a:gdLst/>
              <a:ahLst/>
              <a:rect l="l" t="t" r="r" b="b"/>
              <a:pathLst>
                <a:path w="7474" h="7069">
                  <a:moveTo>
                    <a:pt x="4535" y="1"/>
                  </a:moveTo>
                  <a:cubicBezTo>
                    <a:pt x="3841" y="1"/>
                    <a:pt x="3078" y="234"/>
                    <a:pt x="2309" y="747"/>
                  </a:cubicBezTo>
                  <a:cubicBezTo>
                    <a:pt x="1" y="2250"/>
                    <a:pt x="700" y="6446"/>
                    <a:pt x="3323" y="6971"/>
                  </a:cubicBezTo>
                  <a:cubicBezTo>
                    <a:pt x="3657" y="7037"/>
                    <a:pt x="3976" y="7069"/>
                    <a:pt x="4276" y="7069"/>
                  </a:cubicBezTo>
                  <a:cubicBezTo>
                    <a:pt x="6210" y="7069"/>
                    <a:pt x="7419" y="5734"/>
                    <a:pt x="7449" y="3404"/>
                  </a:cubicBezTo>
                  <a:cubicBezTo>
                    <a:pt x="7474" y="1353"/>
                    <a:pt x="6206" y="1"/>
                    <a:pt x="453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7" name="CustomShape 89"/>
            <p:cNvSpPr/>
            <p:nvPr/>
          </p:nvSpPr>
          <p:spPr>
            <a:xfrm>
              <a:off x="7869960" y="2806200"/>
              <a:ext cx="154800" cy="146520"/>
            </a:xfrm>
            <a:custGeom>
              <a:avLst/>
              <a:gdLst/>
              <a:ahLst/>
              <a:rect l="l" t="t" r="r" b="b"/>
              <a:pathLst>
                <a:path w="7438" h="7069">
                  <a:moveTo>
                    <a:pt x="4514" y="1"/>
                  </a:moveTo>
                  <a:cubicBezTo>
                    <a:pt x="3820" y="1"/>
                    <a:pt x="3052" y="234"/>
                    <a:pt x="2273" y="747"/>
                  </a:cubicBezTo>
                  <a:cubicBezTo>
                    <a:pt x="0" y="2250"/>
                    <a:pt x="664" y="6446"/>
                    <a:pt x="3322" y="6971"/>
                  </a:cubicBezTo>
                  <a:cubicBezTo>
                    <a:pt x="3651" y="7037"/>
                    <a:pt x="3966" y="7069"/>
                    <a:pt x="4265" y="7069"/>
                  </a:cubicBezTo>
                  <a:cubicBezTo>
                    <a:pt x="6182" y="7069"/>
                    <a:pt x="7413" y="5734"/>
                    <a:pt x="7413" y="3404"/>
                  </a:cubicBezTo>
                  <a:cubicBezTo>
                    <a:pt x="7438" y="1353"/>
                    <a:pt x="6188" y="1"/>
                    <a:pt x="451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168" name="Group 90"/>
            <p:cNvGrpSpPr/>
            <p:nvPr/>
          </p:nvGrpSpPr>
          <p:grpSpPr>
            <a:xfrm>
              <a:off x="7211160" y="3156840"/>
              <a:ext cx="1472040" cy="1608120"/>
              <a:chOff x="7211160" y="3156840"/>
              <a:chExt cx="1472040" cy="1608120"/>
            </a:xfrm>
          </p:grpSpPr>
          <p:sp>
            <p:nvSpPr>
              <p:cNvPr id="169" name="CustomShape 91"/>
              <p:cNvSpPr/>
              <p:nvPr/>
            </p:nvSpPr>
            <p:spPr>
              <a:xfrm>
                <a:off x="7211160" y="3175200"/>
                <a:ext cx="1427760" cy="1557000"/>
              </a:xfrm>
              <a:custGeom>
                <a:avLst/>
                <a:gdLst/>
                <a:ahLst/>
                <a:rect l="l" t="t" r="r" b="b"/>
                <a:pathLst>
                  <a:path w="56508" h="74865">
                    <a:moveTo>
                      <a:pt x="7536" y="1"/>
                    </a:moveTo>
                    <a:cubicBezTo>
                      <a:pt x="4442" y="1"/>
                      <a:pt x="2145" y="148"/>
                      <a:pt x="1609" y="590"/>
                    </a:cubicBezTo>
                    <a:cubicBezTo>
                      <a:pt x="385" y="1569"/>
                      <a:pt x="735" y="10835"/>
                      <a:pt x="560" y="19996"/>
                    </a:cubicBezTo>
                    <a:cubicBezTo>
                      <a:pt x="420" y="29158"/>
                      <a:pt x="420" y="51082"/>
                      <a:pt x="560" y="55383"/>
                    </a:cubicBezTo>
                    <a:cubicBezTo>
                      <a:pt x="735" y="59684"/>
                      <a:pt x="1" y="72097"/>
                      <a:pt x="1015" y="73566"/>
                    </a:cubicBezTo>
                    <a:cubicBezTo>
                      <a:pt x="1858" y="74718"/>
                      <a:pt x="9797" y="74831"/>
                      <a:pt x="14423" y="74831"/>
                    </a:cubicBezTo>
                    <a:cubicBezTo>
                      <a:pt x="15551" y="74831"/>
                      <a:pt x="16482" y="74824"/>
                      <a:pt x="17064" y="74824"/>
                    </a:cubicBezTo>
                    <a:cubicBezTo>
                      <a:pt x="18480" y="74824"/>
                      <a:pt x="21679" y="74864"/>
                      <a:pt x="24990" y="74864"/>
                    </a:cubicBezTo>
                    <a:cubicBezTo>
                      <a:pt x="28632" y="74864"/>
                      <a:pt x="32408" y="74816"/>
                      <a:pt x="34093" y="74615"/>
                    </a:cubicBezTo>
                    <a:cubicBezTo>
                      <a:pt x="34780" y="74540"/>
                      <a:pt x="36092" y="74520"/>
                      <a:pt x="37742" y="74520"/>
                    </a:cubicBezTo>
                    <a:cubicBezTo>
                      <a:pt x="39756" y="74520"/>
                      <a:pt x="42271" y="74550"/>
                      <a:pt x="44762" y="74550"/>
                    </a:cubicBezTo>
                    <a:cubicBezTo>
                      <a:pt x="49799" y="74550"/>
                      <a:pt x="54735" y="74425"/>
                      <a:pt x="55213" y="73671"/>
                    </a:cubicBezTo>
                    <a:cubicBezTo>
                      <a:pt x="56088" y="72237"/>
                      <a:pt x="55948" y="59334"/>
                      <a:pt x="55913" y="51991"/>
                    </a:cubicBezTo>
                    <a:cubicBezTo>
                      <a:pt x="55878" y="42270"/>
                      <a:pt x="56262" y="28808"/>
                      <a:pt x="56367" y="21990"/>
                    </a:cubicBezTo>
                    <a:cubicBezTo>
                      <a:pt x="56507" y="15136"/>
                      <a:pt x="56193" y="1464"/>
                      <a:pt x="55458" y="555"/>
                    </a:cubicBezTo>
                    <a:cubicBezTo>
                      <a:pt x="55163" y="190"/>
                      <a:pt x="51843" y="61"/>
                      <a:pt x="47634" y="61"/>
                    </a:cubicBezTo>
                    <a:cubicBezTo>
                      <a:pt x="41366" y="61"/>
                      <a:pt x="33126" y="346"/>
                      <a:pt x="29967" y="555"/>
                    </a:cubicBezTo>
                    <a:cubicBezTo>
                      <a:pt x="29474" y="587"/>
                      <a:pt x="28843" y="601"/>
                      <a:pt x="28103" y="601"/>
                    </a:cubicBezTo>
                    <a:cubicBezTo>
                      <a:pt x="23269" y="601"/>
                      <a:pt x="13779" y="1"/>
                      <a:pt x="753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0" name="CustomShape 92"/>
              <p:cNvSpPr/>
              <p:nvPr/>
            </p:nvSpPr>
            <p:spPr>
              <a:xfrm>
                <a:off x="7255440" y="3208320"/>
                <a:ext cx="1427760" cy="1556640"/>
              </a:xfrm>
              <a:custGeom>
                <a:avLst/>
                <a:gdLst/>
                <a:ahLst/>
                <a:rect l="l" t="t" r="r" b="b"/>
                <a:pathLst>
                  <a:path w="56508" h="74849">
                    <a:moveTo>
                      <a:pt x="7520" y="1"/>
                    </a:moveTo>
                    <a:cubicBezTo>
                      <a:pt x="4434" y="1"/>
                      <a:pt x="2144" y="144"/>
                      <a:pt x="1609" y="574"/>
                    </a:cubicBezTo>
                    <a:cubicBezTo>
                      <a:pt x="386" y="1553"/>
                      <a:pt x="735" y="10820"/>
                      <a:pt x="560" y="19981"/>
                    </a:cubicBezTo>
                    <a:cubicBezTo>
                      <a:pt x="421" y="29142"/>
                      <a:pt x="421" y="51101"/>
                      <a:pt x="560" y="55402"/>
                    </a:cubicBezTo>
                    <a:cubicBezTo>
                      <a:pt x="735" y="59703"/>
                      <a:pt x="1" y="72117"/>
                      <a:pt x="1015" y="73550"/>
                    </a:cubicBezTo>
                    <a:cubicBezTo>
                      <a:pt x="1858" y="74703"/>
                      <a:pt x="9798" y="74816"/>
                      <a:pt x="14441" y="74816"/>
                    </a:cubicBezTo>
                    <a:cubicBezTo>
                      <a:pt x="15574" y="74816"/>
                      <a:pt x="16510" y="74809"/>
                      <a:pt x="17100" y="74809"/>
                    </a:cubicBezTo>
                    <a:cubicBezTo>
                      <a:pt x="18515" y="74809"/>
                      <a:pt x="21707" y="74849"/>
                      <a:pt x="25009" y="74849"/>
                    </a:cubicBezTo>
                    <a:cubicBezTo>
                      <a:pt x="28642" y="74849"/>
                      <a:pt x="32409" y="74801"/>
                      <a:pt x="34094" y="74599"/>
                    </a:cubicBezTo>
                    <a:cubicBezTo>
                      <a:pt x="34780" y="74525"/>
                      <a:pt x="36093" y="74504"/>
                      <a:pt x="37743" y="74504"/>
                    </a:cubicBezTo>
                    <a:cubicBezTo>
                      <a:pt x="39756" y="74504"/>
                      <a:pt x="42271" y="74535"/>
                      <a:pt x="44762" y="74535"/>
                    </a:cubicBezTo>
                    <a:cubicBezTo>
                      <a:pt x="49799" y="74535"/>
                      <a:pt x="54735" y="74410"/>
                      <a:pt x="55214" y="73655"/>
                    </a:cubicBezTo>
                    <a:cubicBezTo>
                      <a:pt x="56088" y="72221"/>
                      <a:pt x="55948" y="59319"/>
                      <a:pt x="55913" y="51976"/>
                    </a:cubicBezTo>
                    <a:cubicBezTo>
                      <a:pt x="55878" y="42255"/>
                      <a:pt x="56263" y="28793"/>
                      <a:pt x="56403" y="21974"/>
                    </a:cubicBezTo>
                    <a:cubicBezTo>
                      <a:pt x="56508" y="15121"/>
                      <a:pt x="56228" y="1449"/>
                      <a:pt x="55459" y="539"/>
                    </a:cubicBezTo>
                    <a:cubicBezTo>
                      <a:pt x="55164" y="174"/>
                      <a:pt x="51849" y="46"/>
                      <a:pt x="47644" y="46"/>
                    </a:cubicBezTo>
                    <a:cubicBezTo>
                      <a:pt x="41383" y="46"/>
                      <a:pt x="33147" y="330"/>
                      <a:pt x="29968" y="539"/>
                    </a:cubicBezTo>
                    <a:cubicBezTo>
                      <a:pt x="29468" y="573"/>
                      <a:pt x="28825" y="587"/>
                      <a:pt x="28069" y="587"/>
                    </a:cubicBezTo>
                    <a:cubicBezTo>
                      <a:pt x="23230" y="587"/>
                      <a:pt x="13751" y="1"/>
                      <a:pt x="752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1" name="CustomShape 93"/>
              <p:cNvSpPr/>
              <p:nvPr/>
            </p:nvSpPr>
            <p:spPr>
              <a:xfrm>
                <a:off x="7211160" y="3156840"/>
                <a:ext cx="1427760" cy="1580040"/>
              </a:xfrm>
              <a:custGeom>
                <a:avLst/>
                <a:gdLst/>
                <a:ahLst/>
                <a:rect l="l" t="t" r="r" b="b"/>
                <a:pathLst>
                  <a:path w="56508" h="75984">
                    <a:moveTo>
                      <a:pt x="1609" y="1469"/>
                    </a:moveTo>
                    <a:cubicBezTo>
                      <a:pt x="385" y="2448"/>
                      <a:pt x="735" y="11714"/>
                      <a:pt x="560" y="20875"/>
                    </a:cubicBezTo>
                    <a:cubicBezTo>
                      <a:pt x="420" y="30037"/>
                      <a:pt x="420" y="51961"/>
                      <a:pt x="560" y="56262"/>
                    </a:cubicBezTo>
                    <a:cubicBezTo>
                      <a:pt x="735" y="60563"/>
                      <a:pt x="1" y="72976"/>
                      <a:pt x="1015" y="74445"/>
                    </a:cubicBezTo>
                    <a:cubicBezTo>
                      <a:pt x="2064" y="75878"/>
                      <a:pt x="14092" y="75703"/>
                      <a:pt x="17064" y="75703"/>
                    </a:cubicBezTo>
                    <a:cubicBezTo>
                      <a:pt x="20037" y="75703"/>
                      <a:pt x="30876" y="75878"/>
                      <a:pt x="34093" y="75494"/>
                    </a:cubicBezTo>
                    <a:cubicBezTo>
                      <a:pt x="37310" y="75144"/>
                      <a:pt x="54304" y="75983"/>
                      <a:pt x="55213" y="74550"/>
                    </a:cubicBezTo>
                    <a:cubicBezTo>
                      <a:pt x="56088" y="73116"/>
                      <a:pt x="55948" y="60213"/>
                      <a:pt x="55913" y="52870"/>
                    </a:cubicBezTo>
                    <a:cubicBezTo>
                      <a:pt x="55878" y="43149"/>
                      <a:pt x="56262" y="29687"/>
                      <a:pt x="56367" y="22869"/>
                    </a:cubicBezTo>
                    <a:cubicBezTo>
                      <a:pt x="56507" y="16015"/>
                      <a:pt x="56193" y="2343"/>
                      <a:pt x="55458" y="1434"/>
                    </a:cubicBezTo>
                    <a:cubicBezTo>
                      <a:pt x="54724" y="525"/>
                      <a:pt x="35247" y="1084"/>
                      <a:pt x="29967" y="1434"/>
                    </a:cubicBezTo>
                    <a:cubicBezTo>
                      <a:pt x="24652" y="1784"/>
                      <a:pt x="3392" y="0"/>
                      <a:pt x="1609" y="1469"/>
                    </a:cubicBezTo>
                    <a:close/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172" name="Group 94"/>
            <p:cNvGrpSpPr/>
            <p:nvPr/>
          </p:nvGrpSpPr>
          <p:grpSpPr>
            <a:xfrm>
              <a:off x="7625880" y="1219320"/>
              <a:ext cx="642960" cy="640800"/>
              <a:chOff x="7625880" y="1219320"/>
              <a:chExt cx="642960" cy="640800"/>
            </a:xfrm>
          </p:grpSpPr>
          <p:sp>
            <p:nvSpPr>
              <p:cNvPr id="173" name="CustomShape 95"/>
              <p:cNvSpPr/>
              <p:nvPr/>
            </p:nvSpPr>
            <p:spPr>
              <a:xfrm>
                <a:off x="7625880" y="1221840"/>
                <a:ext cx="615240" cy="611640"/>
              </a:xfrm>
              <a:custGeom>
                <a:avLst/>
                <a:gdLst/>
                <a:ahLst/>
                <a:rect l="l" t="t" r="r" b="b"/>
                <a:pathLst>
                  <a:path w="29513" h="29420">
                    <a:moveTo>
                      <a:pt x="15425" y="0"/>
                    </a:moveTo>
                    <a:cubicBezTo>
                      <a:pt x="15191" y="0"/>
                      <a:pt x="14956" y="8"/>
                      <a:pt x="14722" y="23"/>
                    </a:cubicBezTo>
                    <a:cubicBezTo>
                      <a:pt x="11260" y="23"/>
                      <a:pt x="7134" y="1666"/>
                      <a:pt x="4861" y="3799"/>
                    </a:cubicBezTo>
                    <a:cubicBezTo>
                      <a:pt x="2588" y="5932"/>
                      <a:pt x="1" y="9569"/>
                      <a:pt x="71" y="13240"/>
                    </a:cubicBezTo>
                    <a:cubicBezTo>
                      <a:pt x="106" y="16912"/>
                      <a:pt x="350" y="19709"/>
                      <a:pt x="3043" y="23695"/>
                    </a:cubicBezTo>
                    <a:cubicBezTo>
                      <a:pt x="4441" y="25968"/>
                      <a:pt x="6679" y="27646"/>
                      <a:pt x="9267" y="28381"/>
                    </a:cubicBezTo>
                    <a:cubicBezTo>
                      <a:pt x="10162" y="28713"/>
                      <a:pt x="12516" y="29420"/>
                      <a:pt x="15084" y="29420"/>
                    </a:cubicBezTo>
                    <a:cubicBezTo>
                      <a:pt x="16027" y="29420"/>
                      <a:pt x="16999" y="29324"/>
                      <a:pt x="17939" y="29080"/>
                    </a:cubicBezTo>
                    <a:cubicBezTo>
                      <a:pt x="21435" y="28136"/>
                      <a:pt x="24128" y="26877"/>
                      <a:pt x="25946" y="24185"/>
                    </a:cubicBezTo>
                    <a:cubicBezTo>
                      <a:pt x="27764" y="21492"/>
                      <a:pt x="29513" y="18870"/>
                      <a:pt x="29408" y="14709"/>
                    </a:cubicBezTo>
                    <a:cubicBezTo>
                      <a:pt x="29303" y="10583"/>
                      <a:pt x="27869" y="7610"/>
                      <a:pt x="26646" y="6142"/>
                    </a:cubicBezTo>
                    <a:cubicBezTo>
                      <a:pt x="25457" y="4638"/>
                      <a:pt x="23429" y="2610"/>
                      <a:pt x="21086" y="1456"/>
                    </a:cubicBezTo>
                    <a:cubicBezTo>
                      <a:pt x="19336" y="519"/>
                      <a:pt x="17391" y="0"/>
                      <a:pt x="1542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4" name="CustomShape 96"/>
              <p:cNvSpPr/>
              <p:nvPr/>
            </p:nvSpPr>
            <p:spPr>
              <a:xfrm>
                <a:off x="7652880" y="1248840"/>
                <a:ext cx="615960" cy="611280"/>
              </a:xfrm>
              <a:custGeom>
                <a:avLst/>
                <a:gdLst/>
                <a:ahLst/>
                <a:rect l="l" t="t" r="r" b="b"/>
                <a:pathLst>
                  <a:path w="29548" h="29413">
                    <a:moveTo>
                      <a:pt x="15313" y="0"/>
                    </a:moveTo>
                    <a:cubicBezTo>
                      <a:pt x="15116" y="0"/>
                      <a:pt x="14919" y="5"/>
                      <a:pt x="14722" y="14"/>
                    </a:cubicBezTo>
                    <a:cubicBezTo>
                      <a:pt x="11260" y="14"/>
                      <a:pt x="7134" y="1693"/>
                      <a:pt x="4861" y="3791"/>
                    </a:cubicBezTo>
                    <a:cubicBezTo>
                      <a:pt x="2588" y="5924"/>
                      <a:pt x="0" y="9595"/>
                      <a:pt x="70" y="13232"/>
                    </a:cubicBezTo>
                    <a:cubicBezTo>
                      <a:pt x="140" y="16903"/>
                      <a:pt x="385" y="19701"/>
                      <a:pt x="3043" y="23687"/>
                    </a:cubicBezTo>
                    <a:cubicBezTo>
                      <a:pt x="4476" y="25960"/>
                      <a:pt x="6679" y="27638"/>
                      <a:pt x="9267" y="28407"/>
                    </a:cubicBezTo>
                    <a:cubicBezTo>
                      <a:pt x="10186" y="28714"/>
                      <a:pt x="12542" y="29412"/>
                      <a:pt x="15108" y="29412"/>
                    </a:cubicBezTo>
                    <a:cubicBezTo>
                      <a:pt x="16055" y="29412"/>
                      <a:pt x="17031" y="29317"/>
                      <a:pt x="17973" y="29072"/>
                    </a:cubicBezTo>
                    <a:cubicBezTo>
                      <a:pt x="21470" y="28128"/>
                      <a:pt x="24163" y="26869"/>
                      <a:pt x="25981" y="24176"/>
                    </a:cubicBezTo>
                    <a:cubicBezTo>
                      <a:pt x="27764" y="21484"/>
                      <a:pt x="29548" y="18861"/>
                      <a:pt x="29443" y="14700"/>
                    </a:cubicBezTo>
                    <a:cubicBezTo>
                      <a:pt x="29338" y="10574"/>
                      <a:pt x="27904" y="7602"/>
                      <a:pt x="26680" y="6134"/>
                    </a:cubicBezTo>
                    <a:cubicBezTo>
                      <a:pt x="25456" y="4665"/>
                      <a:pt x="23428" y="2602"/>
                      <a:pt x="21121" y="1483"/>
                    </a:cubicBezTo>
                    <a:cubicBezTo>
                      <a:pt x="19335" y="495"/>
                      <a:pt x="17346" y="0"/>
                      <a:pt x="1531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5" name="CustomShape 97"/>
              <p:cNvSpPr/>
              <p:nvPr/>
            </p:nvSpPr>
            <p:spPr>
              <a:xfrm>
                <a:off x="7743240" y="1282320"/>
                <a:ext cx="448920" cy="453600"/>
              </a:xfrm>
              <a:custGeom>
                <a:avLst/>
                <a:gdLst/>
                <a:ahLst/>
                <a:rect l="l" t="t" r="r" b="b"/>
                <a:pathLst>
                  <a:path w="21540" h="21824">
                    <a:moveTo>
                      <a:pt x="10454" y="0"/>
                    </a:moveTo>
                    <a:cubicBezTo>
                      <a:pt x="9933" y="0"/>
                      <a:pt x="9386" y="37"/>
                      <a:pt x="8812" y="115"/>
                    </a:cubicBezTo>
                    <a:cubicBezTo>
                      <a:pt x="3637" y="814"/>
                      <a:pt x="0" y="4486"/>
                      <a:pt x="0" y="10535"/>
                    </a:cubicBezTo>
                    <a:cubicBezTo>
                      <a:pt x="0" y="17248"/>
                      <a:pt x="5910" y="21095"/>
                      <a:pt x="9232" y="21619"/>
                    </a:cubicBezTo>
                    <a:cubicBezTo>
                      <a:pt x="9993" y="21740"/>
                      <a:pt x="10896" y="21823"/>
                      <a:pt x="11853" y="21823"/>
                    </a:cubicBezTo>
                    <a:cubicBezTo>
                      <a:pt x="15072" y="21823"/>
                      <a:pt x="18904" y="20879"/>
                      <a:pt x="20036" y="17213"/>
                    </a:cubicBezTo>
                    <a:cubicBezTo>
                      <a:pt x="21540" y="12458"/>
                      <a:pt x="21155" y="7108"/>
                      <a:pt x="18288" y="3961"/>
                    </a:cubicBezTo>
                    <a:cubicBezTo>
                      <a:pt x="16281" y="1650"/>
                      <a:pt x="13930" y="0"/>
                      <a:pt x="10454" y="0"/>
                    </a:cubicBezTo>
                    <a:close/>
                  </a:path>
                </a:pathLst>
              </a:custGeom>
              <a:solidFill>
                <a:srgbClr val="231f20">
                  <a:alpha val="18000"/>
                </a:srgbClr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6" name="CustomShape 98"/>
              <p:cNvSpPr/>
              <p:nvPr/>
            </p:nvSpPr>
            <p:spPr>
              <a:xfrm>
                <a:off x="7770240" y="1368000"/>
                <a:ext cx="325800" cy="320040"/>
              </a:xfrm>
              <a:custGeom>
                <a:avLst/>
                <a:gdLst/>
                <a:ahLst/>
                <a:rect l="l" t="t" r="r" b="b"/>
                <a:pathLst>
                  <a:path w="15631" h="15404">
                    <a:moveTo>
                      <a:pt x="7928" y="5407"/>
                    </a:moveTo>
                    <a:cubicBezTo>
                      <a:pt x="7977" y="5407"/>
                      <a:pt x="8027" y="5409"/>
                      <a:pt x="8078" y="5412"/>
                    </a:cubicBezTo>
                    <a:cubicBezTo>
                      <a:pt x="8637" y="5447"/>
                      <a:pt x="9161" y="5726"/>
                      <a:pt x="9546" y="6146"/>
                    </a:cubicBezTo>
                    <a:cubicBezTo>
                      <a:pt x="9896" y="6566"/>
                      <a:pt x="10106" y="7125"/>
                      <a:pt x="10141" y="7685"/>
                    </a:cubicBezTo>
                    <a:cubicBezTo>
                      <a:pt x="10141" y="8034"/>
                      <a:pt x="10071" y="8384"/>
                      <a:pt x="9896" y="8664"/>
                    </a:cubicBezTo>
                    <a:cubicBezTo>
                      <a:pt x="9721" y="9013"/>
                      <a:pt x="9476" y="9293"/>
                      <a:pt x="9161" y="9538"/>
                    </a:cubicBezTo>
                    <a:cubicBezTo>
                      <a:pt x="8777" y="9818"/>
                      <a:pt x="8322" y="9992"/>
                      <a:pt x="7833" y="9992"/>
                    </a:cubicBezTo>
                    <a:cubicBezTo>
                      <a:pt x="7273" y="9957"/>
                      <a:pt x="6784" y="9783"/>
                      <a:pt x="6364" y="9433"/>
                    </a:cubicBezTo>
                    <a:cubicBezTo>
                      <a:pt x="5979" y="9118"/>
                      <a:pt x="5700" y="8664"/>
                      <a:pt x="5595" y="8174"/>
                    </a:cubicBezTo>
                    <a:cubicBezTo>
                      <a:pt x="5525" y="7720"/>
                      <a:pt x="5560" y="7265"/>
                      <a:pt x="5700" y="6845"/>
                    </a:cubicBezTo>
                    <a:cubicBezTo>
                      <a:pt x="5840" y="6426"/>
                      <a:pt x="6084" y="6076"/>
                      <a:pt x="6434" y="5866"/>
                    </a:cubicBezTo>
                    <a:cubicBezTo>
                      <a:pt x="6882" y="5578"/>
                      <a:pt x="7389" y="5407"/>
                      <a:pt x="7928" y="5407"/>
                    </a:cubicBezTo>
                    <a:close/>
                    <a:moveTo>
                      <a:pt x="8054" y="1"/>
                    </a:moveTo>
                    <a:cubicBezTo>
                      <a:pt x="7935" y="1"/>
                      <a:pt x="7815" y="9"/>
                      <a:pt x="7693" y="27"/>
                    </a:cubicBezTo>
                    <a:cubicBezTo>
                      <a:pt x="7552" y="40"/>
                      <a:pt x="7422" y="43"/>
                      <a:pt x="7303" y="43"/>
                    </a:cubicBezTo>
                    <a:cubicBezTo>
                      <a:pt x="7198" y="43"/>
                      <a:pt x="7102" y="41"/>
                      <a:pt x="7016" y="41"/>
                    </a:cubicBezTo>
                    <a:cubicBezTo>
                      <a:pt x="6690" y="41"/>
                      <a:pt x="6504" y="76"/>
                      <a:pt x="6504" y="412"/>
                    </a:cubicBezTo>
                    <a:cubicBezTo>
                      <a:pt x="6504" y="831"/>
                      <a:pt x="6574" y="1740"/>
                      <a:pt x="6609" y="2545"/>
                    </a:cubicBezTo>
                    <a:cubicBezTo>
                      <a:pt x="6014" y="2649"/>
                      <a:pt x="5455" y="2894"/>
                      <a:pt x="4930" y="3209"/>
                    </a:cubicBezTo>
                    <a:cubicBezTo>
                      <a:pt x="4356" y="2466"/>
                      <a:pt x="3652" y="1527"/>
                      <a:pt x="3447" y="1527"/>
                    </a:cubicBezTo>
                    <a:cubicBezTo>
                      <a:pt x="3439" y="1527"/>
                      <a:pt x="3433" y="1528"/>
                      <a:pt x="3427" y="1530"/>
                    </a:cubicBezTo>
                    <a:cubicBezTo>
                      <a:pt x="2972" y="1705"/>
                      <a:pt x="2588" y="1985"/>
                      <a:pt x="2308" y="2370"/>
                    </a:cubicBezTo>
                    <a:cubicBezTo>
                      <a:pt x="1853" y="2929"/>
                      <a:pt x="1364" y="3104"/>
                      <a:pt x="1748" y="3489"/>
                    </a:cubicBezTo>
                    <a:cubicBezTo>
                      <a:pt x="2098" y="3838"/>
                      <a:pt x="2658" y="4328"/>
                      <a:pt x="3252" y="4817"/>
                    </a:cubicBezTo>
                    <a:cubicBezTo>
                      <a:pt x="3077" y="5097"/>
                      <a:pt x="2937" y="5412"/>
                      <a:pt x="2867" y="5692"/>
                    </a:cubicBezTo>
                    <a:cubicBezTo>
                      <a:pt x="2763" y="5971"/>
                      <a:pt x="2693" y="6286"/>
                      <a:pt x="2623" y="6566"/>
                    </a:cubicBezTo>
                    <a:cubicBezTo>
                      <a:pt x="1913" y="6490"/>
                      <a:pt x="1076" y="6359"/>
                      <a:pt x="641" y="6359"/>
                    </a:cubicBezTo>
                    <a:cubicBezTo>
                      <a:pt x="476" y="6359"/>
                      <a:pt x="369" y="6378"/>
                      <a:pt x="350" y="6426"/>
                    </a:cubicBezTo>
                    <a:cubicBezTo>
                      <a:pt x="140" y="6880"/>
                      <a:pt x="105" y="7335"/>
                      <a:pt x="175" y="7790"/>
                    </a:cubicBezTo>
                    <a:cubicBezTo>
                      <a:pt x="245" y="8559"/>
                      <a:pt x="0" y="9013"/>
                      <a:pt x="525" y="9013"/>
                    </a:cubicBezTo>
                    <a:cubicBezTo>
                      <a:pt x="979" y="9013"/>
                      <a:pt x="1853" y="8943"/>
                      <a:pt x="2623" y="8908"/>
                    </a:cubicBezTo>
                    <a:cubicBezTo>
                      <a:pt x="2763" y="9503"/>
                      <a:pt x="3007" y="10097"/>
                      <a:pt x="3322" y="10657"/>
                    </a:cubicBezTo>
                    <a:cubicBezTo>
                      <a:pt x="2553" y="11251"/>
                      <a:pt x="1574" y="11916"/>
                      <a:pt x="1644" y="12125"/>
                    </a:cubicBezTo>
                    <a:cubicBezTo>
                      <a:pt x="1818" y="12545"/>
                      <a:pt x="2098" y="12930"/>
                      <a:pt x="2483" y="13209"/>
                    </a:cubicBezTo>
                    <a:cubicBezTo>
                      <a:pt x="2936" y="13556"/>
                      <a:pt x="3145" y="13923"/>
                      <a:pt x="3374" y="13923"/>
                    </a:cubicBezTo>
                    <a:cubicBezTo>
                      <a:pt x="3445" y="13923"/>
                      <a:pt x="3519" y="13887"/>
                      <a:pt x="3602" y="13804"/>
                    </a:cubicBezTo>
                    <a:cubicBezTo>
                      <a:pt x="3986" y="13419"/>
                      <a:pt x="4511" y="12790"/>
                      <a:pt x="5035" y="12195"/>
                    </a:cubicBezTo>
                    <a:cubicBezTo>
                      <a:pt x="5560" y="12545"/>
                      <a:pt x="6119" y="12790"/>
                      <a:pt x="6714" y="12930"/>
                    </a:cubicBezTo>
                    <a:cubicBezTo>
                      <a:pt x="6574" y="13909"/>
                      <a:pt x="6399" y="15133"/>
                      <a:pt x="6574" y="15168"/>
                    </a:cubicBezTo>
                    <a:cubicBezTo>
                      <a:pt x="6889" y="15325"/>
                      <a:pt x="7243" y="15404"/>
                      <a:pt x="7592" y="15404"/>
                    </a:cubicBezTo>
                    <a:cubicBezTo>
                      <a:pt x="7708" y="15404"/>
                      <a:pt x="7824" y="15395"/>
                      <a:pt x="7938" y="15377"/>
                    </a:cubicBezTo>
                    <a:cubicBezTo>
                      <a:pt x="8078" y="15364"/>
                      <a:pt x="8210" y="15361"/>
                      <a:pt x="8331" y="15361"/>
                    </a:cubicBezTo>
                    <a:cubicBezTo>
                      <a:pt x="8437" y="15361"/>
                      <a:pt x="8536" y="15363"/>
                      <a:pt x="8625" y="15363"/>
                    </a:cubicBezTo>
                    <a:cubicBezTo>
                      <a:pt x="8961" y="15363"/>
                      <a:pt x="9161" y="15328"/>
                      <a:pt x="9161" y="14993"/>
                    </a:cubicBezTo>
                    <a:cubicBezTo>
                      <a:pt x="9161" y="14573"/>
                      <a:pt x="9092" y="13699"/>
                      <a:pt x="9022" y="12895"/>
                    </a:cubicBezTo>
                    <a:cubicBezTo>
                      <a:pt x="9651" y="12755"/>
                      <a:pt x="10210" y="12510"/>
                      <a:pt x="10735" y="12160"/>
                    </a:cubicBezTo>
                    <a:cubicBezTo>
                      <a:pt x="11319" y="12950"/>
                      <a:pt x="12037" y="13875"/>
                      <a:pt x="12229" y="13875"/>
                    </a:cubicBezTo>
                    <a:cubicBezTo>
                      <a:pt x="12232" y="13875"/>
                      <a:pt x="12235" y="13874"/>
                      <a:pt x="12239" y="13874"/>
                    </a:cubicBezTo>
                    <a:cubicBezTo>
                      <a:pt x="12658" y="13699"/>
                      <a:pt x="13043" y="13384"/>
                      <a:pt x="13323" y="13035"/>
                    </a:cubicBezTo>
                    <a:cubicBezTo>
                      <a:pt x="13812" y="12440"/>
                      <a:pt x="14302" y="12265"/>
                      <a:pt x="13917" y="11916"/>
                    </a:cubicBezTo>
                    <a:cubicBezTo>
                      <a:pt x="13532" y="11531"/>
                      <a:pt x="12938" y="11041"/>
                      <a:pt x="12343" y="10482"/>
                    </a:cubicBezTo>
                    <a:cubicBezTo>
                      <a:pt x="12448" y="10342"/>
                      <a:pt x="12553" y="10167"/>
                      <a:pt x="12623" y="9992"/>
                    </a:cubicBezTo>
                    <a:cubicBezTo>
                      <a:pt x="12833" y="9608"/>
                      <a:pt x="12973" y="9223"/>
                      <a:pt x="13078" y="8804"/>
                    </a:cubicBezTo>
                    <a:cubicBezTo>
                      <a:pt x="13764" y="8902"/>
                      <a:pt x="14536" y="9017"/>
                      <a:pt x="14972" y="9017"/>
                    </a:cubicBezTo>
                    <a:cubicBezTo>
                      <a:pt x="15159" y="9017"/>
                      <a:pt x="15284" y="8996"/>
                      <a:pt x="15316" y="8943"/>
                    </a:cubicBezTo>
                    <a:cubicBezTo>
                      <a:pt x="15491" y="8489"/>
                      <a:pt x="15560" y="8034"/>
                      <a:pt x="15491" y="7580"/>
                    </a:cubicBezTo>
                    <a:cubicBezTo>
                      <a:pt x="15421" y="6845"/>
                      <a:pt x="15630" y="6356"/>
                      <a:pt x="15106" y="6356"/>
                    </a:cubicBezTo>
                    <a:cubicBezTo>
                      <a:pt x="14686" y="6356"/>
                      <a:pt x="13812" y="6426"/>
                      <a:pt x="13008" y="6461"/>
                    </a:cubicBezTo>
                    <a:cubicBezTo>
                      <a:pt x="12868" y="5866"/>
                      <a:pt x="12623" y="5307"/>
                      <a:pt x="12309" y="4782"/>
                    </a:cubicBezTo>
                    <a:cubicBezTo>
                      <a:pt x="13078" y="4188"/>
                      <a:pt x="14057" y="3489"/>
                      <a:pt x="13987" y="3279"/>
                    </a:cubicBezTo>
                    <a:cubicBezTo>
                      <a:pt x="13847" y="2859"/>
                      <a:pt x="13532" y="2475"/>
                      <a:pt x="13148" y="2195"/>
                    </a:cubicBezTo>
                    <a:cubicBezTo>
                      <a:pt x="12729" y="1829"/>
                      <a:pt x="12526" y="1462"/>
                      <a:pt x="12303" y="1462"/>
                    </a:cubicBezTo>
                    <a:cubicBezTo>
                      <a:pt x="12229" y="1462"/>
                      <a:pt x="12152" y="1504"/>
                      <a:pt x="12064" y="1600"/>
                    </a:cubicBezTo>
                    <a:cubicBezTo>
                      <a:pt x="11679" y="1950"/>
                      <a:pt x="11190" y="2545"/>
                      <a:pt x="10665" y="3139"/>
                    </a:cubicBezTo>
                    <a:cubicBezTo>
                      <a:pt x="10141" y="2789"/>
                      <a:pt x="9581" y="2545"/>
                      <a:pt x="8952" y="2405"/>
                    </a:cubicBezTo>
                    <a:cubicBezTo>
                      <a:pt x="9092" y="1461"/>
                      <a:pt x="9266" y="307"/>
                      <a:pt x="9092" y="237"/>
                    </a:cubicBezTo>
                    <a:cubicBezTo>
                      <a:pt x="8751" y="79"/>
                      <a:pt x="8410" y="1"/>
                      <a:pt x="805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7" name="CustomShape 99"/>
              <p:cNvSpPr/>
              <p:nvPr/>
            </p:nvSpPr>
            <p:spPr>
              <a:xfrm>
                <a:off x="7770240" y="1365480"/>
                <a:ext cx="325800" cy="324720"/>
              </a:xfrm>
              <a:custGeom>
                <a:avLst/>
                <a:gdLst/>
                <a:ahLst/>
                <a:rect l="l" t="t" r="r" b="b"/>
                <a:pathLst>
                  <a:path w="15631" h="15631">
                    <a:moveTo>
                      <a:pt x="15491" y="7693"/>
                    </a:moveTo>
                    <a:cubicBezTo>
                      <a:pt x="15421" y="6958"/>
                      <a:pt x="15630" y="6469"/>
                      <a:pt x="15141" y="6469"/>
                    </a:cubicBezTo>
                    <a:cubicBezTo>
                      <a:pt x="14686" y="6469"/>
                      <a:pt x="13812" y="6539"/>
                      <a:pt x="13008" y="6609"/>
                    </a:cubicBezTo>
                    <a:cubicBezTo>
                      <a:pt x="12868" y="5979"/>
                      <a:pt x="12623" y="5420"/>
                      <a:pt x="12309" y="4895"/>
                    </a:cubicBezTo>
                    <a:cubicBezTo>
                      <a:pt x="13078" y="4301"/>
                      <a:pt x="14057" y="3602"/>
                      <a:pt x="13987" y="3392"/>
                    </a:cubicBezTo>
                    <a:cubicBezTo>
                      <a:pt x="13847" y="2972"/>
                      <a:pt x="13532" y="2588"/>
                      <a:pt x="13183" y="2308"/>
                    </a:cubicBezTo>
                    <a:cubicBezTo>
                      <a:pt x="12588" y="1818"/>
                      <a:pt x="12413" y="1329"/>
                      <a:pt x="12064" y="1713"/>
                    </a:cubicBezTo>
                    <a:cubicBezTo>
                      <a:pt x="11679" y="2098"/>
                      <a:pt x="11190" y="2658"/>
                      <a:pt x="10665" y="3252"/>
                    </a:cubicBezTo>
                    <a:cubicBezTo>
                      <a:pt x="10141" y="2902"/>
                      <a:pt x="9581" y="2658"/>
                      <a:pt x="8952" y="2518"/>
                    </a:cubicBezTo>
                    <a:cubicBezTo>
                      <a:pt x="9092" y="1574"/>
                      <a:pt x="9266" y="420"/>
                      <a:pt x="9092" y="350"/>
                    </a:cubicBezTo>
                    <a:cubicBezTo>
                      <a:pt x="8637" y="140"/>
                      <a:pt x="8182" y="70"/>
                      <a:pt x="7693" y="140"/>
                    </a:cubicBezTo>
                    <a:cubicBezTo>
                      <a:pt x="6959" y="210"/>
                      <a:pt x="6504" y="0"/>
                      <a:pt x="6504" y="525"/>
                    </a:cubicBezTo>
                    <a:cubicBezTo>
                      <a:pt x="6504" y="944"/>
                      <a:pt x="6574" y="1853"/>
                      <a:pt x="6609" y="2658"/>
                    </a:cubicBezTo>
                    <a:cubicBezTo>
                      <a:pt x="6014" y="2797"/>
                      <a:pt x="5455" y="3007"/>
                      <a:pt x="4930" y="3357"/>
                    </a:cubicBezTo>
                    <a:cubicBezTo>
                      <a:pt x="4336" y="2553"/>
                      <a:pt x="3602" y="1574"/>
                      <a:pt x="3427" y="1643"/>
                    </a:cubicBezTo>
                    <a:cubicBezTo>
                      <a:pt x="2972" y="1818"/>
                      <a:pt x="2588" y="2098"/>
                      <a:pt x="2343" y="2483"/>
                    </a:cubicBezTo>
                    <a:cubicBezTo>
                      <a:pt x="1853" y="3042"/>
                      <a:pt x="1364" y="3217"/>
                      <a:pt x="1748" y="3602"/>
                    </a:cubicBezTo>
                    <a:cubicBezTo>
                      <a:pt x="2098" y="3951"/>
                      <a:pt x="2658" y="4441"/>
                      <a:pt x="3252" y="4930"/>
                    </a:cubicBezTo>
                    <a:cubicBezTo>
                      <a:pt x="3077" y="5210"/>
                      <a:pt x="2937" y="5525"/>
                      <a:pt x="2867" y="5805"/>
                    </a:cubicBezTo>
                    <a:cubicBezTo>
                      <a:pt x="2763" y="6084"/>
                      <a:pt x="2693" y="6399"/>
                      <a:pt x="2623" y="6679"/>
                    </a:cubicBezTo>
                    <a:cubicBezTo>
                      <a:pt x="1644" y="6574"/>
                      <a:pt x="420" y="6364"/>
                      <a:pt x="350" y="6539"/>
                    </a:cubicBezTo>
                    <a:cubicBezTo>
                      <a:pt x="140" y="6993"/>
                      <a:pt x="105" y="7448"/>
                      <a:pt x="175" y="7903"/>
                    </a:cubicBezTo>
                    <a:cubicBezTo>
                      <a:pt x="245" y="8672"/>
                      <a:pt x="0" y="9126"/>
                      <a:pt x="525" y="9126"/>
                    </a:cubicBezTo>
                    <a:cubicBezTo>
                      <a:pt x="979" y="9126"/>
                      <a:pt x="1853" y="9056"/>
                      <a:pt x="2623" y="9021"/>
                    </a:cubicBezTo>
                    <a:cubicBezTo>
                      <a:pt x="2763" y="9616"/>
                      <a:pt x="3007" y="10210"/>
                      <a:pt x="3322" y="10735"/>
                    </a:cubicBezTo>
                    <a:cubicBezTo>
                      <a:pt x="2553" y="11329"/>
                      <a:pt x="1574" y="12029"/>
                      <a:pt x="1644" y="12203"/>
                    </a:cubicBezTo>
                    <a:cubicBezTo>
                      <a:pt x="1818" y="12658"/>
                      <a:pt x="2098" y="13043"/>
                      <a:pt x="2483" y="13287"/>
                    </a:cubicBezTo>
                    <a:cubicBezTo>
                      <a:pt x="3077" y="13777"/>
                      <a:pt x="3252" y="14266"/>
                      <a:pt x="3602" y="13882"/>
                    </a:cubicBezTo>
                    <a:cubicBezTo>
                      <a:pt x="3951" y="13532"/>
                      <a:pt x="4511" y="12903"/>
                      <a:pt x="5035" y="12308"/>
                    </a:cubicBezTo>
                    <a:cubicBezTo>
                      <a:pt x="5560" y="12623"/>
                      <a:pt x="6119" y="12868"/>
                      <a:pt x="6714" y="13043"/>
                    </a:cubicBezTo>
                    <a:cubicBezTo>
                      <a:pt x="6574" y="13987"/>
                      <a:pt x="6399" y="15211"/>
                      <a:pt x="6574" y="15281"/>
                    </a:cubicBezTo>
                    <a:cubicBezTo>
                      <a:pt x="6994" y="15455"/>
                      <a:pt x="7483" y="15525"/>
                      <a:pt x="7938" y="15455"/>
                    </a:cubicBezTo>
                    <a:cubicBezTo>
                      <a:pt x="8672" y="15385"/>
                      <a:pt x="9161" y="15630"/>
                      <a:pt x="9161" y="15106"/>
                    </a:cubicBezTo>
                    <a:cubicBezTo>
                      <a:pt x="9161" y="14651"/>
                      <a:pt x="9092" y="13777"/>
                      <a:pt x="9022" y="12973"/>
                    </a:cubicBezTo>
                    <a:cubicBezTo>
                      <a:pt x="9651" y="12868"/>
                      <a:pt x="10210" y="12623"/>
                      <a:pt x="10735" y="12273"/>
                    </a:cubicBezTo>
                    <a:cubicBezTo>
                      <a:pt x="11329" y="13078"/>
                      <a:pt x="12064" y="14022"/>
                      <a:pt x="12239" y="13987"/>
                    </a:cubicBezTo>
                    <a:cubicBezTo>
                      <a:pt x="12693" y="13812"/>
                      <a:pt x="13078" y="13532"/>
                      <a:pt x="13358" y="13148"/>
                    </a:cubicBezTo>
                    <a:cubicBezTo>
                      <a:pt x="13812" y="12553"/>
                      <a:pt x="14302" y="12378"/>
                      <a:pt x="13952" y="12029"/>
                    </a:cubicBezTo>
                    <a:cubicBezTo>
                      <a:pt x="13567" y="11644"/>
                      <a:pt x="12973" y="11154"/>
                      <a:pt x="12378" y="10630"/>
                    </a:cubicBezTo>
                    <a:cubicBezTo>
                      <a:pt x="12483" y="10455"/>
                      <a:pt x="12588" y="10280"/>
                      <a:pt x="12658" y="10105"/>
                    </a:cubicBezTo>
                    <a:cubicBezTo>
                      <a:pt x="12868" y="9721"/>
                      <a:pt x="13008" y="9336"/>
                      <a:pt x="13113" y="8917"/>
                    </a:cubicBezTo>
                    <a:cubicBezTo>
                      <a:pt x="14092" y="9056"/>
                      <a:pt x="15246" y="9231"/>
                      <a:pt x="15316" y="9056"/>
                    </a:cubicBezTo>
                    <a:cubicBezTo>
                      <a:pt x="15525" y="8602"/>
                      <a:pt x="15560" y="8147"/>
                      <a:pt x="15491" y="7693"/>
                    </a:cubicBezTo>
                    <a:close/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8" name="CustomShape 100"/>
              <p:cNvSpPr/>
              <p:nvPr/>
            </p:nvSpPr>
            <p:spPr>
              <a:xfrm>
                <a:off x="7885440" y="1479600"/>
                <a:ext cx="96120" cy="95040"/>
              </a:xfrm>
              <a:custGeom>
                <a:avLst/>
                <a:gdLst/>
                <a:ahLst/>
                <a:rect l="l" t="t" r="r" b="b"/>
                <a:pathLst>
                  <a:path w="4617" h="4582">
                    <a:moveTo>
                      <a:pt x="4582" y="2309"/>
                    </a:moveTo>
                    <a:cubicBezTo>
                      <a:pt x="4582" y="1749"/>
                      <a:pt x="4372" y="1190"/>
                      <a:pt x="3987" y="770"/>
                    </a:cubicBezTo>
                    <a:cubicBezTo>
                      <a:pt x="3637" y="350"/>
                      <a:pt x="3113" y="71"/>
                      <a:pt x="2554" y="36"/>
                    </a:cubicBezTo>
                    <a:cubicBezTo>
                      <a:pt x="1959" y="1"/>
                      <a:pt x="1400" y="176"/>
                      <a:pt x="910" y="490"/>
                    </a:cubicBezTo>
                    <a:cubicBezTo>
                      <a:pt x="560" y="700"/>
                      <a:pt x="281" y="1050"/>
                      <a:pt x="176" y="1469"/>
                    </a:cubicBezTo>
                    <a:cubicBezTo>
                      <a:pt x="36" y="1889"/>
                      <a:pt x="1" y="2344"/>
                      <a:pt x="71" y="2798"/>
                    </a:cubicBezTo>
                    <a:cubicBezTo>
                      <a:pt x="176" y="3323"/>
                      <a:pt x="421" y="3742"/>
                      <a:pt x="840" y="4057"/>
                    </a:cubicBezTo>
                    <a:cubicBezTo>
                      <a:pt x="1260" y="4407"/>
                      <a:pt x="1784" y="4581"/>
                      <a:pt x="2309" y="4581"/>
                    </a:cubicBezTo>
                    <a:cubicBezTo>
                      <a:pt x="2798" y="4581"/>
                      <a:pt x="3253" y="4442"/>
                      <a:pt x="3637" y="4162"/>
                    </a:cubicBezTo>
                    <a:cubicBezTo>
                      <a:pt x="3917" y="3917"/>
                      <a:pt x="4162" y="3602"/>
                      <a:pt x="4337" y="3288"/>
                    </a:cubicBezTo>
                    <a:cubicBezTo>
                      <a:pt x="4512" y="2973"/>
                      <a:pt x="4617" y="2658"/>
                      <a:pt x="4582" y="2309"/>
                    </a:cubicBezTo>
                    <a:close/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9" name="CustomShape 101"/>
              <p:cNvSpPr/>
              <p:nvPr/>
            </p:nvSpPr>
            <p:spPr>
              <a:xfrm>
                <a:off x="7625880" y="1219320"/>
                <a:ext cx="615240" cy="626040"/>
              </a:xfrm>
              <a:custGeom>
                <a:avLst/>
                <a:gdLst/>
                <a:ahLst/>
                <a:rect l="l" t="t" r="r" b="b"/>
                <a:pathLst>
                  <a:path w="29513" h="30108">
                    <a:moveTo>
                      <a:pt x="14722" y="141"/>
                    </a:moveTo>
                    <a:cubicBezTo>
                      <a:pt x="11260" y="141"/>
                      <a:pt x="7134" y="1784"/>
                      <a:pt x="4861" y="3917"/>
                    </a:cubicBezTo>
                    <a:cubicBezTo>
                      <a:pt x="2588" y="6050"/>
                      <a:pt x="1" y="9687"/>
                      <a:pt x="71" y="13358"/>
                    </a:cubicBezTo>
                    <a:cubicBezTo>
                      <a:pt x="106" y="17030"/>
                      <a:pt x="350" y="19827"/>
                      <a:pt x="3043" y="23813"/>
                    </a:cubicBezTo>
                    <a:cubicBezTo>
                      <a:pt x="4441" y="26086"/>
                      <a:pt x="6679" y="27764"/>
                      <a:pt x="9267" y="28499"/>
                    </a:cubicBezTo>
                    <a:cubicBezTo>
                      <a:pt x="10491" y="28953"/>
                      <a:pt x="14442" y="30107"/>
                      <a:pt x="17939" y="29198"/>
                    </a:cubicBezTo>
                    <a:cubicBezTo>
                      <a:pt x="21435" y="28254"/>
                      <a:pt x="24128" y="26995"/>
                      <a:pt x="25946" y="24303"/>
                    </a:cubicBezTo>
                    <a:cubicBezTo>
                      <a:pt x="27764" y="21610"/>
                      <a:pt x="29513" y="18988"/>
                      <a:pt x="29408" y="14827"/>
                    </a:cubicBezTo>
                    <a:cubicBezTo>
                      <a:pt x="29303" y="10701"/>
                      <a:pt x="27869" y="7728"/>
                      <a:pt x="26646" y="6260"/>
                    </a:cubicBezTo>
                    <a:cubicBezTo>
                      <a:pt x="25457" y="4756"/>
                      <a:pt x="23429" y="2728"/>
                      <a:pt x="21086" y="1574"/>
                    </a:cubicBezTo>
                    <a:cubicBezTo>
                      <a:pt x="19128" y="525"/>
                      <a:pt x="16925" y="1"/>
                      <a:pt x="14722" y="141"/>
                    </a:cubicBezTo>
                    <a:close/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180" name="CustomShape 102"/>
            <p:cNvSpPr/>
            <p:nvPr/>
          </p:nvSpPr>
          <p:spPr>
            <a:xfrm>
              <a:off x="7945560" y="1840320"/>
              <a:ext cx="3240" cy="275400"/>
            </a:xfrm>
            <a:custGeom>
              <a:avLst/>
              <a:gdLst/>
              <a:ahLst/>
              <a:rect l="l" t="t" r="r" b="b"/>
              <a:pathLst>
                <a:path w="176" h="13253">
                  <a:moveTo>
                    <a:pt x="1" y="0"/>
                  </a:moveTo>
                  <a:cubicBezTo>
                    <a:pt x="1" y="1924"/>
                    <a:pt x="176" y="3357"/>
                    <a:pt x="176" y="4231"/>
                  </a:cubicBezTo>
                  <a:cubicBezTo>
                    <a:pt x="176" y="5106"/>
                    <a:pt x="1" y="11190"/>
                    <a:pt x="176" y="13253"/>
                  </a:cubicBezTo>
                </a:path>
              </a:pathLst>
            </a:custGeom>
            <a:noFill/>
            <a:ln cap="rnd" w="21960">
              <a:solidFill>
                <a:srgbClr val="0206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181" name="Group 103"/>
            <p:cNvGrpSpPr/>
            <p:nvPr/>
          </p:nvGrpSpPr>
          <p:grpSpPr>
            <a:xfrm>
              <a:off x="6887160" y="2109600"/>
              <a:ext cx="2096640" cy="416520"/>
              <a:chOff x="6887160" y="2109600"/>
              <a:chExt cx="2096640" cy="416520"/>
            </a:xfrm>
          </p:grpSpPr>
          <p:sp>
            <p:nvSpPr>
              <p:cNvPr id="182" name="CustomShape 104"/>
              <p:cNvSpPr/>
              <p:nvPr/>
            </p:nvSpPr>
            <p:spPr>
              <a:xfrm>
                <a:off x="7211880" y="2115720"/>
                <a:ext cx="1437120" cy="398880"/>
              </a:xfrm>
              <a:custGeom>
                <a:avLst/>
                <a:gdLst/>
                <a:ahLst/>
                <a:rect l="l" t="t" r="r" b="b"/>
                <a:pathLst>
                  <a:path w="61263" h="19186">
                    <a:moveTo>
                      <a:pt x="43264" y="0"/>
                    </a:moveTo>
                    <a:cubicBezTo>
                      <a:pt x="39280" y="0"/>
                      <a:pt x="35120" y="46"/>
                      <a:pt x="31401" y="123"/>
                    </a:cubicBezTo>
                    <a:cubicBezTo>
                      <a:pt x="29624" y="167"/>
                      <a:pt x="27560" y="182"/>
                      <a:pt x="25361" y="182"/>
                    </a:cubicBezTo>
                    <a:cubicBezTo>
                      <a:pt x="21419" y="182"/>
                      <a:pt x="17041" y="136"/>
                      <a:pt x="13095" y="136"/>
                    </a:cubicBezTo>
                    <a:cubicBezTo>
                      <a:pt x="7200" y="136"/>
                      <a:pt x="2268" y="239"/>
                      <a:pt x="1190" y="752"/>
                    </a:cubicBezTo>
                    <a:cubicBezTo>
                      <a:pt x="1" y="1312"/>
                      <a:pt x="141" y="7815"/>
                      <a:pt x="280" y="10438"/>
                    </a:cubicBezTo>
                    <a:cubicBezTo>
                      <a:pt x="315" y="11417"/>
                      <a:pt x="106" y="16103"/>
                      <a:pt x="980" y="18375"/>
                    </a:cubicBezTo>
                    <a:cubicBezTo>
                      <a:pt x="1210" y="19016"/>
                      <a:pt x="4443" y="19186"/>
                      <a:pt x="9058" y="19186"/>
                    </a:cubicBezTo>
                    <a:cubicBezTo>
                      <a:pt x="14264" y="19186"/>
                      <a:pt x="21229" y="18970"/>
                      <a:pt x="27625" y="18970"/>
                    </a:cubicBezTo>
                    <a:cubicBezTo>
                      <a:pt x="31844" y="18970"/>
                      <a:pt x="39110" y="19079"/>
                      <a:pt x="45749" y="19079"/>
                    </a:cubicBezTo>
                    <a:cubicBezTo>
                      <a:pt x="52642" y="19079"/>
                      <a:pt x="58859" y="18961"/>
                      <a:pt x="60284" y="18480"/>
                    </a:cubicBezTo>
                    <a:cubicBezTo>
                      <a:pt x="61228" y="18166"/>
                      <a:pt x="61088" y="13585"/>
                      <a:pt x="61053" y="11137"/>
                    </a:cubicBezTo>
                    <a:cubicBezTo>
                      <a:pt x="61018" y="7885"/>
                      <a:pt x="61263" y="1836"/>
                      <a:pt x="60424" y="822"/>
                    </a:cubicBezTo>
                    <a:cubicBezTo>
                      <a:pt x="59919" y="221"/>
                      <a:pt x="52016" y="0"/>
                      <a:pt x="4326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83" name="CustomShape 105"/>
              <p:cNvSpPr/>
              <p:nvPr/>
            </p:nvSpPr>
            <p:spPr>
              <a:xfrm>
                <a:off x="6920640" y="2143080"/>
                <a:ext cx="2063160" cy="371520"/>
              </a:xfrm>
              <a:custGeom>
                <a:avLst/>
                <a:gdLst/>
                <a:ahLst/>
                <a:rect l="l" t="t" r="r" b="b"/>
                <a:pathLst>
                  <a:path w="61263" h="19386">
                    <a:moveTo>
                      <a:pt x="43319" y="1"/>
                    </a:moveTo>
                    <a:cubicBezTo>
                      <a:pt x="39318" y="1"/>
                      <a:pt x="35137" y="51"/>
                      <a:pt x="31401" y="138"/>
                    </a:cubicBezTo>
                    <a:cubicBezTo>
                      <a:pt x="29617" y="183"/>
                      <a:pt x="27549" y="198"/>
                      <a:pt x="25348" y="198"/>
                    </a:cubicBezTo>
                    <a:cubicBezTo>
                      <a:pt x="21402" y="198"/>
                      <a:pt x="17025" y="151"/>
                      <a:pt x="13082" y="151"/>
                    </a:cubicBezTo>
                    <a:cubicBezTo>
                      <a:pt x="7191" y="151"/>
                      <a:pt x="2268" y="254"/>
                      <a:pt x="1189" y="768"/>
                    </a:cubicBezTo>
                    <a:cubicBezTo>
                      <a:pt x="0" y="1362"/>
                      <a:pt x="105" y="7901"/>
                      <a:pt x="245" y="10559"/>
                    </a:cubicBezTo>
                    <a:cubicBezTo>
                      <a:pt x="315" y="11538"/>
                      <a:pt x="105" y="16223"/>
                      <a:pt x="944" y="18531"/>
                    </a:cubicBezTo>
                    <a:cubicBezTo>
                      <a:pt x="1192" y="19207"/>
                      <a:pt x="4452" y="19385"/>
                      <a:pt x="9093" y="19385"/>
                    </a:cubicBezTo>
                    <a:cubicBezTo>
                      <a:pt x="14300" y="19385"/>
                      <a:pt x="21246" y="19160"/>
                      <a:pt x="27624" y="19160"/>
                    </a:cubicBezTo>
                    <a:cubicBezTo>
                      <a:pt x="31827" y="19160"/>
                      <a:pt x="39093" y="19270"/>
                      <a:pt x="45735" y="19270"/>
                    </a:cubicBezTo>
                    <a:cubicBezTo>
                      <a:pt x="52633" y="19270"/>
                      <a:pt x="58858" y="19152"/>
                      <a:pt x="60283" y="18671"/>
                    </a:cubicBezTo>
                    <a:cubicBezTo>
                      <a:pt x="61227" y="18356"/>
                      <a:pt x="61088" y="13741"/>
                      <a:pt x="61053" y="11258"/>
                    </a:cubicBezTo>
                    <a:cubicBezTo>
                      <a:pt x="60983" y="7971"/>
                      <a:pt x="61262" y="1852"/>
                      <a:pt x="60423" y="838"/>
                    </a:cubicBezTo>
                    <a:cubicBezTo>
                      <a:pt x="59920" y="238"/>
                      <a:pt x="52050" y="1"/>
                      <a:pt x="4331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84" name="CustomShape 106"/>
              <p:cNvSpPr/>
              <p:nvPr/>
            </p:nvSpPr>
            <p:spPr>
              <a:xfrm>
                <a:off x="6887160" y="2109600"/>
                <a:ext cx="2094120" cy="416520"/>
              </a:xfrm>
              <a:custGeom>
                <a:avLst/>
                <a:gdLst/>
                <a:ahLst/>
                <a:rect l="l" t="t" r="r" b="b"/>
                <a:pathLst>
                  <a:path w="61263" h="20037">
                    <a:moveTo>
                      <a:pt x="1190" y="1049"/>
                    </a:moveTo>
                    <a:cubicBezTo>
                      <a:pt x="1" y="1609"/>
                      <a:pt x="141" y="8112"/>
                      <a:pt x="280" y="10735"/>
                    </a:cubicBezTo>
                    <a:cubicBezTo>
                      <a:pt x="315" y="11714"/>
                      <a:pt x="106" y="16400"/>
                      <a:pt x="980" y="18672"/>
                    </a:cubicBezTo>
                    <a:cubicBezTo>
                      <a:pt x="1469" y="20036"/>
                      <a:pt x="15561" y="19267"/>
                      <a:pt x="27625" y="19267"/>
                    </a:cubicBezTo>
                    <a:cubicBezTo>
                      <a:pt x="36226" y="19267"/>
                      <a:pt x="57486" y="19721"/>
                      <a:pt x="60284" y="18777"/>
                    </a:cubicBezTo>
                    <a:cubicBezTo>
                      <a:pt x="61228" y="18463"/>
                      <a:pt x="61088" y="13882"/>
                      <a:pt x="61053" y="11434"/>
                    </a:cubicBezTo>
                    <a:cubicBezTo>
                      <a:pt x="61018" y="8182"/>
                      <a:pt x="61263" y="2133"/>
                      <a:pt x="60424" y="1119"/>
                    </a:cubicBezTo>
                    <a:cubicBezTo>
                      <a:pt x="59689" y="245"/>
                      <a:pt x="43290" y="175"/>
                      <a:pt x="31401" y="420"/>
                    </a:cubicBezTo>
                    <a:cubicBezTo>
                      <a:pt x="21680" y="664"/>
                      <a:pt x="3392" y="0"/>
                      <a:pt x="1190" y="1049"/>
                    </a:cubicBezTo>
                    <a:close/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185" name="CustomShape 107"/>
            <p:cNvSpPr/>
            <p:nvPr/>
          </p:nvSpPr>
          <p:spPr>
            <a:xfrm>
              <a:off x="7869240" y="2764800"/>
              <a:ext cx="155880" cy="175680"/>
            </a:xfrm>
            <a:custGeom>
              <a:avLst/>
              <a:gdLst/>
              <a:ahLst/>
              <a:rect l="l" t="t" r="r" b="b"/>
              <a:pathLst>
                <a:path w="7484" h="8463">
                  <a:moveTo>
                    <a:pt x="2309" y="1749"/>
                  </a:moveTo>
                  <a:cubicBezTo>
                    <a:pt x="1" y="3252"/>
                    <a:pt x="700" y="7448"/>
                    <a:pt x="3323" y="7973"/>
                  </a:cubicBezTo>
                  <a:cubicBezTo>
                    <a:pt x="5805" y="8462"/>
                    <a:pt x="7414" y="7098"/>
                    <a:pt x="7449" y="4406"/>
                  </a:cubicBezTo>
                  <a:cubicBezTo>
                    <a:pt x="7484" y="1504"/>
                    <a:pt x="4931" y="0"/>
                    <a:pt x="2309" y="1749"/>
                  </a:cubicBezTo>
                  <a:close/>
                </a:path>
              </a:pathLst>
            </a:custGeom>
            <a:noFill/>
            <a:ln cap="rnd" w="21960">
              <a:solidFill>
                <a:srgbClr val="0206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6" name="CustomShape 108"/>
            <p:cNvSpPr/>
            <p:nvPr/>
          </p:nvSpPr>
          <p:spPr>
            <a:xfrm>
              <a:off x="6827040" y="2133000"/>
              <a:ext cx="2211840" cy="4104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800" spc="-1" strike="noStrike">
                  <a:solidFill>
                    <a:srgbClr val="ffffff"/>
                  </a:solidFill>
                  <a:latin typeface="Fira Sans Extra Condensed Medium"/>
                  <a:ea typeface="Fira Sans Extra Condensed Medium"/>
                </a:rPr>
                <a:t>Identificación Cultural</a:t>
              </a:r>
              <a:endParaRPr b="0" lang="de-DE" sz="1800" spc="-1" strike="noStrike">
                <a:latin typeface="Arial"/>
              </a:endParaRPr>
            </a:p>
          </p:txBody>
        </p:sp>
        <p:sp>
          <p:nvSpPr>
            <p:cNvPr id="187" name="CustomShape 109"/>
            <p:cNvSpPr/>
            <p:nvPr/>
          </p:nvSpPr>
          <p:spPr>
            <a:xfrm>
              <a:off x="7294320" y="3359160"/>
              <a:ext cx="1305720" cy="12506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200" spc="-1" strike="noStrike">
                  <a:solidFill>
                    <a:srgbClr val="ffffff"/>
                  </a:solidFill>
                  <a:latin typeface="Roboto"/>
                  <a:ea typeface="Roboto"/>
                </a:rPr>
                <a:t>Carencen de identificación con su entorno</a:t>
              </a:r>
              <a:endParaRPr b="0" lang="de-DE" sz="12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Shape 1"/>
          <p:cNvSpPr txBox="1"/>
          <p:nvPr/>
        </p:nvSpPr>
        <p:spPr>
          <a:xfrm>
            <a:off x="457200" y="301320"/>
            <a:ext cx="822924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" sz="2600" spc="-1" strike="noStrike">
                <a:solidFill>
                  <a:srgbClr val="000000"/>
                </a:solidFill>
                <a:latin typeface="Fira Sans Extra Condensed Medium"/>
                <a:ea typeface="Fira Sans Extra Condensed Medium"/>
              </a:rPr>
              <a:t>Camino de los jóvenes en la Partnerschaft</a:t>
            </a:r>
            <a:endParaRPr b="0" lang="de-DE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CustomShape 2"/>
          <p:cNvSpPr/>
          <p:nvPr/>
        </p:nvSpPr>
        <p:spPr>
          <a:xfrm>
            <a:off x="1524240" y="1594080"/>
            <a:ext cx="716220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dk1"/>
            </a:solidFill>
            <a:round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90" name="Group 3"/>
          <p:cNvGrpSpPr/>
          <p:nvPr/>
        </p:nvGrpSpPr>
        <p:grpSpPr>
          <a:xfrm>
            <a:off x="1620360" y="1498680"/>
            <a:ext cx="1239480" cy="995760"/>
            <a:chOff x="1620360" y="1498680"/>
            <a:chExt cx="1239480" cy="995760"/>
          </a:xfrm>
        </p:grpSpPr>
        <p:sp>
          <p:nvSpPr>
            <p:cNvPr id="191" name="CustomShape 4"/>
            <p:cNvSpPr/>
            <p:nvPr/>
          </p:nvSpPr>
          <p:spPr>
            <a:xfrm flipH="1">
              <a:off x="1620000" y="1913040"/>
              <a:ext cx="1239480" cy="581400"/>
            </a:xfrm>
            <a:custGeom>
              <a:avLst/>
              <a:gdLst/>
              <a:ahLst/>
              <a:rect l="l" t="t" r="r" b="b"/>
              <a:pathLst>
                <a:path w="39570" h="21317">
                  <a:moveTo>
                    <a:pt x="18946" y="0"/>
                  </a:moveTo>
                  <a:lnTo>
                    <a:pt x="15375" y="5249"/>
                  </a:lnTo>
                  <a:lnTo>
                    <a:pt x="1" y="5756"/>
                  </a:lnTo>
                  <a:lnTo>
                    <a:pt x="1" y="20970"/>
                  </a:lnTo>
                  <a:lnTo>
                    <a:pt x="9806" y="21317"/>
                  </a:lnTo>
                  <a:lnTo>
                    <a:pt x="23849" y="21317"/>
                  </a:lnTo>
                  <a:lnTo>
                    <a:pt x="39064" y="20811"/>
                  </a:lnTo>
                  <a:lnTo>
                    <a:pt x="39570" y="15055"/>
                  </a:lnTo>
                  <a:lnTo>
                    <a:pt x="38717" y="5249"/>
                  </a:lnTo>
                  <a:lnTo>
                    <a:pt x="22303" y="5089"/>
                  </a:lnTo>
                  <a:lnTo>
                    <a:pt x="18946" y="0"/>
                  </a:lnTo>
                  <a:close/>
                </a:path>
              </a:pathLst>
            </a:custGeom>
            <a:solidFill>
              <a:schemeClr val="dk2"/>
            </a:solidFill>
            <a:ln w="936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2" name="CustomShape 5"/>
            <p:cNvSpPr/>
            <p:nvPr/>
          </p:nvSpPr>
          <p:spPr>
            <a:xfrm rot="5400000">
              <a:off x="2145240" y="1493640"/>
              <a:ext cx="190440" cy="200160"/>
            </a:xfrm>
            <a:custGeom>
              <a:avLst/>
              <a:gdLst/>
              <a:ahLst/>
              <a:rect l="l" t="t" r="r" b="b"/>
              <a:pathLst>
                <a:path w="50441" h="48139">
                  <a:moveTo>
                    <a:pt x="23650" y="0"/>
                  </a:moveTo>
                  <a:cubicBezTo>
                    <a:pt x="20135" y="0"/>
                    <a:pt x="16764" y="610"/>
                    <a:pt x="13989" y="1881"/>
                  </a:cubicBezTo>
                  <a:cubicBezTo>
                    <a:pt x="3811" y="6544"/>
                    <a:pt x="0" y="24343"/>
                    <a:pt x="2532" y="32417"/>
                  </a:cubicBezTo>
                  <a:cubicBezTo>
                    <a:pt x="5007" y="40203"/>
                    <a:pt x="13818" y="48139"/>
                    <a:pt x="25899" y="48139"/>
                  </a:cubicBezTo>
                  <a:cubicBezTo>
                    <a:pt x="26305" y="48139"/>
                    <a:pt x="26713" y="48130"/>
                    <a:pt x="27126" y="48111"/>
                  </a:cubicBezTo>
                  <a:cubicBezTo>
                    <a:pt x="36452" y="47685"/>
                    <a:pt x="41968" y="44274"/>
                    <a:pt x="46204" y="37933"/>
                  </a:cubicBezTo>
                  <a:cubicBezTo>
                    <a:pt x="50441" y="31564"/>
                    <a:pt x="50015" y="22665"/>
                    <a:pt x="46204" y="12060"/>
                  </a:cubicBezTo>
                  <a:cubicBezTo>
                    <a:pt x="43432" y="4345"/>
                    <a:pt x="33032" y="0"/>
                    <a:pt x="23650" y="0"/>
                  </a:cubicBezTo>
                  <a:close/>
                </a:path>
              </a:pathLst>
            </a:custGeom>
            <a:solidFill>
              <a:schemeClr val="dk2"/>
            </a:solidFill>
            <a:ln w="936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3" name="CustomShape 6"/>
            <p:cNvSpPr/>
            <p:nvPr/>
          </p:nvSpPr>
          <p:spPr>
            <a:xfrm>
              <a:off x="1690200" y="2107800"/>
              <a:ext cx="1100520" cy="340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800" spc="-1" strike="noStrike">
                  <a:solidFill>
                    <a:srgbClr val="ffffff"/>
                  </a:solidFill>
                  <a:latin typeface="Fira Sans Extra Condensed Medium"/>
                  <a:ea typeface="Fira Sans Extra Condensed Medium"/>
                </a:rPr>
                <a:t>2017</a:t>
              </a:r>
              <a:endParaRPr b="0" lang="de-DE" sz="1800" spc="-1" strike="noStrike">
                <a:latin typeface="Arial"/>
              </a:endParaRPr>
            </a:p>
          </p:txBody>
        </p:sp>
      </p:grpSp>
      <p:grpSp>
        <p:nvGrpSpPr>
          <p:cNvPr id="194" name="Group 7"/>
          <p:cNvGrpSpPr/>
          <p:nvPr/>
        </p:nvGrpSpPr>
        <p:grpSpPr>
          <a:xfrm>
            <a:off x="3053160" y="1498680"/>
            <a:ext cx="1239480" cy="995760"/>
            <a:chOff x="3053160" y="1498680"/>
            <a:chExt cx="1239480" cy="995760"/>
          </a:xfrm>
        </p:grpSpPr>
        <p:sp>
          <p:nvSpPr>
            <p:cNvPr id="195" name="CustomShape 8"/>
            <p:cNvSpPr/>
            <p:nvPr/>
          </p:nvSpPr>
          <p:spPr>
            <a:xfrm>
              <a:off x="3053160" y="1913040"/>
              <a:ext cx="1239480" cy="581400"/>
            </a:xfrm>
            <a:custGeom>
              <a:avLst/>
              <a:gdLst/>
              <a:ahLst/>
              <a:rect l="l" t="t" r="r" b="b"/>
              <a:pathLst>
                <a:path w="39570" h="21317">
                  <a:moveTo>
                    <a:pt x="18946" y="0"/>
                  </a:moveTo>
                  <a:lnTo>
                    <a:pt x="15375" y="5249"/>
                  </a:lnTo>
                  <a:lnTo>
                    <a:pt x="1" y="5756"/>
                  </a:lnTo>
                  <a:lnTo>
                    <a:pt x="1" y="20970"/>
                  </a:lnTo>
                  <a:lnTo>
                    <a:pt x="9806" y="21317"/>
                  </a:lnTo>
                  <a:lnTo>
                    <a:pt x="23849" y="21317"/>
                  </a:lnTo>
                  <a:lnTo>
                    <a:pt x="39064" y="20811"/>
                  </a:lnTo>
                  <a:lnTo>
                    <a:pt x="39570" y="15055"/>
                  </a:lnTo>
                  <a:lnTo>
                    <a:pt x="38717" y="5249"/>
                  </a:lnTo>
                  <a:lnTo>
                    <a:pt x="22303" y="5089"/>
                  </a:lnTo>
                  <a:lnTo>
                    <a:pt x="18946" y="0"/>
                  </a:lnTo>
                  <a:close/>
                </a:path>
              </a:pathLst>
            </a:custGeom>
            <a:solidFill>
              <a:schemeClr val="accent1"/>
            </a:solidFill>
            <a:ln w="936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6" name="CustomShape 9"/>
            <p:cNvSpPr/>
            <p:nvPr/>
          </p:nvSpPr>
          <p:spPr>
            <a:xfrm rot="5400000">
              <a:off x="3577680" y="1493640"/>
              <a:ext cx="190440" cy="200160"/>
            </a:xfrm>
            <a:custGeom>
              <a:avLst/>
              <a:gdLst/>
              <a:ahLst/>
              <a:rect l="l" t="t" r="r" b="b"/>
              <a:pathLst>
                <a:path w="50441" h="48139">
                  <a:moveTo>
                    <a:pt x="23650" y="0"/>
                  </a:moveTo>
                  <a:cubicBezTo>
                    <a:pt x="20135" y="0"/>
                    <a:pt x="16764" y="610"/>
                    <a:pt x="13989" y="1881"/>
                  </a:cubicBezTo>
                  <a:cubicBezTo>
                    <a:pt x="3811" y="6544"/>
                    <a:pt x="0" y="24343"/>
                    <a:pt x="2532" y="32417"/>
                  </a:cubicBezTo>
                  <a:cubicBezTo>
                    <a:pt x="5007" y="40203"/>
                    <a:pt x="13818" y="48139"/>
                    <a:pt x="25899" y="48139"/>
                  </a:cubicBezTo>
                  <a:cubicBezTo>
                    <a:pt x="26305" y="48139"/>
                    <a:pt x="26713" y="48130"/>
                    <a:pt x="27126" y="48111"/>
                  </a:cubicBezTo>
                  <a:cubicBezTo>
                    <a:pt x="36452" y="47685"/>
                    <a:pt x="41968" y="44274"/>
                    <a:pt x="46204" y="37933"/>
                  </a:cubicBezTo>
                  <a:cubicBezTo>
                    <a:pt x="50441" y="31564"/>
                    <a:pt x="50015" y="22665"/>
                    <a:pt x="46204" y="12060"/>
                  </a:cubicBezTo>
                  <a:cubicBezTo>
                    <a:pt x="43432" y="4345"/>
                    <a:pt x="33032" y="0"/>
                    <a:pt x="23650" y="0"/>
                  </a:cubicBezTo>
                  <a:close/>
                </a:path>
              </a:pathLst>
            </a:custGeom>
            <a:solidFill>
              <a:schemeClr val="accent1"/>
            </a:solidFill>
            <a:ln w="936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7" name="CustomShape 10"/>
            <p:cNvSpPr/>
            <p:nvPr/>
          </p:nvSpPr>
          <p:spPr>
            <a:xfrm>
              <a:off x="3122640" y="2107800"/>
              <a:ext cx="1100520" cy="340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800" spc="-1" strike="noStrike">
                  <a:solidFill>
                    <a:srgbClr val="ffffff"/>
                  </a:solidFill>
                  <a:latin typeface="Fira Sans Extra Condensed Medium"/>
                  <a:ea typeface="Fira Sans Extra Condensed Medium"/>
                </a:rPr>
                <a:t>2018</a:t>
              </a:r>
              <a:endParaRPr b="0" lang="de-DE" sz="1800" spc="-1" strike="noStrike">
                <a:latin typeface="Arial"/>
              </a:endParaRPr>
            </a:p>
          </p:txBody>
        </p:sp>
      </p:grpSp>
      <p:grpSp>
        <p:nvGrpSpPr>
          <p:cNvPr id="198" name="Group 11"/>
          <p:cNvGrpSpPr/>
          <p:nvPr/>
        </p:nvGrpSpPr>
        <p:grpSpPr>
          <a:xfrm>
            <a:off x="4485240" y="1498680"/>
            <a:ext cx="1239480" cy="995760"/>
            <a:chOff x="4485240" y="1498680"/>
            <a:chExt cx="1239480" cy="995760"/>
          </a:xfrm>
        </p:grpSpPr>
        <p:sp>
          <p:nvSpPr>
            <p:cNvPr id="199" name="CustomShape 12"/>
            <p:cNvSpPr/>
            <p:nvPr/>
          </p:nvSpPr>
          <p:spPr>
            <a:xfrm flipH="1">
              <a:off x="4484880" y="1913040"/>
              <a:ext cx="1239480" cy="581400"/>
            </a:xfrm>
            <a:custGeom>
              <a:avLst/>
              <a:gdLst/>
              <a:ahLst/>
              <a:rect l="l" t="t" r="r" b="b"/>
              <a:pathLst>
                <a:path w="39570" h="21317">
                  <a:moveTo>
                    <a:pt x="18946" y="0"/>
                  </a:moveTo>
                  <a:lnTo>
                    <a:pt x="15375" y="5249"/>
                  </a:lnTo>
                  <a:lnTo>
                    <a:pt x="1" y="5756"/>
                  </a:lnTo>
                  <a:lnTo>
                    <a:pt x="1" y="20970"/>
                  </a:lnTo>
                  <a:lnTo>
                    <a:pt x="9806" y="21317"/>
                  </a:lnTo>
                  <a:lnTo>
                    <a:pt x="23849" y="21317"/>
                  </a:lnTo>
                  <a:lnTo>
                    <a:pt x="39064" y="20811"/>
                  </a:lnTo>
                  <a:lnTo>
                    <a:pt x="39570" y="15055"/>
                  </a:lnTo>
                  <a:lnTo>
                    <a:pt x="38717" y="5249"/>
                  </a:lnTo>
                  <a:lnTo>
                    <a:pt x="22303" y="5089"/>
                  </a:lnTo>
                  <a:lnTo>
                    <a:pt x="18946" y="0"/>
                  </a:lnTo>
                  <a:close/>
                </a:path>
              </a:pathLst>
            </a:custGeom>
            <a:solidFill>
              <a:schemeClr val="accent3"/>
            </a:solidFill>
            <a:ln w="936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0" name="CustomShape 13"/>
            <p:cNvSpPr/>
            <p:nvPr/>
          </p:nvSpPr>
          <p:spPr>
            <a:xfrm rot="5400000">
              <a:off x="5010480" y="1493640"/>
              <a:ext cx="190440" cy="200160"/>
            </a:xfrm>
            <a:custGeom>
              <a:avLst/>
              <a:gdLst/>
              <a:ahLst/>
              <a:rect l="l" t="t" r="r" b="b"/>
              <a:pathLst>
                <a:path w="50441" h="48139">
                  <a:moveTo>
                    <a:pt x="23650" y="0"/>
                  </a:moveTo>
                  <a:cubicBezTo>
                    <a:pt x="20135" y="0"/>
                    <a:pt x="16764" y="610"/>
                    <a:pt x="13989" y="1881"/>
                  </a:cubicBezTo>
                  <a:cubicBezTo>
                    <a:pt x="3811" y="6544"/>
                    <a:pt x="0" y="24343"/>
                    <a:pt x="2532" y="32417"/>
                  </a:cubicBezTo>
                  <a:cubicBezTo>
                    <a:pt x="5007" y="40203"/>
                    <a:pt x="13818" y="48139"/>
                    <a:pt x="25899" y="48139"/>
                  </a:cubicBezTo>
                  <a:cubicBezTo>
                    <a:pt x="26305" y="48139"/>
                    <a:pt x="26713" y="48130"/>
                    <a:pt x="27126" y="48111"/>
                  </a:cubicBezTo>
                  <a:cubicBezTo>
                    <a:pt x="36452" y="47685"/>
                    <a:pt x="41968" y="44274"/>
                    <a:pt x="46204" y="37933"/>
                  </a:cubicBezTo>
                  <a:cubicBezTo>
                    <a:pt x="50441" y="31564"/>
                    <a:pt x="50015" y="22665"/>
                    <a:pt x="46204" y="12060"/>
                  </a:cubicBezTo>
                  <a:cubicBezTo>
                    <a:pt x="43432" y="4345"/>
                    <a:pt x="33032" y="0"/>
                    <a:pt x="23650" y="0"/>
                  </a:cubicBezTo>
                  <a:close/>
                </a:path>
              </a:pathLst>
            </a:custGeom>
            <a:solidFill>
              <a:schemeClr val="accent3"/>
            </a:solidFill>
            <a:ln w="936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1" name="CustomShape 14"/>
            <p:cNvSpPr/>
            <p:nvPr/>
          </p:nvSpPr>
          <p:spPr>
            <a:xfrm>
              <a:off x="4555080" y="2107800"/>
              <a:ext cx="1100520" cy="340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800" spc="-1" strike="noStrike">
                  <a:solidFill>
                    <a:srgbClr val="ffffff"/>
                  </a:solidFill>
                  <a:latin typeface="Fira Sans Extra Condensed Medium"/>
                  <a:ea typeface="Fira Sans Extra Condensed Medium"/>
                </a:rPr>
                <a:t>2019</a:t>
              </a:r>
              <a:endParaRPr b="0" lang="de-DE" sz="1800" spc="-1" strike="noStrike">
                <a:latin typeface="Arial"/>
              </a:endParaRPr>
            </a:p>
          </p:txBody>
        </p:sp>
      </p:grpSp>
      <p:grpSp>
        <p:nvGrpSpPr>
          <p:cNvPr id="202" name="Group 15"/>
          <p:cNvGrpSpPr/>
          <p:nvPr/>
        </p:nvGrpSpPr>
        <p:grpSpPr>
          <a:xfrm>
            <a:off x="5918040" y="1498680"/>
            <a:ext cx="1239480" cy="995760"/>
            <a:chOff x="5918040" y="1498680"/>
            <a:chExt cx="1239480" cy="995760"/>
          </a:xfrm>
        </p:grpSpPr>
        <p:sp>
          <p:nvSpPr>
            <p:cNvPr id="203" name="CustomShape 16"/>
            <p:cNvSpPr/>
            <p:nvPr/>
          </p:nvSpPr>
          <p:spPr>
            <a:xfrm>
              <a:off x="5918040" y="1913040"/>
              <a:ext cx="1239480" cy="581400"/>
            </a:xfrm>
            <a:custGeom>
              <a:avLst/>
              <a:gdLst/>
              <a:ahLst/>
              <a:rect l="l" t="t" r="r" b="b"/>
              <a:pathLst>
                <a:path w="39570" h="21317">
                  <a:moveTo>
                    <a:pt x="18946" y="0"/>
                  </a:moveTo>
                  <a:lnTo>
                    <a:pt x="15375" y="5249"/>
                  </a:lnTo>
                  <a:lnTo>
                    <a:pt x="1" y="5756"/>
                  </a:lnTo>
                  <a:lnTo>
                    <a:pt x="1" y="20970"/>
                  </a:lnTo>
                  <a:lnTo>
                    <a:pt x="9806" y="21317"/>
                  </a:lnTo>
                  <a:lnTo>
                    <a:pt x="23849" y="21317"/>
                  </a:lnTo>
                  <a:lnTo>
                    <a:pt x="39064" y="20811"/>
                  </a:lnTo>
                  <a:lnTo>
                    <a:pt x="39570" y="15055"/>
                  </a:lnTo>
                  <a:lnTo>
                    <a:pt x="38717" y="5249"/>
                  </a:lnTo>
                  <a:lnTo>
                    <a:pt x="22303" y="5089"/>
                  </a:lnTo>
                  <a:lnTo>
                    <a:pt x="18946" y="0"/>
                  </a:lnTo>
                  <a:close/>
                </a:path>
              </a:pathLst>
            </a:custGeom>
            <a:solidFill>
              <a:schemeClr val="accent4"/>
            </a:solidFill>
            <a:ln w="936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4" name="CustomShape 17"/>
            <p:cNvSpPr/>
            <p:nvPr/>
          </p:nvSpPr>
          <p:spPr>
            <a:xfrm rot="5400000">
              <a:off x="6442920" y="1493640"/>
              <a:ext cx="190440" cy="200160"/>
            </a:xfrm>
            <a:custGeom>
              <a:avLst/>
              <a:gdLst/>
              <a:ahLst/>
              <a:rect l="l" t="t" r="r" b="b"/>
              <a:pathLst>
                <a:path w="50441" h="48139">
                  <a:moveTo>
                    <a:pt x="23650" y="0"/>
                  </a:moveTo>
                  <a:cubicBezTo>
                    <a:pt x="20135" y="0"/>
                    <a:pt x="16764" y="610"/>
                    <a:pt x="13989" y="1881"/>
                  </a:cubicBezTo>
                  <a:cubicBezTo>
                    <a:pt x="3811" y="6544"/>
                    <a:pt x="0" y="24343"/>
                    <a:pt x="2532" y="32417"/>
                  </a:cubicBezTo>
                  <a:cubicBezTo>
                    <a:pt x="5007" y="40203"/>
                    <a:pt x="13818" y="48139"/>
                    <a:pt x="25899" y="48139"/>
                  </a:cubicBezTo>
                  <a:cubicBezTo>
                    <a:pt x="26305" y="48139"/>
                    <a:pt x="26713" y="48130"/>
                    <a:pt x="27126" y="48111"/>
                  </a:cubicBezTo>
                  <a:cubicBezTo>
                    <a:pt x="36452" y="47685"/>
                    <a:pt x="41968" y="44274"/>
                    <a:pt x="46204" y="37933"/>
                  </a:cubicBezTo>
                  <a:cubicBezTo>
                    <a:pt x="50441" y="31564"/>
                    <a:pt x="50015" y="22665"/>
                    <a:pt x="46204" y="12060"/>
                  </a:cubicBezTo>
                  <a:cubicBezTo>
                    <a:pt x="43432" y="4345"/>
                    <a:pt x="33032" y="0"/>
                    <a:pt x="23650" y="0"/>
                  </a:cubicBezTo>
                  <a:close/>
                </a:path>
              </a:pathLst>
            </a:custGeom>
            <a:solidFill>
              <a:schemeClr val="accent4"/>
            </a:solidFill>
            <a:ln w="936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5" name="CustomShape 18"/>
            <p:cNvSpPr/>
            <p:nvPr/>
          </p:nvSpPr>
          <p:spPr>
            <a:xfrm>
              <a:off x="5987520" y="2107800"/>
              <a:ext cx="1100520" cy="340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800" spc="-1" strike="noStrike">
                  <a:solidFill>
                    <a:srgbClr val="ffffff"/>
                  </a:solidFill>
                  <a:latin typeface="Fira Sans Extra Condensed Medium"/>
                  <a:ea typeface="Fira Sans Extra Condensed Medium"/>
                </a:rPr>
                <a:t>2020</a:t>
              </a:r>
              <a:endParaRPr b="0" lang="de-DE" sz="1800" spc="-1" strike="noStrike">
                <a:latin typeface="Arial"/>
              </a:endParaRPr>
            </a:p>
          </p:txBody>
        </p:sp>
      </p:grpSp>
      <p:grpSp>
        <p:nvGrpSpPr>
          <p:cNvPr id="206" name="Group 19"/>
          <p:cNvGrpSpPr/>
          <p:nvPr/>
        </p:nvGrpSpPr>
        <p:grpSpPr>
          <a:xfrm>
            <a:off x="7350120" y="1498680"/>
            <a:ext cx="1239480" cy="995760"/>
            <a:chOff x="7350120" y="1498680"/>
            <a:chExt cx="1239480" cy="995760"/>
          </a:xfrm>
        </p:grpSpPr>
        <p:sp>
          <p:nvSpPr>
            <p:cNvPr id="207" name="CustomShape 20"/>
            <p:cNvSpPr/>
            <p:nvPr/>
          </p:nvSpPr>
          <p:spPr>
            <a:xfrm flipH="1">
              <a:off x="7349760" y="1913040"/>
              <a:ext cx="1239480" cy="581400"/>
            </a:xfrm>
            <a:custGeom>
              <a:avLst/>
              <a:gdLst/>
              <a:ahLst/>
              <a:rect l="l" t="t" r="r" b="b"/>
              <a:pathLst>
                <a:path w="39570" h="21317">
                  <a:moveTo>
                    <a:pt x="18946" y="0"/>
                  </a:moveTo>
                  <a:lnTo>
                    <a:pt x="15375" y="5249"/>
                  </a:lnTo>
                  <a:lnTo>
                    <a:pt x="1" y="5756"/>
                  </a:lnTo>
                  <a:lnTo>
                    <a:pt x="1" y="20970"/>
                  </a:lnTo>
                  <a:lnTo>
                    <a:pt x="9806" y="21317"/>
                  </a:lnTo>
                  <a:lnTo>
                    <a:pt x="23849" y="21317"/>
                  </a:lnTo>
                  <a:lnTo>
                    <a:pt x="39064" y="20811"/>
                  </a:lnTo>
                  <a:lnTo>
                    <a:pt x="39570" y="15055"/>
                  </a:lnTo>
                  <a:lnTo>
                    <a:pt x="38717" y="5249"/>
                  </a:lnTo>
                  <a:lnTo>
                    <a:pt x="22303" y="5089"/>
                  </a:lnTo>
                  <a:lnTo>
                    <a:pt x="18946" y="0"/>
                  </a:lnTo>
                  <a:close/>
                </a:path>
              </a:pathLst>
            </a:custGeom>
            <a:solidFill>
              <a:schemeClr val="accent5"/>
            </a:solidFill>
            <a:ln w="936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8" name="CustomShape 21"/>
            <p:cNvSpPr/>
            <p:nvPr/>
          </p:nvSpPr>
          <p:spPr>
            <a:xfrm rot="5400000">
              <a:off x="7875360" y="1493640"/>
              <a:ext cx="190440" cy="200160"/>
            </a:xfrm>
            <a:custGeom>
              <a:avLst/>
              <a:gdLst/>
              <a:ahLst/>
              <a:rect l="l" t="t" r="r" b="b"/>
              <a:pathLst>
                <a:path w="50441" h="48139">
                  <a:moveTo>
                    <a:pt x="23650" y="0"/>
                  </a:moveTo>
                  <a:cubicBezTo>
                    <a:pt x="20135" y="0"/>
                    <a:pt x="16764" y="610"/>
                    <a:pt x="13989" y="1881"/>
                  </a:cubicBezTo>
                  <a:cubicBezTo>
                    <a:pt x="3811" y="6544"/>
                    <a:pt x="0" y="24343"/>
                    <a:pt x="2532" y="32417"/>
                  </a:cubicBezTo>
                  <a:cubicBezTo>
                    <a:pt x="5007" y="40203"/>
                    <a:pt x="13818" y="48139"/>
                    <a:pt x="25899" y="48139"/>
                  </a:cubicBezTo>
                  <a:cubicBezTo>
                    <a:pt x="26305" y="48139"/>
                    <a:pt x="26713" y="48130"/>
                    <a:pt x="27126" y="48111"/>
                  </a:cubicBezTo>
                  <a:cubicBezTo>
                    <a:pt x="36452" y="47685"/>
                    <a:pt x="41968" y="44274"/>
                    <a:pt x="46204" y="37933"/>
                  </a:cubicBezTo>
                  <a:cubicBezTo>
                    <a:pt x="50441" y="31564"/>
                    <a:pt x="50015" y="22665"/>
                    <a:pt x="46204" y="12060"/>
                  </a:cubicBezTo>
                  <a:cubicBezTo>
                    <a:pt x="43432" y="4345"/>
                    <a:pt x="33032" y="0"/>
                    <a:pt x="23650" y="0"/>
                  </a:cubicBezTo>
                  <a:close/>
                </a:path>
              </a:pathLst>
            </a:custGeom>
            <a:solidFill>
              <a:schemeClr val="accent5"/>
            </a:solidFill>
            <a:ln w="936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9" name="CustomShape 22"/>
            <p:cNvSpPr/>
            <p:nvPr/>
          </p:nvSpPr>
          <p:spPr>
            <a:xfrm>
              <a:off x="7420320" y="2107800"/>
              <a:ext cx="1100520" cy="340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800" spc="-1" strike="noStrike">
                  <a:solidFill>
                    <a:srgbClr val="ffffff"/>
                  </a:solidFill>
                  <a:latin typeface="Fira Sans Extra Condensed Medium"/>
                  <a:ea typeface="Fira Sans Extra Condensed Medium"/>
                </a:rPr>
                <a:t>2021</a:t>
              </a:r>
              <a:endParaRPr b="0" lang="de-DE" sz="1800" spc="-1" strike="noStrike">
                <a:latin typeface="Arial"/>
              </a:endParaRPr>
            </a:p>
          </p:txBody>
        </p:sp>
      </p:grpSp>
      <p:graphicFrame>
        <p:nvGraphicFramePr>
          <p:cNvPr id="210" name="Table 23"/>
          <p:cNvGraphicFramePr/>
          <p:nvPr/>
        </p:nvGraphicFramePr>
        <p:xfrm>
          <a:off x="1524240" y="2813400"/>
          <a:ext cx="7162200" cy="1800000"/>
        </p:xfrm>
        <a:graphic>
          <a:graphicData uri="http://schemas.openxmlformats.org/drawingml/2006/table">
            <a:tbl>
              <a:tblPr/>
              <a:tblGrid>
                <a:gridCol w="1432440"/>
                <a:gridCol w="1432440"/>
                <a:gridCol w="1432440"/>
                <a:gridCol w="1432440"/>
                <a:gridCol w="1432440"/>
              </a:tblGrid>
              <a:tr h="1075320">
                <a:tc>
                  <a:txBody>
                    <a:bodyPr lIns="182520" rIns="18252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200" spc="-1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</a:rPr>
                        <a:t>Motivación</a:t>
                      </a:r>
                      <a:endParaRPr b="0" lang="de-DE" sz="1200" spc="-1" strike="noStrike">
                        <a:latin typeface="Arial"/>
                      </a:endParaRPr>
                    </a:p>
                  </a:txBody>
                  <a:tcPr marL="182520" marR="18252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82520" rIns="18252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200" spc="-1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</a:rPr>
                        <a:t>Impulso en Proyectos</a:t>
                      </a:r>
                      <a:endParaRPr b="0" lang="de-DE" sz="1200" spc="-1" strike="noStrike">
                        <a:latin typeface="Arial"/>
                      </a:endParaRPr>
                    </a:p>
                  </a:txBody>
                  <a:tcPr marL="182520" marR="18252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82520" rIns="18252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200" spc="-1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</a:rPr>
                        <a:t>Involucramiento sobre la partnerschaft</a:t>
                      </a:r>
                      <a:endParaRPr b="0" lang="de-DE" sz="1200" spc="-1" strike="noStrike">
                        <a:latin typeface="Arial"/>
                      </a:endParaRPr>
                    </a:p>
                  </a:txBody>
                  <a:tcPr marL="182520" marR="18252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82520" rIns="18252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200" spc="-1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</a:rPr>
                        <a:t>La partnerschaft y los jóvenes</a:t>
                      </a:r>
                      <a:endParaRPr b="0" lang="de-DE" sz="1200" spc="-1" strike="noStrike">
                        <a:latin typeface="Arial"/>
                      </a:endParaRPr>
                    </a:p>
                  </a:txBody>
                  <a:tcPr marL="182520" marR="18252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82520" rIns="18252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200" spc="-1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</a:rPr>
                        <a:t>El protagonismo juvenil de los jóvenes en la partnerschaft</a:t>
                      </a:r>
                      <a:endParaRPr b="0" lang="de-DE" sz="1200" spc="-1" strike="noStrike">
                        <a:latin typeface="Arial"/>
                      </a:endParaRPr>
                    </a:p>
                  </a:txBody>
                  <a:tcPr marL="182520" marR="18252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896760">
                <a:tc>
                  <a:txBody>
                    <a:bodyPr lIns="182520" rIns="18252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s-PE" sz="1200" spc="-1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</a:rPr>
                        <a:t>Voluntariado</a:t>
                      </a:r>
                      <a:endParaRPr b="0" lang="de-DE" sz="1200" spc="-1" strike="noStrike">
                        <a:latin typeface="Arial"/>
                      </a:endParaRPr>
                    </a:p>
                  </a:txBody>
                  <a:tcPr marL="182520" marR="18252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82520" rIns="18252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</a:rPr>
                        <a:t>Voluntariado</a:t>
                      </a:r>
                      <a:endParaRPr b="0" lang="de-DE" sz="1200" spc="-1" strike="noStrike">
                        <a:latin typeface="Arial"/>
                      </a:endParaRPr>
                    </a:p>
                  </a:txBody>
                  <a:tcPr marL="182520" marR="18252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82520" rIns="18252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</a:rPr>
                        <a:t>Voluntariado</a:t>
                      </a:r>
                      <a:endParaRPr b="0" lang="de-DE" sz="1200" spc="-1" strike="noStrike">
                        <a:latin typeface="Arial"/>
                      </a:endParaRPr>
                    </a:p>
                  </a:txBody>
                  <a:tcPr marL="182520" marR="18252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82520" rIns="18252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</a:rPr>
                        <a:t>Contacto con jóvenes de parroquias de Alemania</a:t>
                      </a:r>
                      <a:endParaRPr b="0" lang="de-DE" sz="1200" spc="-1" strike="noStrike">
                        <a:latin typeface="Arial"/>
                      </a:endParaRPr>
                    </a:p>
                  </a:txBody>
                  <a:tcPr marL="182520" marR="18252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82520" rIns="18252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</a:rPr>
                        <a:t>Equipo conjunto</a:t>
                      </a:r>
                      <a:endParaRPr b="0" lang="de-DE" sz="1200" spc="-1" strike="noStrike">
                        <a:latin typeface="Arial"/>
                      </a:endParaRPr>
                    </a:p>
                  </a:txBody>
                  <a:tcPr marL="182520" marR="18252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1" name="CustomShape 24"/>
          <p:cNvSpPr/>
          <p:nvPr/>
        </p:nvSpPr>
        <p:spPr>
          <a:xfrm>
            <a:off x="248760" y="3065760"/>
            <a:ext cx="1174320" cy="5173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s-PE" sz="1400" spc="-1" strike="noStrike">
                <a:solidFill>
                  <a:srgbClr val="ffffff"/>
                </a:solidFill>
                <a:latin typeface="Arial"/>
                <a:ea typeface="Arial"/>
              </a:rPr>
              <a:t>Perú</a:t>
            </a:r>
            <a:endParaRPr b="0" lang="de-DE" sz="1400" spc="-1" strike="noStrike">
              <a:latin typeface="Arial"/>
            </a:endParaRPr>
          </a:p>
        </p:txBody>
      </p:sp>
      <p:sp>
        <p:nvSpPr>
          <p:cNvPr id="212" name="CustomShape 25"/>
          <p:cNvSpPr/>
          <p:nvPr/>
        </p:nvSpPr>
        <p:spPr>
          <a:xfrm>
            <a:off x="248760" y="4058640"/>
            <a:ext cx="1174320" cy="5173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s-PE" sz="1400" spc="-1" strike="noStrike">
                <a:solidFill>
                  <a:srgbClr val="ffffff"/>
                </a:solidFill>
                <a:latin typeface="Arial"/>
                <a:ea typeface="Arial"/>
              </a:rPr>
              <a:t>ALEMANIA</a:t>
            </a:r>
            <a:endParaRPr b="0" lang="de-DE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" name="Group 1"/>
          <p:cNvGrpSpPr/>
          <p:nvPr/>
        </p:nvGrpSpPr>
        <p:grpSpPr>
          <a:xfrm>
            <a:off x="-636840" y="1404720"/>
            <a:ext cx="8446320" cy="2363040"/>
            <a:chOff x="-636840" y="1404720"/>
            <a:chExt cx="8446320" cy="2363040"/>
          </a:xfrm>
        </p:grpSpPr>
        <p:sp>
          <p:nvSpPr>
            <p:cNvPr id="214" name="CustomShape 2"/>
            <p:cNvSpPr/>
            <p:nvPr/>
          </p:nvSpPr>
          <p:spPr>
            <a:xfrm>
              <a:off x="-636840" y="1404720"/>
              <a:ext cx="8446320" cy="2363040"/>
            </a:xfrm>
            <a:custGeom>
              <a:avLst/>
              <a:gdLst/>
              <a:ahLst/>
              <a:rect l="l" t="t" r="r" b="b"/>
              <a:pathLst>
                <a:path w="337866" h="94529">
                  <a:moveTo>
                    <a:pt x="0" y="36334"/>
                  </a:moveTo>
                  <a:cubicBezTo>
                    <a:pt x="9202" y="44277"/>
                    <a:pt x="28628" y="86117"/>
                    <a:pt x="55210" y="83994"/>
                  </a:cubicBezTo>
                  <a:cubicBezTo>
                    <a:pt x="81793" y="81871"/>
                    <a:pt x="126070" y="21864"/>
                    <a:pt x="159495" y="23594"/>
                  </a:cubicBezTo>
                  <a:cubicBezTo>
                    <a:pt x="192920" y="25324"/>
                    <a:pt x="226031" y="98308"/>
                    <a:pt x="255759" y="94376"/>
                  </a:cubicBezTo>
                  <a:cubicBezTo>
                    <a:pt x="285488" y="90444"/>
                    <a:pt x="324182" y="15729"/>
                    <a:pt x="337866" y="0"/>
                  </a:cubicBezTo>
                </a:path>
              </a:pathLst>
            </a:custGeom>
            <a:noFill/>
            <a:ln cap="rnd" w="152280">
              <a:solidFill>
                <a:srgbClr val="f3f3f3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5" name="CustomShape 3"/>
            <p:cNvSpPr/>
            <p:nvPr/>
          </p:nvSpPr>
          <p:spPr>
            <a:xfrm>
              <a:off x="-636840" y="1404720"/>
              <a:ext cx="8446320" cy="2363040"/>
            </a:xfrm>
            <a:custGeom>
              <a:avLst/>
              <a:gdLst/>
              <a:ahLst/>
              <a:rect l="l" t="t" r="r" b="b"/>
              <a:pathLst>
                <a:path w="337866" h="94529">
                  <a:moveTo>
                    <a:pt x="0" y="36334"/>
                  </a:moveTo>
                  <a:cubicBezTo>
                    <a:pt x="9202" y="44277"/>
                    <a:pt x="28628" y="86117"/>
                    <a:pt x="55210" y="83994"/>
                  </a:cubicBezTo>
                  <a:cubicBezTo>
                    <a:pt x="81793" y="81871"/>
                    <a:pt x="126070" y="21864"/>
                    <a:pt x="159495" y="23594"/>
                  </a:cubicBezTo>
                  <a:cubicBezTo>
                    <a:pt x="192920" y="25324"/>
                    <a:pt x="226031" y="98308"/>
                    <a:pt x="255759" y="94376"/>
                  </a:cubicBezTo>
                  <a:cubicBezTo>
                    <a:pt x="285488" y="90444"/>
                    <a:pt x="324182" y="15729"/>
                    <a:pt x="337866" y="0"/>
                  </a:cubicBezTo>
                </a:path>
              </a:pathLst>
            </a:custGeom>
            <a:noFill/>
            <a:ln cap="rnd" w="1908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16" name="TextShape 4"/>
          <p:cNvSpPr txBox="1"/>
          <p:nvPr/>
        </p:nvSpPr>
        <p:spPr>
          <a:xfrm>
            <a:off x="457200" y="301320"/>
            <a:ext cx="822924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" sz="2600" spc="-1" strike="noStrike">
                <a:solidFill>
                  <a:srgbClr val="000000"/>
                </a:solidFill>
                <a:latin typeface="Fira Sans Extra Condensed Medium"/>
                <a:ea typeface="Fira Sans Extra Condensed Medium"/>
              </a:rPr>
              <a:t>Proceso de la Partnerschaft Juventud Perú</a:t>
            </a:r>
            <a:endParaRPr b="0" lang="de-DE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CustomShape 5"/>
          <p:cNvSpPr/>
          <p:nvPr/>
        </p:nvSpPr>
        <p:spPr>
          <a:xfrm>
            <a:off x="3515040" y="4999680"/>
            <a:ext cx="11880" cy="9720"/>
          </a:xfrm>
          <a:custGeom>
            <a:avLst/>
            <a:gdLst/>
            <a:ahLst/>
            <a:rect l="l" t="t" r="r" b="b"/>
            <a:pathLst>
              <a:path w="548" h="445">
                <a:moveTo>
                  <a:pt x="274" y="0"/>
                </a:moveTo>
                <a:cubicBezTo>
                  <a:pt x="0" y="0"/>
                  <a:pt x="0" y="445"/>
                  <a:pt x="274" y="445"/>
                </a:cubicBezTo>
                <a:cubicBezTo>
                  <a:pt x="547" y="445"/>
                  <a:pt x="547" y="0"/>
                  <a:pt x="27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218" name="Group 6"/>
          <p:cNvGrpSpPr/>
          <p:nvPr/>
        </p:nvGrpSpPr>
        <p:grpSpPr>
          <a:xfrm>
            <a:off x="7537320" y="2912040"/>
            <a:ext cx="1149120" cy="696600"/>
            <a:chOff x="7537320" y="2912040"/>
            <a:chExt cx="1149120" cy="696600"/>
          </a:xfrm>
        </p:grpSpPr>
        <p:sp>
          <p:nvSpPr>
            <p:cNvPr id="219" name="CustomShape 7"/>
            <p:cNvSpPr/>
            <p:nvPr/>
          </p:nvSpPr>
          <p:spPr>
            <a:xfrm>
              <a:off x="7554240" y="2912040"/>
              <a:ext cx="1090800" cy="695160"/>
            </a:xfrm>
            <a:custGeom>
              <a:avLst/>
              <a:gdLst/>
              <a:ahLst/>
              <a:rect l="l" t="t" r="r" b="b"/>
              <a:pathLst>
                <a:path w="48472" h="30900">
                  <a:moveTo>
                    <a:pt x="27985" y="0"/>
                  </a:moveTo>
                  <a:cubicBezTo>
                    <a:pt x="24718" y="0"/>
                    <a:pt x="21478" y="2184"/>
                    <a:pt x="20413" y="5290"/>
                  </a:cubicBezTo>
                  <a:cubicBezTo>
                    <a:pt x="18763" y="3365"/>
                    <a:pt x="16295" y="1993"/>
                    <a:pt x="13827" y="1993"/>
                  </a:cubicBezTo>
                  <a:cubicBezTo>
                    <a:pt x="13227" y="1993"/>
                    <a:pt x="12627" y="2074"/>
                    <a:pt x="12040" y="2248"/>
                  </a:cubicBezTo>
                  <a:cubicBezTo>
                    <a:pt x="8998" y="3137"/>
                    <a:pt x="7016" y="7067"/>
                    <a:pt x="8759" y="9698"/>
                  </a:cubicBezTo>
                  <a:cubicBezTo>
                    <a:pt x="7901" y="9292"/>
                    <a:pt x="7017" y="9104"/>
                    <a:pt x="6155" y="9104"/>
                  </a:cubicBezTo>
                  <a:cubicBezTo>
                    <a:pt x="3034" y="9104"/>
                    <a:pt x="219" y="11567"/>
                    <a:pt x="112" y="14996"/>
                  </a:cubicBezTo>
                  <a:cubicBezTo>
                    <a:pt x="1" y="18554"/>
                    <a:pt x="2897" y="21254"/>
                    <a:pt x="6171" y="21254"/>
                  </a:cubicBezTo>
                  <a:cubicBezTo>
                    <a:pt x="6922" y="21254"/>
                    <a:pt x="7692" y="21112"/>
                    <a:pt x="8451" y="20806"/>
                  </a:cubicBezTo>
                  <a:lnTo>
                    <a:pt x="8451" y="20806"/>
                  </a:lnTo>
                  <a:cubicBezTo>
                    <a:pt x="8212" y="24975"/>
                    <a:pt x="10741" y="29384"/>
                    <a:pt x="14774" y="30614"/>
                  </a:cubicBezTo>
                  <a:cubicBezTo>
                    <a:pt x="15408" y="30808"/>
                    <a:pt x="16064" y="30899"/>
                    <a:pt x="16721" y="30899"/>
                  </a:cubicBezTo>
                  <a:cubicBezTo>
                    <a:pt x="20241" y="30899"/>
                    <a:pt x="23782" y="28279"/>
                    <a:pt x="24070" y="24736"/>
                  </a:cubicBezTo>
                  <a:cubicBezTo>
                    <a:pt x="25505" y="27163"/>
                    <a:pt x="27897" y="29111"/>
                    <a:pt x="30666" y="29658"/>
                  </a:cubicBezTo>
                  <a:cubicBezTo>
                    <a:pt x="31167" y="29757"/>
                    <a:pt x="31679" y="29805"/>
                    <a:pt x="32193" y="29805"/>
                  </a:cubicBezTo>
                  <a:cubicBezTo>
                    <a:pt x="34514" y="29805"/>
                    <a:pt x="36853" y="28811"/>
                    <a:pt x="38253" y="26992"/>
                  </a:cubicBezTo>
                  <a:cubicBezTo>
                    <a:pt x="40133" y="24599"/>
                    <a:pt x="39859" y="21558"/>
                    <a:pt x="38253" y="19131"/>
                  </a:cubicBezTo>
                  <a:lnTo>
                    <a:pt x="38253" y="19131"/>
                  </a:lnTo>
                  <a:cubicBezTo>
                    <a:pt x="39869" y="19365"/>
                    <a:pt x="41421" y="20049"/>
                    <a:pt x="43008" y="20049"/>
                  </a:cubicBezTo>
                  <a:cubicBezTo>
                    <a:pt x="43736" y="20049"/>
                    <a:pt x="44472" y="19905"/>
                    <a:pt x="45225" y="19507"/>
                  </a:cubicBezTo>
                  <a:cubicBezTo>
                    <a:pt x="46353" y="18858"/>
                    <a:pt x="47241" y="17798"/>
                    <a:pt x="47651" y="16534"/>
                  </a:cubicBezTo>
                  <a:cubicBezTo>
                    <a:pt x="48472" y="14449"/>
                    <a:pt x="48267" y="12125"/>
                    <a:pt x="47139" y="10211"/>
                  </a:cubicBezTo>
                  <a:cubicBezTo>
                    <a:pt x="46100" y="8559"/>
                    <a:pt x="44000" y="7934"/>
                    <a:pt x="41808" y="7934"/>
                  </a:cubicBezTo>
                  <a:cubicBezTo>
                    <a:pt x="39601" y="7934"/>
                    <a:pt x="37301" y="8568"/>
                    <a:pt x="35895" y="9425"/>
                  </a:cubicBezTo>
                  <a:cubicBezTo>
                    <a:pt x="36202" y="9186"/>
                    <a:pt x="36271" y="8707"/>
                    <a:pt x="36168" y="8092"/>
                  </a:cubicBezTo>
                  <a:cubicBezTo>
                    <a:pt x="35826" y="6588"/>
                    <a:pt x="35245" y="5119"/>
                    <a:pt x="34425" y="3786"/>
                  </a:cubicBezTo>
                  <a:cubicBezTo>
                    <a:pt x="33195" y="2077"/>
                    <a:pt x="31588" y="608"/>
                    <a:pt x="29504" y="163"/>
                  </a:cubicBezTo>
                  <a:cubicBezTo>
                    <a:pt x="29002" y="53"/>
                    <a:pt x="28494" y="0"/>
                    <a:pt x="279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0" name="CustomShape 8"/>
            <p:cNvSpPr/>
            <p:nvPr/>
          </p:nvSpPr>
          <p:spPr>
            <a:xfrm>
              <a:off x="7557480" y="3256560"/>
              <a:ext cx="1066680" cy="350640"/>
            </a:xfrm>
            <a:custGeom>
              <a:avLst/>
              <a:gdLst/>
              <a:ahLst/>
              <a:rect l="l" t="t" r="r" b="b"/>
              <a:pathLst>
                <a:path w="47403" h="15597">
                  <a:moveTo>
                    <a:pt x="0" y="0"/>
                  </a:moveTo>
                  <a:lnTo>
                    <a:pt x="0" y="0"/>
                  </a:lnTo>
                  <a:cubicBezTo>
                    <a:pt x="34" y="1231"/>
                    <a:pt x="410" y="2427"/>
                    <a:pt x="1128" y="3452"/>
                  </a:cubicBezTo>
                  <a:cubicBezTo>
                    <a:pt x="2328" y="5020"/>
                    <a:pt x="4177" y="5885"/>
                    <a:pt x="6072" y="5885"/>
                  </a:cubicBezTo>
                  <a:cubicBezTo>
                    <a:pt x="6822" y="5885"/>
                    <a:pt x="7578" y="5750"/>
                    <a:pt x="8305" y="5469"/>
                  </a:cubicBezTo>
                  <a:lnTo>
                    <a:pt x="8305" y="5469"/>
                  </a:lnTo>
                  <a:cubicBezTo>
                    <a:pt x="8066" y="9672"/>
                    <a:pt x="10595" y="14081"/>
                    <a:pt x="14628" y="15311"/>
                  </a:cubicBezTo>
                  <a:cubicBezTo>
                    <a:pt x="15262" y="15505"/>
                    <a:pt x="15918" y="15596"/>
                    <a:pt x="16575" y="15596"/>
                  </a:cubicBezTo>
                  <a:cubicBezTo>
                    <a:pt x="20095" y="15596"/>
                    <a:pt x="23636" y="12976"/>
                    <a:pt x="23924" y="9433"/>
                  </a:cubicBezTo>
                  <a:cubicBezTo>
                    <a:pt x="25359" y="11860"/>
                    <a:pt x="27751" y="13774"/>
                    <a:pt x="30520" y="14355"/>
                  </a:cubicBezTo>
                  <a:cubicBezTo>
                    <a:pt x="31021" y="14454"/>
                    <a:pt x="31533" y="14502"/>
                    <a:pt x="32047" y="14502"/>
                  </a:cubicBezTo>
                  <a:cubicBezTo>
                    <a:pt x="34368" y="14502"/>
                    <a:pt x="36707" y="13508"/>
                    <a:pt x="38107" y="11689"/>
                  </a:cubicBezTo>
                  <a:cubicBezTo>
                    <a:pt x="39987" y="9296"/>
                    <a:pt x="39713" y="6255"/>
                    <a:pt x="38107" y="3828"/>
                  </a:cubicBezTo>
                  <a:lnTo>
                    <a:pt x="38107" y="3828"/>
                  </a:lnTo>
                  <a:cubicBezTo>
                    <a:pt x="39723" y="4062"/>
                    <a:pt x="41275" y="4746"/>
                    <a:pt x="42862" y="4746"/>
                  </a:cubicBezTo>
                  <a:cubicBezTo>
                    <a:pt x="43590" y="4746"/>
                    <a:pt x="44326" y="4602"/>
                    <a:pt x="45079" y="4204"/>
                  </a:cubicBezTo>
                  <a:cubicBezTo>
                    <a:pt x="46138" y="3589"/>
                    <a:pt x="46924" y="2666"/>
                    <a:pt x="47403" y="1538"/>
                  </a:cubicBezTo>
                  <a:lnTo>
                    <a:pt x="47403" y="1538"/>
                  </a:lnTo>
                  <a:cubicBezTo>
                    <a:pt x="46343" y="1778"/>
                    <a:pt x="45284" y="1983"/>
                    <a:pt x="44190" y="2085"/>
                  </a:cubicBezTo>
                  <a:cubicBezTo>
                    <a:pt x="43694" y="2129"/>
                    <a:pt x="43195" y="2152"/>
                    <a:pt x="42695" y="2152"/>
                  </a:cubicBezTo>
                  <a:cubicBezTo>
                    <a:pt x="40094" y="2152"/>
                    <a:pt x="37483" y="1536"/>
                    <a:pt x="35304" y="103"/>
                  </a:cubicBezTo>
                  <a:lnTo>
                    <a:pt x="35304" y="103"/>
                  </a:lnTo>
                  <a:cubicBezTo>
                    <a:pt x="35509" y="2154"/>
                    <a:pt x="35168" y="4238"/>
                    <a:pt x="34313" y="6118"/>
                  </a:cubicBezTo>
                  <a:cubicBezTo>
                    <a:pt x="33698" y="7519"/>
                    <a:pt x="32673" y="8886"/>
                    <a:pt x="31237" y="9296"/>
                  </a:cubicBezTo>
                  <a:cubicBezTo>
                    <a:pt x="30942" y="9379"/>
                    <a:pt x="30641" y="9417"/>
                    <a:pt x="30337" y="9417"/>
                  </a:cubicBezTo>
                  <a:cubicBezTo>
                    <a:pt x="29130" y="9417"/>
                    <a:pt x="27901" y="8810"/>
                    <a:pt x="27000" y="7964"/>
                  </a:cubicBezTo>
                  <a:cubicBezTo>
                    <a:pt x="25872" y="6904"/>
                    <a:pt x="25154" y="5503"/>
                    <a:pt x="24470" y="4136"/>
                  </a:cubicBezTo>
                  <a:cubicBezTo>
                    <a:pt x="24095" y="5879"/>
                    <a:pt x="23719" y="7690"/>
                    <a:pt x="22591" y="9091"/>
                  </a:cubicBezTo>
                  <a:cubicBezTo>
                    <a:pt x="21820" y="10025"/>
                    <a:pt x="20587" y="10672"/>
                    <a:pt x="19403" y="10672"/>
                  </a:cubicBezTo>
                  <a:cubicBezTo>
                    <a:pt x="18855" y="10672"/>
                    <a:pt x="18317" y="10533"/>
                    <a:pt x="17840" y="10219"/>
                  </a:cubicBezTo>
                  <a:cubicBezTo>
                    <a:pt x="16644" y="9433"/>
                    <a:pt x="16234" y="7827"/>
                    <a:pt x="16200" y="6391"/>
                  </a:cubicBezTo>
                  <a:cubicBezTo>
                    <a:pt x="16200" y="4956"/>
                    <a:pt x="16405" y="3486"/>
                    <a:pt x="16063" y="2085"/>
                  </a:cubicBezTo>
                  <a:cubicBezTo>
                    <a:pt x="13873" y="3108"/>
                    <a:pt x="11513" y="3622"/>
                    <a:pt x="9152" y="3622"/>
                  </a:cubicBezTo>
                  <a:cubicBezTo>
                    <a:pt x="7018" y="3622"/>
                    <a:pt x="4883" y="3202"/>
                    <a:pt x="2871" y="2359"/>
                  </a:cubicBezTo>
                  <a:cubicBezTo>
                    <a:pt x="1504" y="1778"/>
                    <a:pt x="820" y="889"/>
                    <a:pt x="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1" name="CustomShape 9"/>
            <p:cNvSpPr/>
            <p:nvPr/>
          </p:nvSpPr>
          <p:spPr>
            <a:xfrm>
              <a:off x="7537320" y="2927160"/>
              <a:ext cx="1149120" cy="681480"/>
            </a:xfrm>
            <a:custGeom>
              <a:avLst/>
              <a:gdLst/>
              <a:ahLst/>
              <a:rect l="l" t="t" r="r" b="b"/>
              <a:pathLst>
                <a:path w="51061" h="30290">
                  <a:moveTo>
                    <a:pt x="29647" y="888"/>
                  </a:moveTo>
                  <a:cubicBezTo>
                    <a:pt x="32140" y="888"/>
                    <a:pt x="34404" y="2601"/>
                    <a:pt x="35442" y="4860"/>
                  </a:cubicBezTo>
                  <a:cubicBezTo>
                    <a:pt x="36125" y="6364"/>
                    <a:pt x="36330" y="8038"/>
                    <a:pt x="36057" y="9645"/>
                  </a:cubicBezTo>
                  <a:cubicBezTo>
                    <a:pt x="35983" y="9988"/>
                    <a:pt x="36244" y="10261"/>
                    <a:pt x="36537" y="10261"/>
                  </a:cubicBezTo>
                  <a:cubicBezTo>
                    <a:pt x="36652" y="10261"/>
                    <a:pt x="36771" y="10219"/>
                    <a:pt x="36877" y="10123"/>
                  </a:cubicBezTo>
                  <a:cubicBezTo>
                    <a:pt x="38415" y="8585"/>
                    <a:pt x="40295" y="7321"/>
                    <a:pt x="42482" y="6945"/>
                  </a:cubicBezTo>
                  <a:cubicBezTo>
                    <a:pt x="42841" y="6879"/>
                    <a:pt x="43203" y="6847"/>
                    <a:pt x="43563" y="6847"/>
                  </a:cubicBezTo>
                  <a:cubicBezTo>
                    <a:pt x="45089" y="6847"/>
                    <a:pt x="46566" y="7437"/>
                    <a:pt x="47506" y="8654"/>
                  </a:cubicBezTo>
                  <a:cubicBezTo>
                    <a:pt x="48531" y="10055"/>
                    <a:pt x="48907" y="11798"/>
                    <a:pt x="48565" y="13472"/>
                  </a:cubicBezTo>
                  <a:cubicBezTo>
                    <a:pt x="48155" y="15250"/>
                    <a:pt x="46959" y="16719"/>
                    <a:pt x="45319" y="17505"/>
                  </a:cubicBezTo>
                  <a:cubicBezTo>
                    <a:pt x="44278" y="17998"/>
                    <a:pt x="43149" y="18247"/>
                    <a:pt x="42021" y="18247"/>
                  </a:cubicBezTo>
                  <a:cubicBezTo>
                    <a:pt x="41038" y="18247"/>
                    <a:pt x="40056" y="18058"/>
                    <a:pt x="39133" y="17676"/>
                  </a:cubicBezTo>
                  <a:cubicBezTo>
                    <a:pt x="39051" y="17632"/>
                    <a:pt x="38968" y="17612"/>
                    <a:pt x="38888" y="17612"/>
                  </a:cubicBezTo>
                  <a:cubicBezTo>
                    <a:pt x="38536" y="17612"/>
                    <a:pt x="38254" y="17997"/>
                    <a:pt x="38449" y="18360"/>
                  </a:cubicBezTo>
                  <a:cubicBezTo>
                    <a:pt x="39611" y="20855"/>
                    <a:pt x="38723" y="23965"/>
                    <a:pt x="36809" y="25810"/>
                  </a:cubicBezTo>
                  <a:cubicBezTo>
                    <a:pt x="35817" y="26767"/>
                    <a:pt x="34553" y="27348"/>
                    <a:pt x="33186" y="27451"/>
                  </a:cubicBezTo>
                  <a:cubicBezTo>
                    <a:pt x="33122" y="27452"/>
                    <a:pt x="33059" y="27453"/>
                    <a:pt x="32995" y="27453"/>
                  </a:cubicBezTo>
                  <a:cubicBezTo>
                    <a:pt x="31661" y="27453"/>
                    <a:pt x="30363" y="27110"/>
                    <a:pt x="29221" y="26425"/>
                  </a:cubicBezTo>
                  <a:cubicBezTo>
                    <a:pt x="27854" y="25639"/>
                    <a:pt x="26829" y="24375"/>
                    <a:pt x="26385" y="22871"/>
                  </a:cubicBezTo>
                  <a:cubicBezTo>
                    <a:pt x="26309" y="22643"/>
                    <a:pt x="26118" y="22537"/>
                    <a:pt x="25927" y="22537"/>
                  </a:cubicBezTo>
                  <a:cubicBezTo>
                    <a:pt x="25688" y="22537"/>
                    <a:pt x="25447" y="22704"/>
                    <a:pt x="25428" y="23008"/>
                  </a:cubicBezTo>
                  <a:cubicBezTo>
                    <a:pt x="25291" y="25981"/>
                    <a:pt x="22762" y="28510"/>
                    <a:pt x="19891" y="29159"/>
                  </a:cubicBezTo>
                  <a:cubicBezTo>
                    <a:pt x="19434" y="29268"/>
                    <a:pt x="18969" y="29322"/>
                    <a:pt x="18506" y="29322"/>
                  </a:cubicBezTo>
                  <a:cubicBezTo>
                    <a:pt x="17518" y="29322"/>
                    <a:pt x="16538" y="29078"/>
                    <a:pt x="15653" y="28613"/>
                  </a:cubicBezTo>
                  <a:cubicBezTo>
                    <a:pt x="14355" y="27895"/>
                    <a:pt x="13261" y="26835"/>
                    <a:pt x="12577" y="25503"/>
                  </a:cubicBezTo>
                  <a:cubicBezTo>
                    <a:pt x="11723" y="24067"/>
                    <a:pt x="11450" y="22358"/>
                    <a:pt x="11723" y="20718"/>
                  </a:cubicBezTo>
                  <a:cubicBezTo>
                    <a:pt x="11812" y="20392"/>
                    <a:pt x="11566" y="20117"/>
                    <a:pt x="11277" y="20117"/>
                  </a:cubicBezTo>
                  <a:cubicBezTo>
                    <a:pt x="11232" y="20117"/>
                    <a:pt x="11187" y="20123"/>
                    <a:pt x="11142" y="20137"/>
                  </a:cubicBezTo>
                  <a:cubicBezTo>
                    <a:pt x="10114" y="20289"/>
                    <a:pt x="9054" y="20410"/>
                    <a:pt x="7997" y="20410"/>
                  </a:cubicBezTo>
                  <a:cubicBezTo>
                    <a:pt x="7157" y="20410"/>
                    <a:pt x="6320" y="20334"/>
                    <a:pt x="5503" y="20137"/>
                  </a:cubicBezTo>
                  <a:cubicBezTo>
                    <a:pt x="4033" y="19795"/>
                    <a:pt x="2735" y="18941"/>
                    <a:pt x="1812" y="17744"/>
                  </a:cubicBezTo>
                  <a:cubicBezTo>
                    <a:pt x="1026" y="16548"/>
                    <a:pt x="821" y="15045"/>
                    <a:pt x="1231" y="13677"/>
                  </a:cubicBezTo>
                  <a:cubicBezTo>
                    <a:pt x="1641" y="12242"/>
                    <a:pt x="2632" y="11046"/>
                    <a:pt x="3931" y="10362"/>
                  </a:cubicBezTo>
                  <a:cubicBezTo>
                    <a:pt x="4976" y="9805"/>
                    <a:pt x="6115" y="9532"/>
                    <a:pt x="7275" y="9532"/>
                  </a:cubicBezTo>
                  <a:cubicBezTo>
                    <a:pt x="7822" y="9532"/>
                    <a:pt x="8373" y="9592"/>
                    <a:pt x="8921" y="9713"/>
                  </a:cubicBezTo>
                  <a:cubicBezTo>
                    <a:pt x="8960" y="9722"/>
                    <a:pt x="8999" y="9726"/>
                    <a:pt x="9038" y="9726"/>
                  </a:cubicBezTo>
                  <a:cubicBezTo>
                    <a:pt x="9295" y="9726"/>
                    <a:pt x="9506" y="9532"/>
                    <a:pt x="9536" y="9235"/>
                  </a:cubicBezTo>
                  <a:cubicBezTo>
                    <a:pt x="9467" y="8688"/>
                    <a:pt x="9502" y="8141"/>
                    <a:pt x="9604" y="7594"/>
                  </a:cubicBezTo>
                  <a:cubicBezTo>
                    <a:pt x="9741" y="7047"/>
                    <a:pt x="9946" y="6535"/>
                    <a:pt x="10185" y="6056"/>
                  </a:cubicBezTo>
                  <a:cubicBezTo>
                    <a:pt x="10732" y="5065"/>
                    <a:pt x="11484" y="4211"/>
                    <a:pt x="12407" y="3595"/>
                  </a:cubicBezTo>
                  <a:cubicBezTo>
                    <a:pt x="13410" y="2964"/>
                    <a:pt x="14554" y="2645"/>
                    <a:pt x="15698" y="2645"/>
                  </a:cubicBezTo>
                  <a:cubicBezTo>
                    <a:pt x="16658" y="2645"/>
                    <a:pt x="17617" y="2870"/>
                    <a:pt x="18490" y="3322"/>
                  </a:cubicBezTo>
                  <a:cubicBezTo>
                    <a:pt x="19618" y="3835"/>
                    <a:pt x="20575" y="4621"/>
                    <a:pt x="21292" y="5646"/>
                  </a:cubicBezTo>
                  <a:cubicBezTo>
                    <a:pt x="21375" y="5760"/>
                    <a:pt x="21487" y="5808"/>
                    <a:pt x="21596" y="5808"/>
                  </a:cubicBezTo>
                  <a:cubicBezTo>
                    <a:pt x="21597" y="5808"/>
                    <a:pt x="21599" y="5808"/>
                    <a:pt x="21600" y="5808"/>
                  </a:cubicBezTo>
                  <a:lnTo>
                    <a:pt x="21600" y="5808"/>
                  </a:lnTo>
                  <a:cubicBezTo>
                    <a:pt x="21634" y="5845"/>
                    <a:pt x="21668" y="5882"/>
                    <a:pt x="21703" y="5919"/>
                  </a:cubicBezTo>
                  <a:cubicBezTo>
                    <a:pt x="21771" y="5988"/>
                    <a:pt x="21865" y="6022"/>
                    <a:pt x="21955" y="6022"/>
                  </a:cubicBezTo>
                  <a:cubicBezTo>
                    <a:pt x="22044" y="6022"/>
                    <a:pt x="22130" y="5988"/>
                    <a:pt x="22181" y="5919"/>
                  </a:cubicBezTo>
                  <a:cubicBezTo>
                    <a:pt x="23856" y="3800"/>
                    <a:pt x="25906" y="1442"/>
                    <a:pt x="28743" y="964"/>
                  </a:cubicBezTo>
                  <a:cubicBezTo>
                    <a:pt x="29046" y="913"/>
                    <a:pt x="29348" y="888"/>
                    <a:pt x="29647" y="888"/>
                  </a:cubicBezTo>
                  <a:close/>
                  <a:moveTo>
                    <a:pt x="29673" y="0"/>
                  </a:moveTo>
                  <a:cubicBezTo>
                    <a:pt x="29568" y="0"/>
                    <a:pt x="29463" y="2"/>
                    <a:pt x="29358" y="7"/>
                  </a:cubicBezTo>
                  <a:cubicBezTo>
                    <a:pt x="27854" y="178"/>
                    <a:pt x="26419" y="759"/>
                    <a:pt x="25223" y="1716"/>
                  </a:cubicBezTo>
                  <a:cubicBezTo>
                    <a:pt x="23969" y="2750"/>
                    <a:pt x="22860" y="3899"/>
                    <a:pt x="21920" y="5162"/>
                  </a:cubicBezTo>
                  <a:lnTo>
                    <a:pt x="21920" y="5162"/>
                  </a:lnTo>
                  <a:cubicBezTo>
                    <a:pt x="21885" y="5125"/>
                    <a:pt x="21849" y="5088"/>
                    <a:pt x="21814" y="5051"/>
                  </a:cubicBezTo>
                  <a:lnTo>
                    <a:pt x="21814" y="5051"/>
                  </a:lnTo>
                  <a:cubicBezTo>
                    <a:pt x="21210" y="4053"/>
                    <a:pt x="20398" y="3212"/>
                    <a:pt x="19379" y="2638"/>
                  </a:cubicBezTo>
                  <a:cubicBezTo>
                    <a:pt x="18285" y="2023"/>
                    <a:pt x="17055" y="1682"/>
                    <a:pt x="15824" y="1682"/>
                  </a:cubicBezTo>
                  <a:cubicBezTo>
                    <a:pt x="13261" y="1682"/>
                    <a:pt x="10903" y="3014"/>
                    <a:pt x="9638" y="5202"/>
                  </a:cubicBezTo>
                  <a:cubicBezTo>
                    <a:pt x="8987" y="6267"/>
                    <a:pt x="8618" y="7461"/>
                    <a:pt x="8553" y="8671"/>
                  </a:cubicBezTo>
                  <a:lnTo>
                    <a:pt x="8553" y="8671"/>
                  </a:lnTo>
                  <a:cubicBezTo>
                    <a:pt x="8130" y="8605"/>
                    <a:pt x="7705" y="8572"/>
                    <a:pt x="7281" y="8572"/>
                  </a:cubicBezTo>
                  <a:cubicBezTo>
                    <a:pt x="6151" y="8572"/>
                    <a:pt x="5032" y="8807"/>
                    <a:pt x="3999" y="9269"/>
                  </a:cubicBezTo>
                  <a:cubicBezTo>
                    <a:pt x="2461" y="9952"/>
                    <a:pt x="1231" y="11251"/>
                    <a:pt x="616" y="12857"/>
                  </a:cubicBezTo>
                  <a:cubicBezTo>
                    <a:pt x="0" y="14361"/>
                    <a:pt x="35" y="16104"/>
                    <a:pt x="718" y="17574"/>
                  </a:cubicBezTo>
                  <a:cubicBezTo>
                    <a:pt x="1538" y="19112"/>
                    <a:pt x="2940" y="20239"/>
                    <a:pt x="4580" y="20786"/>
                  </a:cubicBezTo>
                  <a:cubicBezTo>
                    <a:pt x="5708" y="21192"/>
                    <a:pt x="6882" y="21333"/>
                    <a:pt x="8069" y="21333"/>
                  </a:cubicBezTo>
                  <a:cubicBezTo>
                    <a:pt x="8945" y="21333"/>
                    <a:pt x="9828" y="21256"/>
                    <a:pt x="10704" y="21151"/>
                  </a:cubicBezTo>
                  <a:lnTo>
                    <a:pt x="10704" y="21151"/>
                  </a:lnTo>
                  <a:cubicBezTo>
                    <a:pt x="10425" y="24283"/>
                    <a:pt x="12058" y="27475"/>
                    <a:pt x="14696" y="29159"/>
                  </a:cubicBezTo>
                  <a:cubicBezTo>
                    <a:pt x="15877" y="29901"/>
                    <a:pt x="17212" y="30289"/>
                    <a:pt x="18578" y="30289"/>
                  </a:cubicBezTo>
                  <a:cubicBezTo>
                    <a:pt x="18912" y="30289"/>
                    <a:pt x="19248" y="30266"/>
                    <a:pt x="19584" y="30219"/>
                  </a:cubicBezTo>
                  <a:cubicBezTo>
                    <a:pt x="21258" y="29980"/>
                    <a:pt x="22796" y="29194"/>
                    <a:pt x="24027" y="28032"/>
                  </a:cubicBezTo>
                  <a:cubicBezTo>
                    <a:pt x="25023" y="27108"/>
                    <a:pt x="25742" y="25926"/>
                    <a:pt x="26112" y="24632"/>
                  </a:cubicBezTo>
                  <a:lnTo>
                    <a:pt x="26112" y="24632"/>
                  </a:lnTo>
                  <a:cubicBezTo>
                    <a:pt x="27438" y="26895"/>
                    <a:pt x="30009" y="28391"/>
                    <a:pt x="32673" y="28476"/>
                  </a:cubicBezTo>
                  <a:cubicBezTo>
                    <a:pt x="32721" y="28477"/>
                    <a:pt x="32768" y="28477"/>
                    <a:pt x="32815" y="28477"/>
                  </a:cubicBezTo>
                  <a:cubicBezTo>
                    <a:pt x="34372" y="28477"/>
                    <a:pt x="35889" y="27934"/>
                    <a:pt x="37116" y="26972"/>
                  </a:cubicBezTo>
                  <a:cubicBezTo>
                    <a:pt x="38347" y="25947"/>
                    <a:pt x="39235" y="24614"/>
                    <a:pt x="39679" y="23076"/>
                  </a:cubicBezTo>
                  <a:cubicBezTo>
                    <a:pt x="40085" y="21697"/>
                    <a:pt x="40084" y="20254"/>
                    <a:pt x="39694" y="18898"/>
                  </a:cubicBezTo>
                  <a:lnTo>
                    <a:pt x="39694" y="18898"/>
                  </a:lnTo>
                  <a:cubicBezTo>
                    <a:pt x="40484" y="19129"/>
                    <a:pt x="41300" y="19242"/>
                    <a:pt x="42115" y="19242"/>
                  </a:cubicBezTo>
                  <a:cubicBezTo>
                    <a:pt x="43118" y="19242"/>
                    <a:pt x="44121" y="19071"/>
                    <a:pt x="45079" y="18736"/>
                  </a:cubicBezTo>
                  <a:cubicBezTo>
                    <a:pt x="49283" y="17334"/>
                    <a:pt x="51060" y="12379"/>
                    <a:pt x="48702" y="8619"/>
                  </a:cubicBezTo>
                  <a:cubicBezTo>
                    <a:pt x="47622" y="6904"/>
                    <a:pt x="45744" y="5867"/>
                    <a:pt x="43728" y="5867"/>
                  </a:cubicBezTo>
                  <a:cubicBezTo>
                    <a:pt x="43575" y="5867"/>
                    <a:pt x="43422" y="5873"/>
                    <a:pt x="43268" y="5885"/>
                  </a:cubicBezTo>
                  <a:cubicBezTo>
                    <a:pt x="41935" y="5988"/>
                    <a:pt x="40636" y="6398"/>
                    <a:pt x="39440" y="7047"/>
                  </a:cubicBezTo>
                  <a:cubicBezTo>
                    <a:pt x="38612" y="7497"/>
                    <a:pt x="37833" y="8012"/>
                    <a:pt x="37115" y="8604"/>
                  </a:cubicBezTo>
                  <a:lnTo>
                    <a:pt x="37115" y="8604"/>
                  </a:lnTo>
                  <a:cubicBezTo>
                    <a:pt x="37217" y="5791"/>
                    <a:pt x="36127" y="2961"/>
                    <a:pt x="33733" y="1306"/>
                  </a:cubicBezTo>
                  <a:cubicBezTo>
                    <a:pt x="32553" y="444"/>
                    <a:pt x="31135" y="0"/>
                    <a:pt x="296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22" name="Group 10"/>
          <p:cNvGrpSpPr/>
          <p:nvPr/>
        </p:nvGrpSpPr>
        <p:grpSpPr>
          <a:xfrm>
            <a:off x="4572000" y="1364400"/>
            <a:ext cx="1413000" cy="782280"/>
            <a:chOff x="4572000" y="1364400"/>
            <a:chExt cx="1413000" cy="782280"/>
          </a:xfrm>
        </p:grpSpPr>
        <p:sp>
          <p:nvSpPr>
            <p:cNvPr id="223" name="CustomShape 11"/>
            <p:cNvSpPr/>
            <p:nvPr/>
          </p:nvSpPr>
          <p:spPr>
            <a:xfrm>
              <a:off x="4593600" y="1364400"/>
              <a:ext cx="1351440" cy="782280"/>
            </a:xfrm>
            <a:custGeom>
              <a:avLst/>
              <a:gdLst/>
              <a:ahLst/>
              <a:rect l="l" t="t" r="r" b="b"/>
              <a:pathLst>
                <a:path w="60049" h="34762">
                  <a:moveTo>
                    <a:pt x="33763" y="1"/>
                  </a:moveTo>
                  <a:cubicBezTo>
                    <a:pt x="31706" y="1"/>
                    <a:pt x="29624" y="840"/>
                    <a:pt x="28094" y="2248"/>
                  </a:cubicBezTo>
                  <a:cubicBezTo>
                    <a:pt x="26119" y="4096"/>
                    <a:pt x="25094" y="7250"/>
                    <a:pt x="24853" y="10050"/>
                  </a:cubicBezTo>
                  <a:lnTo>
                    <a:pt x="24853" y="10050"/>
                  </a:lnTo>
                  <a:cubicBezTo>
                    <a:pt x="24859" y="7656"/>
                    <a:pt x="23079" y="5342"/>
                    <a:pt x="20746" y="4743"/>
                  </a:cubicBezTo>
                  <a:cubicBezTo>
                    <a:pt x="20310" y="4647"/>
                    <a:pt x="19873" y="4600"/>
                    <a:pt x="19440" y="4600"/>
                  </a:cubicBezTo>
                  <a:cubicBezTo>
                    <a:pt x="17258" y="4600"/>
                    <a:pt x="15194" y="5783"/>
                    <a:pt x="14081" y="7750"/>
                  </a:cubicBezTo>
                  <a:cubicBezTo>
                    <a:pt x="12646" y="10416"/>
                    <a:pt x="13774" y="14107"/>
                    <a:pt x="15380" y="16705"/>
                  </a:cubicBezTo>
                  <a:cubicBezTo>
                    <a:pt x="13253" y="16073"/>
                    <a:pt x="11029" y="15506"/>
                    <a:pt x="8841" y="15506"/>
                  </a:cubicBezTo>
                  <a:cubicBezTo>
                    <a:pt x="7830" y="15506"/>
                    <a:pt x="6827" y="15627"/>
                    <a:pt x="5845" y="15919"/>
                  </a:cubicBezTo>
                  <a:cubicBezTo>
                    <a:pt x="2701" y="16841"/>
                    <a:pt x="1" y="19815"/>
                    <a:pt x="548" y="23027"/>
                  </a:cubicBezTo>
                  <a:cubicBezTo>
                    <a:pt x="1386" y="27756"/>
                    <a:pt x="6495" y="29389"/>
                    <a:pt x="11464" y="29389"/>
                  </a:cubicBezTo>
                  <a:cubicBezTo>
                    <a:pt x="14396" y="29389"/>
                    <a:pt x="17280" y="28820"/>
                    <a:pt x="19208" y="27983"/>
                  </a:cubicBezTo>
                  <a:cubicBezTo>
                    <a:pt x="19408" y="27883"/>
                    <a:pt x="19645" y="27819"/>
                    <a:pt x="19878" y="27819"/>
                  </a:cubicBezTo>
                  <a:cubicBezTo>
                    <a:pt x="19963" y="27819"/>
                    <a:pt x="20048" y="27828"/>
                    <a:pt x="20131" y="27846"/>
                  </a:cubicBezTo>
                  <a:cubicBezTo>
                    <a:pt x="20370" y="27983"/>
                    <a:pt x="20575" y="28222"/>
                    <a:pt x="20678" y="28461"/>
                  </a:cubicBezTo>
                  <a:cubicBezTo>
                    <a:pt x="23021" y="32712"/>
                    <a:pt x="27339" y="34762"/>
                    <a:pt x="31786" y="34762"/>
                  </a:cubicBezTo>
                  <a:cubicBezTo>
                    <a:pt x="34668" y="34762"/>
                    <a:pt x="37603" y="33901"/>
                    <a:pt x="40090" y="32221"/>
                  </a:cubicBezTo>
                  <a:cubicBezTo>
                    <a:pt x="42004" y="30922"/>
                    <a:pt x="44157" y="29008"/>
                    <a:pt x="44704" y="26753"/>
                  </a:cubicBezTo>
                  <a:cubicBezTo>
                    <a:pt x="46687" y="27799"/>
                    <a:pt x="48892" y="28331"/>
                    <a:pt x="51108" y="28331"/>
                  </a:cubicBezTo>
                  <a:cubicBezTo>
                    <a:pt x="52366" y="28331"/>
                    <a:pt x="53628" y="28159"/>
                    <a:pt x="54854" y="27812"/>
                  </a:cubicBezTo>
                  <a:cubicBezTo>
                    <a:pt x="56905" y="27265"/>
                    <a:pt x="58921" y="26035"/>
                    <a:pt x="59639" y="24053"/>
                  </a:cubicBezTo>
                  <a:cubicBezTo>
                    <a:pt x="59981" y="23130"/>
                    <a:pt x="60049" y="22139"/>
                    <a:pt x="59844" y="21148"/>
                  </a:cubicBezTo>
                  <a:cubicBezTo>
                    <a:pt x="59253" y="17694"/>
                    <a:pt x="55914" y="14948"/>
                    <a:pt x="52432" y="14948"/>
                  </a:cubicBezTo>
                  <a:cubicBezTo>
                    <a:pt x="52089" y="14948"/>
                    <a:pt x="51745" y="14975"/>
                    <a:pt x="51402" y="15030"/>
                  </a:cubicBezTo>
                  <a:cubicBezTo>
                    <a:pt x="51607" y="13390"/>
                    <a:pt x="51778" y="11749"/>
                    <a:pt x="51402" y="10143"/>
                  </a:cubicBezTo>
                  <a:cubicBezTo>
                    <a:pt x="50787" y="7887"/>
                    <a:pt x="49010" y="6110"/>
                    <a:pt x="46754" y="5461"/>
                  </a:cubicBezTo>
                  <a:cubicBezTo>
                    <a:pt x="46295" y="5342"/>
                    <a:pt x="45811" y="5286"/>
                    <a:pt x="45317" y="5286"/>
                  </a:cubicBezTo>
                  <a:cubicBezTo>
                    <a:pt x="43384" y="5286"/>
                    <a:pt x="41308" y="6143"/>
                    <a:pt x="40056" y="7477"/>
                  </a:cubicBezTo>
                  <a:cubicBezTo>
                    <a:pt x="40808" y="4640"/>
                    <a:pt x="38962" y="1496"/>
                    <a:pt x="36228" y="437"/>
                  </a:cubicBezTo>
                  <a:cubicBezTo>
                    <a:pt x="35436" y="140"/>
                    <a:pt x="34602" y="1"/>
                    <a:pt x="3376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4" name="CustomShape 12"/>
            <p:cNvSpPr/>
            <p:nvPr/>
          </p:nvSpPr>
          <p:spPr>
            <a:xfrm>
              <a:off x="4602600" y="1788120"/>
              <a:ext cx="1339920" cy="358560"/>
            </a:xfrm>
            <a:custGeom>
              <a:avLst/>
              <a:gdLst/>
              <a:ahLst/>
              <a:rect l="l" t="t" r="r" b="b"/>
              <a:pathLst>
                <a:path w="59537" h="15939">
                  <a:moveTo>
                    <a:pt x="41799" y="1"/>
                  </a:moveTo>
                  <a:cubicBezTo>
                    <a:pt x="39748" y="4204"/>
                    <a:pt x="35544" y="7485"/>
                    <a:pt x="30862" y="7725"/>
                  </a:cubicBezTo>
                  <a:cubicBezTo>
                    <a:pt x="30676" y="7735"/>
                    <a:pt x="30489" y="7741"/>
                    <a:pt x="30303" y="7741"/>
                  </a:cubicBezTo>
                  <a:cubicBezTo>
                    <a:pt x="25834" y="7741"/>
                    <a:pt x="21354" y="4636"/>
                    <a:pt x="20370" y="240"/>
                  </a:cubicBezTo>
                  <a:cubicBezTo>
                    <a:pt x="18149" y="2188"/>
                    <a:pt x="15688" y="3931"/>
                    <a:pt x="12885" y="4888"/>
                  </a:cubicBezTo>
                  <a:cubicBezTo>
                    <a:pt x="11473" y="5370"/>
                    <a:pt x="9974" y="5644"/>
                    <a:pt x="8489" y="5644"/>
                  </a:cubicBezTo>
                  <a:cubicBezTo>
                    <a:pt x="7027" y="5644"/>
                    <a:pt x="5578" y="5379"/>
                    <a:pt x="4239" y="4785"/>
                  </a:cubicBezTo>
                  <a:cubicBezTo>
                    <a:pt x="2769" y="4136"/>
                    <a:pt x="1539" y="3111"/>
                    <a:pt x="616" y="1812"/>
                  </a:cubicBezTo>
                  <a:cubicBezTo>
                    <a:pt x="548" y="1675"/>
                    <a:pt x="479" y="1573"/>
                    <a:pt x="445" y="1436"/>
                  </a:cubicBezTo>
                  <a:cubicBezTo>
                    <a:pt x="103" y="2325"/>
                    <a:pt x="1" y="3282"/>
                    <a:pt x="138" y="4204"/>
                  </a:cubicBezTo>
                  <a:cubicBezTo>
                    <a:pt x="976" y="8933"/>
                    <a:pt x="6085" y="10566"/>
                    <a:pt x="11054" y="10566"/>
                  </a:cubicBezTo>
                  <a:cubicBezTo>
                    <a:pt x="13986" y="10566"/>
                    <a:pt x="16870" y="9997"/>
                    <a:pt x="18798" y="9160"/>
                  </a:cubicBezTo>
                  <a:cubicBezTo>
                    <a:pt x="18998" y="9060"/>
                    <a:pt x="19235" y="8996"/>
                    <a:pt x="19468" y="8996"/>
                  </a:cubicBezTo>
                  <a:cubicBezTo>
                    <a:pt x="19553" y="8996"/>
                    <a:pt x="19638" y="9005"/>
                    <a:pt x="19721" y="9023"/>
                  </a:cubicBezTo>
                  <a:cubicBezTo>
                    <a:pt x="19960" y="9160"/>
                    <a:pt x="20165" y="9399"/>
                    <a:pt x="20268" y="9638"/>
                  </a:cubicBezTo>
                  <a:cubicBezTo>
                    <a:pt x="22590" y="13889"/>
                    <a:pt x="26913" y="15939"/>
                    <a:pt x="31366" y="15939"/>
                  </a:cubicBezTo>
                  <a:cubicBezTo>
                    <a:pt x="34253" y="15939"/>
                    <a:pt x="37193" y="15078"/>
                    <a:pt x="39680" y="13398"/>
                  </a:cubicBezTo>
                  <a:cubicBezTo>
                    <a:pt x="41594" y="12099"/>
                    <a:pt x="43747" y="10185"/>
                    <a:pt x="44294" y="7930"/>
                  </a:cubicBezTo>
                  <a:cubicBezTo>
                    <a:pt x="46282" y="9000"/>
                    <a:pt x="48494" y="9540"/>
                    <a:pt x="50715" y="9540"/>
                  </a:cubicBezTo>
                  <a:cubicBezTo>
                    <a:pt x="51968" y="9540"/>
                    <a:pt x="53224" y="9368"/>
                    <a:pt x="54444" y="9023"/>
                  </a:cubicBezTo>
                  <a:cubicBezTo>
                    <a:pt x="56495" y="8442"/>
                    <a:pt x="58511" y="7212"/>
                    <a:pt x="59229" y="5230"/>
                  </a:cubicBezTo>
                  <a:cubicBezTo>
                    <a:pt x="59400" y="4785"/>
                    <a:pt x="59502" y="4341"/>
                    <a:pt x="59536" y="3897"/>
                  </a:cubicBezTo>
                  <a:lnTo>
                    <a:pt x="59536" y="3897"/>
                  </a:lnTo>
                  <a:cubicBezTo>
                    <a:pt x="58000" y="4232"/>
                    <a:pt x="56426" y="4398"/>
                    <a:pt x="54853" y="4398"/>
                  </a:cubicBezTo>
                  <a:cubicBezTo>
                    <a:pt x="50165" y="4398"/>
                    <a:pt x="45484" y="2918"/>
                    <a:pt x="4179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5" name="CustomShape 13"/>
            <p:cNvSpPr/>
            <p:nvPr/>
          </p:nvSpPr>
          <p:spPr>
            <a:xfrm>
              <a:off x="4572000" y="1367640"/>
              <a:ext cx="1413000" cy="770040"/>
            </a:xfrm>
            <a:custGeom>
              <a:avLst/>
              <a:gdLst/>
              <a:ahLst/>
              <a:rect l="l" t="t" r="r" b="b"/>
              <a:pathLst>
                <a:path w="62784" h="34226">
                  <a:moveTo>
                    <a:pt x="34326" y="979"/>
                  </a:moveTo>
                  <a:cubicBezTo>
                    <a:pt x="34676" y="979"/>
                    <a:pt x="35027" y="1016"/>
                    <a:pt x="35374" y="1089"/>
                  </a:cubicBezTo>
                  <a:cubicBezTo>
                    <a:pt x="36672" y="1430"/>
                    <a:pt x="37800" y="2217"/>
                    <a:pt x="38552" y="3344"/>
                  </a:cubicBezTo>
                  <a:cubicBezTo>
                    <a:pt x="39475" y="4780"/>
                    <a:pt x="40056" y="6420"/>
                    <a:pt x="40192" y="8129"/>
                  </a:cubicBezTo>
                  <a:cubicBezTo>
                    <a:pt x="40192" y="8368"/>
                    <a:pt x="40363" y="8573"/>
                    <a:pt x="40568" y="8642"/>
                  </a:cubicBezTo>
                  <a:cubicBezTo>
                    <a:pt x="40618" y="8656"/>
                    <a:pt x="40668" y="8663"/>
                    <a:pt x="40717" y="8663"/>
                  </a:cubicBezTo>
                  <a:cubicBezTo>
                    <a:pt x="40901" y="8663"/>
                    <a:pt x="41068" y="8565"/>
                    <a:pt x="41149" y="8402"/>
                  </a:cubicBezTo>
                  <a:cubicBezTo>
                    <a:pt x="41979" y="6659"/>
                    <a:pt x="43728" y="5588"/>
                    <a:pt x="45597" y="5588"/>
                  </a:cubicBezTo>
                  <a:cubicBezTo>
                    <a:pt x="46037" y="5588"/>
                    <a:pt x="46483" y="5647"/>
                    <a:pt x="46925" y="5771"/>
                  </a:cubicBezTo>
                  <a:cubicBezTo>
                    <a:pt x="49249" y="6420"/>
                    <a:pt x="50514" y="8539"/>
                    <a:pt x="50753" y="10863"/>
                  </a:cubicBezTo>
                  <a:cubicBezTo>
                    <a:pt x="50890" y="12162"/>
                    <a:pt x="50787" y="13529"/>
                    <a:pt x="50445" y="14793"/>
                  </a:cubicBezTo>
                  <a:cubicBezTo>
                    <a:pt x="50391" y="15119"/>
                    <a:pt x="50638" y="15402"/>
                    <a:pt x="50931" y="15402"/>
                  </a:cubicBezTo>
                  <a:cubicBezTo>
                    <a:pt x="51007" y="15402"/>
                    <a:pt x="51086" y="15383"/>
                    <a:pt x="51163" y="15340"/>
                  </a:cubicBezTo>
                  <a:cubicBezTo>
                    <a:pt x="51986" y="14838"/>
                    <a:pt x="52877" y="14619"/>
                    <a:pt x="53778" y="14619"/>
                  </a:cubicBezTo>
                  <a:cubicBezTo>
                    <a:pt x="56432" y="14619"/>
                    <a:pt x="59175" y="16521"/>
                    <a:pt x="60527" y="18690"/>
                  </a:cubicBezTo>
                  <a:cubicBezTo>
                    <a:pt x="61074" y="19510"/>
                    <a:pt x="61348" y="20501"/>
                    <a:pt x="61245" y="21458"/>
                  </a:cubicBezTo>
                  <a:cubicBezTo>
                    <a:pt x="61040" y="22415"/>
                    <a:pt x="60596" y="23269"/>
                    <a:pt x="59946" y="23953"/>
                  </a:cubicBezTo>
                  <a:cubicBezTo>
                    <a:pt x="59263" y="24671"/>
                    <a:pt x="58477" y="25320"/>
                    <a:pt x="57657" y="25901"/>
                  </a:cubicBezTo>
                  <a:cubicBezTo>
                    <a:pt x="56768" y="26482"/>
                    <a:pt x="55811" y="26960"/>
                    <a:pt x="54820" y="27234"/>
                  </a:cubicBezTo>
                  <a:cubicBezTo>
                    <a:pt x="54332" y="27361"/>
                    <a:pt x="53848" y="27418"/>
                    <a:pt x="53369" y="27418"/>
                  </a:cubicBezTo>
                  <a:cubicBezTo>
                    <a:pt x="51665" y="27418"/>
                    <a:pt x="50025" y="26701"/>
                    <a:pt x="48531" y="25901"/>
                  </a:cubicBezTo>
                  <a:cubicBezTo>
                    <a:pt x="48053" y="25593"/>
                    <a:pt x="47575" y="25320"/>
                    <a:pt x="47062" y="25115"/>
                  </a:cubicBezTo>
                  <a:cubicBezTo>
                    <a:pt x="46915" y="25066"/>
                    <a:pt x="46765" y="25042"/>
                    <a:pt x="46617" y="25042"/>
                  </a:cubicBezTo>
                  <a:cubicBezTo>
                    <a:pt x="46250" y="25042"/>
                    <a:pt x="45895" y="25188"/>
                    <a:pt x="45626" y="25457"/>
                  </a:cubicBezTo>
                  <a:cubicBezTo>
                    <a:pt x="45285" y="25798"/>
                    <a:pt x="44977" y="26174"/>
                    <a:pt x="44738" y="26584"/>
                  </a:cubicBezTo>
                  <a:cubicBezTo>
                    <a:pt x="44464" y="26995"/>
                    <a:pt x="44157" y="27370"/>
                    <a:pt x="43849" y="27746"/>
                  </a:cubicBezTo>
                  <a:cubicBezTo>
                    <a:pt x="41320" y="30788"/>
                    <a:pt x="37698" y="33010"/>
                    <a:pt x="33665" y="33180"/>
                  </a:cubicBezTo>
                  <a:cubicBezTo>
                    <a:pt x="33530" y="33185"/>
                    <a:pt x="33395" y="33187"/>
                    <a:pt x="33261" y="33187"/>
                  </a:cubicBezTo>
                  <a:cubicBezTo>
                    <a:pt x="31384" y="33187"/>
                    <a:pt x="29547" y="32743"/>
                    <a:pt x="27889" y="31882"/>
                  </a:cubicBezTo>
                  <a:cubicBezTo>
                    <a:pt x="26009" y="30856"/>
                    <a:pt x="24608" y="29216"/>
                    <a:pt x="23412" y="27507"/>
                  </a:cubicBezTo>
                  <a:cubicBezTo>
                    <a:pt x="23104" y="27063"/>
                    <a:pt x="22797" y="26619"/>
                    <a:pt x="22523" y="26140"/>
                  </a:cubicBezTo>
                  <a:cubicBezTo>
                    <a:pt x="22421" y="25986"/>
                    <a:pt x="22258" y="25909"/>
                    <a:pt x="22100" y="25909"/>
                  </a:cubicBezTo>
                  <a:cubicBezTo>
                    <a:pt x="21942" y="25909"/>
                    <a:pt x="21788" y="25986"/>
                    <a:pt x="21703" y="26140"/>
                  </a:cubicBezTo>
                  <a:cubicBezTo>
                    <a:pt x="20131" y="28464"/>
                    <a:pt x="17568" y="29865"/>
                    <a:pt x="14936" y="30515"/>
                  </a:cubicBezTo>
                  <a:cubicBezTo>
                    <a:pt x="13678" y="30825"/>
                    <a:pt x="12343" y="31002"/>
                    <a:pt x="11009" y="31002"/>
                  </a:cubicBezTo>
                  <a:cubicBezTo>
                    <a:pt x="9262" y="31002"/>
                    <a:pt x="7517" y="30700"/>
                    <a:pt x="5948" y="30002"/>
                  </a:cubicBezTo>
                  <a:cubicBezTo>
                    <a:pt x="3487" y="28874"/>
                    <a:pt x="1265" y="26584"/>
                    <a:pt x="1094" y="23748"/>
                  </a:cubicBezTo>
                  <a:cubicBezTo>
                    <a:pt x="958" y="21082"/>
                    <a:pt x="2530" y="18485"/>
                    <a:pt x="4820" y="17152"/>
                  </a:cubicBezTo>
                  <a:cubicBezTo>
                    <a:pt x="6120" y="16390"/>
                    <a:pt x="7627" y="15982"/>
                    <a:pt x="9149" y="15982"/>
                  </a:cubicBezTo>
                  <a:cubicBezTo>
                    <a:pt x="9266" y="15982"/>
                    <a:pt x="9384" y="15985"/>
                    <a:pt x="9502" y="15990"/>
                  </a:cubicBezTo>
                  <a:cubicBezTo>
                    <a:pt x="11245" y="16024"/>
                    <a:pt x="12920" y="16434"/>
                    <a:pt x="14492" y="17152"/>
                  </a:cubicBezTo>
                  <a:cubicBezTo>
                    <a:pt x="14571" y="17207"/>
                    <a:pt x="14653" y="17231"/>
                    <a:pt x="14732" y="17231"/>
                  </a:cubicBezTo>
                  <a:cubicBezTo>
                    <a:pt x="14996" y="17231"/>
                    <a:pt x="15220" y="16962"/>
                    <a:pt x="15141" y="16673"/>
                  </a:cubicBezTo>
                  <a:cubicBezTo>
                    <a:pt x="14287" y="12982"/>
                    <a:pt x="13364" y="8505"/>
                    <a:pt x="15893" y="5224"/>
                  </a:cubicBezTo>
                  <a:cubicBezTo>
                    <a:pt x="17097" y="3738"/>
                    <a:pt x="18850" y="2966"/>
                    <a:pt x="20616" y="2966"/>
                  </a:cubicBezTo>
                  <a:cubicBezTo>
                    <a:pt x="22058" y="2966"/>
                    <a:pt x="23509" y="3481"/>
                    <a:pt x="24676" y="4541"/>
                  </a:cubicBezTo>
                  <a:cubicBezTo>
                    <a:pt x="25941" y="5873"/>
                    <a:pt x="26590" y="7685"/>
                    <a:pt x="26453" y="9496"/>
                  </a:cubicBezTo>
                  <a:cubicBezTo>
                    <a:pt x="26453" y="9800"/>
                    <a:pt x="26686" y="9967"/>
                    <a:pt x="26922" y="9967"/>
                  </a:cubicBezTo>
                  <a:cubicBezTo>
                    <a:pt x="27078" y="9967"/>
                    <a:pt x="27236" y="9893"/>
                    <a:pt x="27329" y="9738"/>
                  </a:cubicBezTo>
                  <a:lnTo>
                    <a:pt x="27329" y="9738"/>
                  </a:lnTo>
                  <a:cubicBezTo>
                    <a:pt x="27448" y="9711"/>
                    <a:pt x="27549" y="9624"/>
                    <a:pt x="27581" y="9462"/>
                  </a:cubicBezTo>
                  <a:cubicBezTo>
                    <a:pt x="27752" y="8676"/>
                    <a:pt x="27821" y="7890"/>
                    <a:pt x="28060" y="7138"/>
                  </a:cubicBezTo>
                  <a:cubicBezTo>
                    <a:pt x="28265" y="6386"/>
                    <a:pt x="28538" y="5668"/>
                    <a:pt x="28880" y="4951"/>
                  </a:cubicBezTo>
                  <a:cubicBezTo>
                    <a:pt x="29461" y="3652"/>
                    <a:pt x="30418" y="2558"/>
                    <a:pt x="31614" y="1806"/>
                  </a:cubicBezTo>
                  <a:cubicBezTo>
                    <a:pt x="32416" y="1255"/>
                    <a:pt x="33365" y="979"/>
                    <a:pt x="34326" y="979"/>
                  </a:cubicBezTo>
                  <a:close/>
                  <a:moveTo>
                    <a:pt x="34413" y="1"/>
                  </a:moveTo>
                  <a:cubicBezTo>
                    <a:pt x="32007" y="1"/>
                    <a:pt x="29819" y="1720"/>
                    <a:pt x="28641" y="3857"/>
                  </a:cubicBezTo>
                  <a:cubicBezTo>
                    <a:pt x="28162" y="4677"/>
                    <a:pt x="27786" y="5532"/>
                    <a:pt x="27513" y="6454"/>
                  </a:cubicBezTo>
                  <a:cubicBezTo>
                    <a:pt x="27443" y="6691"/>
                    <a:pt x="27375" y="6927"/>
                    <a:pt x="27310" y="7163"/>
                  </a:cubicBezTo>
                  <a:lnTo>
                    <a:pt x="27310" y="7163"/>
                  </a:lnTo>
                  <a:cubicBezTo>
                    <a:pt x="27289" y="7063"/>
                    <a:pt x="27265" y="6964"/>
                    <a:pt x="27240" y="6865"/>
                  </a:cubicBezTo>
                  <a:cubicBezTo>
                    <a:pt x="26966" y="5976"/>
                    <a:pt x="26522" y="5122"/>
                    <a:pt x="25941" y="4370"/>
                  </a:cubicBezTo>
                  <a:cubicBezTo>
                    <a:pt x="24621" y="2670"/>
                    <a:pt x="22661" y="1803"/>
                    <a:pt x="20692" y="1803"/>
                  </a:cubicBezTo>
                  <a:cubicBezTo>
                    <a:pt x="18939" y="1803"/>
                    <a:pt x="17179" y="2491"/>
                    <a:pt x="15859" y="3891"/>
                  </a:cubicBezTo>
                  <a:cubicBezTo>
                    <a:pt x="14560" y="5327"/>
                    <a:pt x="13740" y="7104"/>
                    <a:pt x="13501" y="9018"/>
                  </a:cubicBezTo>
                  <a:cubicBezTo>
                    <a:pt x="13170" y="11362"/>
                    <a:pt x="13553" y="13707"/>
                    <a:pt x="14046" y="15982"/>
                  </a:cubicBezTo>
                  <a:lnTo>
                    <a:pt x="14046" y="15982"/>
                  </a:lnTo>
                  <a:cubicBezTo>
                    <a:pt x="12797" y="15388"/>
                    <a:pt x="11440" y="15013"/>
                    <a:pt x="10083" y="14930"/>
                  </a:cubicBezTo>
                  <a:cubicBezTo>
                    <a:pt x="9817" y="14909"/>
                    <a:pt x="9552" y="14898"/>
                    <a:pt x="9288" y="14898"/>
                  </a:cubicBezTo>
                  <a:cubicBezTo>
                    <a:pt x="7856" y="14898"/>
                    <a:pt x="6460" y="15208"/>
                    <a:pt x="5161" y="15785"/>
                  </a:cubicBezTo>
                  <a:cubicBezTo>
                    <a:pt x="2427" y="17083"/>
                    <a:pt x="582" y="19681"/>
                    <a:pt x="274" y="22654"/>
                  </a:cubicBezTo>
                  <a:cubicBezTo>
                    <a:pt x="1" y="25696"/>
                    <a:pt x="1846" y="28498"/>
                    <a:pt x="4375" y="30070"/>
                  </a:cubicBezTo>
                  <a:cubicBezTo>
                    <a:pt x="6370" y="31335"/>
                    <a:pt x="8763" y="31839"/>
                    <a:pt x="11148" y="31839"/>
                  </a:cubicBezTo>
                  <a:cubicBezTo>
                    <a:pt x="12114" y="31839"/>
                    <a:pt x="13078" y="31756"/>
                    <a:pt x="14013" y="31608"/>
                  </a:cubicBezTo>
                  <a:cubicBezTo>
                    <a:pt x="17078" y="31103"/>
                    <a:pt x="20085" y="29691"/>
                    <a:pt x="22061" y="27266"/>
                  </a:cubicBezTo>
                  <a:lnTo>
                    <a:pt x="22061" y="27266"/>
                  </a:lnTo>
                  <a:cubicBezTo>
                    <a:pt x="23185" y="28998"/>
                    <a:pt x="24426" y="30662"/>
                    <a:pt x="26078" y="31916"/>
                  </a:cubicBezTo>
                  <a:cubicBezTo>
                    <a:pt x="27821" y="33215"/>
                    <a:pt x="29871" y="34001"/>
                    <a:pt x="32058" y="34172"/>
                  </a:cubicBezTo>
                  <a:cubicBezTo>
                    <a:pt x="32445" y="34208"/>
                    <a:pt x="32830" y="34226"/>
                    <a:pt x="33214" y="34226"/>
                  </a:cubicBezTo>
                  <a:cubicBezTo>
                    <a:pt x="37132" y="34226"/>
                    <a:pt x="40836" y="32363"/>
                    <a:pt x="43576" y="29592"/>
                  </a:cubicBezTo>
                  <a:cubicBezTo>
                    <a:pt x="44328" y="28806"/>
                    <a:pt x="45011" y="27986"/>
                    <a:pt x="45626" y="27131"/>
                  </a:cubicBezTo>
                  <a:cubicBezTo>
                    <a:pt x="45866" y="26789"/>
                    <a:pt x="46105" y="26208"/>
                    <a:pt x="46515" y="26072"/>
                  </a:cubicBezTo>
                  <a:cubicBezTo>
                    <a:pt x="46548" y="26061"/>
                    <a:pt x="46580" y="26056"/>
                    <a:pt x="46613" y="26056"/>
                  </a:cubicBezTo>
                  <a:cubicBezTo>
                    <a:pt x="46785" y="26056"/>
                    <a:pt x="46952" y="26191"/>
                    <a:pt x="47096" y="26277"/>
                  </a:cubicBezTo>
                  <a:lnTo>
                    <a:pt x="47882" y="26755"/>
                  </a:lnTo>
                  <a:cubicBezTo>
                    <a:pt x="49571" y="27697"/>
                    <a:pt x="51394" y="28503"/>
                    <a:pt x="53334" y="28503"/>
                  </a:cubicBezTo>
                  <a:cubicBezTo>
                    <a:pt x="53789" y="28503"/>
                    <a:pt x="54250" y="28459"/>
                    <a:pt x="54717" y="28362"/>
                  </a:cubicBezTo>
                  <a:cubicBezTo>
                    <a:pt x="55811" y="28122"/>
                    <a:pt x="56836" y="27678"/>
                    <a:pt x="57793" y="27029"/>
                  </a:cubicBezTo>
                  <a:cubicBezTo>
                    <a:pt x="58716" y="26448"/>
                    <a:pt x="59571" y="25764"/>
                    <a:pt x="60357" y="24978"/>
                  </a:cubicBezTo>
                  <a:cubicBezTo>
                    <a:pt x="61826" y="23440"/>
                    <a:pt x="62783" y="21321"/>
                    <a:pt x="61963" y="19202"/>
                  </a:cubicBezTo>
                  <a:cubicBezTo>
                    <a:pt x="61211" y="17254"/>
                    <a:pt x="59502" y="15648"/>
                    <a:pt x="57622" y="14691"/>
                  </a:cubicBezTo>
                  <a:cubicBezTo>
                    <a:pt x="56443" y="14054"/>
                    <a:pt x="55084" y="13629"/>
                    <a:pt x="53737" y="13629"/>
                  </a:cubicBezTo>
                  <a:cubicBezTo>
                    <a:pt x="53133" y="13629"/>
                    <a:pt x="52531" y="13714"/>
                    <a:pt x="51949" y="13905"/>
                  </a:cubicBezTo>
                  <a:cubicBezTo>
                    <a:pt x="51811" y="13954"/>
                    <a:pt x="51678" y="14007"/>
                    <a:pt x="51549" y="14062"/>
                  </a:cubicBezTo>
                  <a:lnTo>
                    <a:pt x="51549" y="14062"/>
                  </a:lnTo>
                  <a:cubicBezTo>
                    <a:pt x="51899" y="11806"/>
                    <a:pt x="51869" y="9402"/>
                    <a:pt x="50650" y="7411"/>
                  </a:cubicBezTo>
                  <a:cubicBezTo>
                    <a:pt x="49525" y="5647"/>
                    <a:pt x="47596" y="4629"/>
                    <a:pt x="45580" y="4629"/>
                  </a:cubicBezTo>
                  <a:cubicBezTo>
                    <a:pt x="44901" y="4629"/>
                    <a:pt x="44213" y="4744"/>
                    <a:pt x="43542" y="4985"/>
                  </a:cubicBezTo>
                  <a:cubicBezTo>
                    <a:pt x="42568" y="5341"/>
                    <a:pt x="41693" y="5945"/>
                    <a:pt x="41021" y="6739"/>
                  </a:cubicBezTo>
                  <a:lnTo>
                    <a:pt x="41021" y="6739"/>
                  </a:lnTo>
                  <a:cubicBezTo>
                    <a:pt x="40774" y="5530"/>
                    <a:pt x="40334" y="4367"/>
                    <a:pt x="39714" y="3276"/>
                  </a:cubicBezTo>
                  <a:cubicBezTo>
                    <a:pt x="38894" y="1943"/>
                    <a:pt x="37698" y="884"/>
                    <a:pt x="36228" y="337"/>
                  </a:cubicBezTo>
                  <a:cubicBezTo>
                    <a:pt x="35617" y="106"/>
                    <a:pt x="35008" y="1"/>
                    <a:pt x="34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26" name="Group 14"/>
          <p:cNvGrpSpPr/>
          <p:nvPr/>
        </p:nvGrpSpPr>
        <p:grpSpPr>
          <a:xfrm>
            <a:off x="545040" y="1491840"/>
            <a:ext cx="1165320" cy="712800"/>
            <a:chOff x="545040" y="1491840"/>
            <a:chExt cx="1165320" cy="712800"/>
          </a:xfrm>
        </p:grpSpPr>
        <p:sp>
          <p:nvSpPr>
            <p:cNvPr id="227" name="CustomShape 15"/>
            <p:cNvSpPr/>
            <p:nvPr/>
          </p:nvSpPr>
          <p:spPr>
            <a:xfrm>
              <a:off x="569880" y="1491840"/>
              <a:ext cx="1140480" cy="712800"/>
            </a:xfrm>
            <a:custGeom>
              <a:avLst/>
              <a:gdLst/>
              <a:ahLst/>
              <a:rect l="l" t="t" r="r" b="b"/>
              <a:pathLst>
                <a:path w="50680" h="31676">
                  <a:moveTo>
                    <a:pt x="27879" y="1"/>
                  </a:moveTo>
                  <a:cubicBezTo>
                    <a:pt x="25875" y="1"/>
                    <a:pt x="23884" y="627"/>
                    <a:pt x="22211" y="1822"/>
                  </a:cubicBezTo>
                  <a:cubicBezTo>
                    <a:pt x="20775" y="2916"/>
                    <a:pt x="17187" y="7051"/>
                    <a:pt x="18588" y="9136"/>
                  </a:cubicBezTo>
                  <a:cubicBezTo>
                    <a:pt x="17250" y="7184"/>
                    <a:pt x="14857" y="6091"/>
                    <a:pt x="12501" y="6091"/>
                  </a:cubicBezTo>
                  <a:cubicBezTo>
                    <a:pt x="11185" y="6091"/>
                    <a:pt x="9881" y="6432"/>
                    <a:pt x="8780" y="7154"/>
                  </a:cubicBezTo>
                  <a:cubicBezTo>
                    <a:pt x="5669" y="9170"/>
                    <a:pt x="4610" y="13784"/>
                    <a:pt x="6558" y="16928"/>
                  </a:cubicBezTo>
                  <a:cubicBezTo>
                    <a:pt x="6124" y="16766"/>
                    <a:pt x="5683" y="16691"/>
                    <a:pt x="5246" y="16691"/>
                  </a:cubicBezTo>
                  <a:cubicBezTo>
                    <a:pt x="2549" y="16691"/>
                    <a:pt x="0" y="19544"/>
                    <a:pt x="235" y="22397"/>
                  </a:cubicBezTo>
                  <a:cubicBezTo>
                    <a:pt x="543" y="25712"/>
                    <a:pt x="3653" y="28241"/>
                    <a:pt x="6934" y="28754"/>
                  </a:cubicBezTo>
                  <a:cubicBezTo>
                    <a:pt x="7500" y="28843"/>
                    <a:pt x="8069" y="28884"/>
                    <a:pt x="8638" y="28884"/>
                  </a:cubicBezTo>
                  <a:cubicBezTo>
                    <a:pt x="11336" y="28884"/>
                    <a:pt x="14042" y="27951"/>
                    <a:pt x="16469" y="26737"/>
                  </a:cubicBezTo>
                  <a:cubicBezTo>
                    <a:pt x="18690" y="30016"/>
                    <a:pt x="22238" y="31676"/>
                    <a:pt x="25792" y="31676"/>
                  </a:cubicBezTo>
                  <a:cubicBezTo>
                    <a:pt x="29128" y="31676"/>
                    <a:pt x="32469" y="30212"/>
                    <a:pt x="34720" y="27250"/>
                  </a:cubicBezTo>
                  <a:cubicBezTo>
                    <a:pt x="36761" y="28543"/>
                    <a:pt x="39194" y="29384"/>
                    <a:pt x="41588" y="29384"/>
                  </a:cubicBezTo>
                  <a:cubicBezTo>
                    <a:pt x="42802" y="29384"/>
                    <a:pt x="44005" y="29168"/>
                    <a:pt x="45143" y="28685"/>
                  </a:cubicBezTo>
                  <a:cubicBezTo>
                    <a:pt x="48493" y="27284"/>
                    <a:pt x="50680" y="23012"/>
                    <a:pt x="49039" y="19765"/>
                  </a:cubicBezTo>
                  <a:cubicBezTo>
                    <a:pt x="48014" y="17646"/>
                    <a:pt x="45690" y="16416"/>
                    <a:pt x="43366" y="16142"/>
                  </a:cubicBezTo>
                  <a:cubicBezTo>
                    <a:pt x="43001" y="16099"/>
                    <a:pt x="42642" y="16079"/>
                    <a:pt x="42288" y="16079"/>
                  </a:cubicBezTo>
                  <a:cubicBezTo>
                    <a:pt x="40157" y="16079"/>
                    <a:pt x="38202" y="16787"/>
                    <a:pt x="36121" y="17168"/>
                  </a:cubicBezTo>
                  <a:cubicBezTo>
                    <a:pt x="35847" y="15903"/>
                    <a:pt x="36838" y="14639"/>
                    <a:pt x="37180" y="13340"/>
                  </a:cubicBezTo>
                  <a:cubicBezTo>
                    <a:pt x="37830" y="11084"/>
                    <a:pt x="37761" y="8692"/>
                    <a:pt x="36975" y="6505"/>
                  </a:cubicBezTo>
                  <a:cubicBezTo>
                    <a:pt x="35882" y="3531"/>
                    <a:pt x="33455" y="1276"/>
                    <a:pt x="30447" y="353"/>
                  </a:cubicBezTo>
                  <a:cubicBezTo>
                    <a:pt x="29605" y="117"/>
                    <a:pt x="28741" y="1"/>
                    <a:pt x="2787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8" name="CustomShape 16"/>
            <p:cNvSpPr/>
            <p:nvPr/>
          </p:nvSpPr>
          <p:spPr>
            <a:xfrm>
              <a:off x="573840" y="1945800"/>
              <a:ext cx="1127520" cy="258480"/>
            </a:xfrm>
            <a:custGeom>
              <a:avLst/>
              <a:gdLst/>
              <a:ahLst/>
              <a:rect l="l" t="t" r="r" b="b"/>
              <a:pathLst>
                <a:path w="50103" h="11501">
                  <a:moveTo>
                    <a:pt x="17567" y="0"/>
                  </a:moveTo>
                  <a:cubicBezTo>
                    <a:pt x="15414" y="2861"/>
                    <a:pt x="12064" y="4500"/>
                    <a:pt x="8573" y="4500"/>
                  </a:cubicBezTo>
                  <a:cubicBezTo>
                    <a:pt x="8019" y="4500"/>
                    <a:pt x="7461" y="4459"/>
                    <a:pt x="6904" y="4375"/>
                  </a:cubicBezTo>
                  <a:cubicBezTo>
                    <a:pt x="3657" y="3862"/>
                    <a:pt x="2427" y="1948"/>
                    <a:pt x="308" y="205"/>
                  </a:cubicBezTo>
                  <a:cubicBezTo>
                    <a:pt x="103" y="855"/>
                    <a:pt x="0" y="1538"/>
                    <a:pt x="68" y="2222"/>
                  </a:cubicBezTo>
                  <a:cubicBezTo>
                    <a:pt x="342" y="5503"/>
                    <a:pt x="3486" y="8066"/>
                    <a:pt x="6733" y="8579"/>
                  </a:cubicBezTo>
                  <a:cubicBezTo>
                    <a:pt x="7305" y="8668"/>
                    <a:pt x="7877" y="8709"/>
                    <a:pt x="8449" y="8709"/>
                  </a:cubicBezTo>
                  <a:cubicBezTo>
                    <a:pt x="11159" y="8709"/>
                    <a:pt x="13847" y="7776"/>
                    <a:pt x="16302" y="6562"/>
                  </a:cubicBezTo>
                  <a:cubicBezTo>
                    <a:pt x="18506" y="9841"/>
                    <a:pt x="22045" y="11501"/>
                    <a:pt x="25594" y="11501"/>
                  </a:cubicBezTo>
                  <a:cubicBezTo>
                    <a:pt x="28927" y="11501"/>
                    <a:pt x="32268" y="10037"/>
                    <a:pt x="34518" y="7075"/>
                  </a:cubicBezTo>
                  <a:cubicBezTo>
                    <a:pt x="36560" y="8368"/>
                    <a:pt x="39008" y="9209"/>
                    <a:pt x="41402" y="9209"/>
                  </a:cubicBezTo>
                  <a:cubicBezTo>
                    <a:pt x="42616" y="9209"/>
                    <a:pt x="43816" y="8993"/>
                    <a:pt x="44942" y="8510"/>
                  </a:cubicBezTo>
                  <a:cubicBezTo>
                    <a:pt x="48018" y="7246"/>
                    <a:pt x="50103" y="3623"/>
                    <a:pt x="49248" y="513"/>
                  </a:cubicBezTo>
                  <a:lnTo>
                    <a:pt x="49248" y="513"/>
                  </a:lnTo>
                  <a:cubicBezTo>
                    <a:pt x="47165" y="2255"/>
                    <a:pt x="44616" y="3112"/>
                    <a:pt x="42075" y="3112"/>
                  </a:cubicBezTo>
                  <a:cubicBezTo>
                    <a:pt x="39281" y="3112"/>
                    <a:pt x="36495" y="2075"/>
                    <a:pt x="34347" y="34"/>
                  </a:cubicBezTo>
                  <a:cubicBezTo>
                    <a:pt x="32194" y="3213"/>
                    <a:pt x="29460" y="6767"/>
                    <a:pt x="25632" y="6767"/>
                  </a:cubicBezTo>
                  <a:cubicBezTo>
                    <a:pt x="21907" y="6767"/>
                    <a:pt x="19173" y="3350"/>
                    <a:pt x="17567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9" name="CustomShape 17"/>
            <p:cNvSpPr/>
            <p:nvPr/>
          </p:nvSpPr>
          <p:spPr>
            <a:xfrm>
              <a:off x="545040" y="1510560"/>
              <a:ext cx="1157400" cy="685440"/>
            </a:xfrm>
            <a:custGeom>
              <a:avLst/>
              <a:gdLst/>
              <a:ahLst/>
              <a:rect l="l" t="t" r="r" b="b"/>
              <a:pathLst>
                <a:path w="51437" h="30463">
                  <a:moveTo>
                    <a:pt x="28483" y="886"/>
                  </a:moveTo>
                  <a:cubicBezTo>
                    <a:pt x="28535" y="886"/>
                    <a:pt x="28588" y="886"/>
                    <a:pt x="28640" y="887"/>
                  </a:cubicBezTo>
                  <a:cubicBezTo>
                    <a:pt x="30588" y="955"/>
                    <a:pt x="32468" y="1673"/>
                    <a:pt x="33972" y="2869"/>
                  </a:cubicBezTo>
                  <a:cubicBezTo>
                    <a:pt x="35578" y="4168"/>
                    <a:pt x="36672" y="5945"/>
                    <a:pt x="37116" y="7961"/>
                  </a:cubicBezTo>
                  <a:cubicBezTo>
                    <a:pt x="37595" y="10354"/>
                    <a:pt x="37321" y="12849"/>
                    <a:pt x="36399" y="15139"/>
                  </a:cubicBezTo>
                  <a:cubicBezTo>
                    <a:pt x="36276" y="15445"/>
                    <a:pt x="36565" y="15696"/>
                    <a:pt x="36847" y="15696"/>
                  </a:cubicBezTo>
                  <a:cubicBezTo>
                    <a:pt x="36880" y="15696"/>
                    <a:pt x="36913" y="15692"/>
                    <a:pt x="36945" y="15685"/>
                  </a:cubicBezTo>
                  <a:cubicBezTo>
                    <a:pt x="38814" y="15232"/>
                    <a:pt x="40765" y="14736"/>
                    <a:pt x="42702" y="14736"/>
                  </a:cubicBezTo>
                  <a:cubicBezTo>
                    <a:pt x="43246" y="14736"/>
                    <a:pt x="43788" y="14775"/>
                    <a:pt x="44327" y="14865"/>
                  </a:cubicBezTo>
                  <a:cubicBezTo>
                    <a:pt x="46310" y="15139"/>
                    <a:pt x="48053" y="16266"/>
                    <a:pt x="49112" y="17941"/>
                  </a:cubicBezTo>
                  <a:cubicBezTo>
                    <a:pt x="51436" y="22008"/>
                    <a:pt x="46446" y="25631"/>
                    <a:pt x="42926" y="26348"/>
                  </a:cubicBezTo>
                  <a:cubicBezTo>
                    <a:pt x="42465" y="26442"/>
                    <a:pt x="41988" y="26490"/>
                    <a:pt x="41508" y="26490"/>
                  </a:cubicBezTo>
                  <a:cubicBezTo>
                    <a:pt x="39713" y="26490"/>
                    <a:pt x="37895" y="25816"/>
                    <a:pt x="36843" y="24332"/>
                  </a:cubicBezTo>
                  <a:cubicBezTo>
                    <a:pt x="36757" y="24212"/>
                    <a:pt x="36621" y="24153"/>
                    <a:pt x="36484" y="24153"/>
                  </a:cubicBezTo>
                  <a:cubicBezTo>
                    <a:pt x="36347" y="24153"/>
                    <a:pt x="36211" y="24212"/>
                    <a:pt x="36125" y="24332"/>
                  </a:cubicBezTo>
                  <a:cubicBezTo>
                    <a:pt x="34724" y="26793"/>
                    <a:pt x="32400" y="28570"/>
                    <a:pt x="29666" y="29253"/>
                  </a:cubicBezTo>
                  <a:cubicBezTo>
                    <a:pt x="28851" y="29457"/>
                    <a:pt x="28024" y="29558"/>
                    <a:pt x="27202" y="29558"/>
                  </a:cubicBezTo>
                  <a:cubicBezTo>
                    <a:pt x="25266" y="29558"/>
                    <a:pt x="23358" y="29000"/>
                    <a:pt x="21703" y="27921"/>
                  </a:cubicBezTo>
                  <a:cubicBezTo>
                    <a:pt x="20336" y="27066"/>
                    <a:pt x="19242" y="25938"/>
                    <a:pt x="18456" y="24537"/>
                  </a:cubicBezTo>
                  <a:cubicBezTo>
                    <a:pt x="18361" y="24404"/>
                    <a:pt x="18212" y="24334"/>
                    <a:pt x="18064" y="24334"/>
                  </a:cubicBezTo>
                  <a:cubicBezTo>
                    <a:pt x="17946" y="24334"/>
                    <a:pt x="17829" y="24378"/>
                    <a:pt x="17738" y="24469"/>
                  </a:cubicBezTo>
                  <a:cubicBezTo>
                    <a:pt x="16303" y="26314"/>
                    <a:pt x="14423" y="27715"/>
                    <a:pt x="12236" y="28536"/>
                  </a:cubicBezTo>
                  <a:cubicBezTo>
                    <a:pt x="11204" y="28912"/>
                    <a:pt x="10125" y="29101"/>
                    <a:pt x="9048" y="29101"/>
                  </a:cubicBezTo>
                  <a:cubicBezTo>
                    <a:pt x="7878" y="29101"/>
                    <a:pt x="6709" y="28878"/>
                    <a:pt x="5605" y="28433"/>
                  </a:cubicBezTo>
                  <a:cubicBezTo>
                    <a:pt x="3555" y="27613"/>
                    <a:pt x="1983" y="25904"/>
                    <a:pt x="1402" y="23751"/>
                  </a:cubicBezTo>
                  <a:cubicBezTo>
                    <a:pt x="752" y="21735"/>
                    <a:pt x="1265" y="19547"/>
                    <a:pt x="2666" y="17975"/>
                  </a:cubicBezTo>
                  <a:cubicBezTo>
                    <a:pt x="3748" y="16869"/>
                    <a:pt x="5271" y="16203"/>
                    <a:pt x="6804" y="16203"/>
                  </a:cubicBezTo>
                  <a:cubicBezTo>
                    <a:pt x="7450" y="16203"/>
                    <a:pt x="8098" y="16321"/>
                    <a:pt x="8716" y="16574"/>
                  </a:cubicBezTo>
                  <a:cubicBezTo>
                    <a:pt x="8772" y="16602"/>
                    <a:pt x="8826" y="16615"/>
                    <a:pt x="8877" y="16615"/>
                  </a:cubicBezTo>
                  <a:cubicBezTo>
                    <a:pt x="9191" y="16615"/>
                    <a:pt x="9361" y="16121"/>
                    <a:pt x="9126" y="15856"/>
                  </a:cubicBezTo>
                  <a:cubicBezTo>
                    <a:pt x="7109" y="13669"/>
                    <a:pt x="7007" y="10080"/>
                    <a:pt x="8579" y="7586"/>
                  </a:cubicBezTo>
                  <a:cubicBezTo>
                    <a:pt x="9365" y="6355"/>
                    <a:pt x="10561" y="5501"/>
                    <a:pt x="11962" y="5125"/>
                  </a:cubicBezTo>
                  <a:cubicBezTo>
                    <a:pt x="12502" y="5003"/>
                    <a:pt x="13058" y="4940"/>
                    <a:pt x="13613" y="4940"/>
                  </a:cubicBezTo>
                  <a:cubicBezTo>
                    <a:pt x="14463" y="4940"/>
                    <a:pt x="15312" y="5088"/>
                    <a:pt x="16098" y="5398"/>
                  </a:cubicBezTo>
                  <a:cubicBezTo>
                    <a:pt x="17601" y="5945"/>
                    <a:pt x="18798" y="7039"/>
                    <a:pt x="19515" y="8474"/>
                  </a:cubicBezTo>
                  <a:cubicBezTo>
                    <a:pt x="19585" y="8625"/>
                    <a:pt x="19726" y="8689"/>
                    <a:pt x="19874" y="8689"/>
                  </a:cubicBezTo>
                  <a:cubicBezTo>
                    <a:pt x="20160" y="8689"/>
                    <a:pt x="20471" y="8448"/>
                    <a:pt x="20336" y="8132"/>
                  </a:cubicBezTo>
                  <a:cubicBezTo>
                    <a:pt x="20206" y="7811"/>
                    <a:pt x="20052" y="7506"/>
                    <a:pt x="19877" y="7220"/>
                  </a:cubicBezTo>
                  <a:lnTo>
                    <a:pt x="19877" y="7220"/>
                  </a:lnTo>
                  <a:cubicBezTo>
                    <a:pt x="19912" y="7182"/>
                    <a:pt x="19941" y="7134"/>
                    <a:pt x="19960" y="7073"/>
                  </a:cubicBezTo>
                  <a:cubicBezTo>
                    <a:pt x="21173" y="3364"/>
                    <a:pt x="24616" y="886"/>
                    <a:pt x="28483" y="886"/>
                  </a:cubicBezTo>
                  <a:close/>
                  <a:moveTo>
                    <a:pt x="28574" y="0"/>
                  </a:moveTo>
                  <a:cubicBezTo>
                    <a:pt x="26755" y="0"/>
                    <a:pt x="24966" y="520"/>
                    <a:pt x="23411" y="1536"/>
                  </a:cubicBezTo>
                  <a:cubicBezTo>
                    <a:pt x="21568" y="2700"/>
                    <a:pt x="20154" y="4476"/>
                    <a:pt x="19399" y="6546"/>
                  </a:cubicBezTo>
                  <a:lnTo>
                    <a:pt x="19399" y="6546"/>
                  </a:lnTo>
                  <a:cubicBezTo>
                    <a:pt x="18022" y="4855"/>
                    <a:pt x="15815" y="3943"/>
                    <a:pt x="13616" y="3943"/>
                  </a:cubicBezTo>
                  <a:cubicBezTo>
                    <a:pt x="13153" y="3943"/>
                    <a:pt x="12690" y="3983"/>
                    <a:pt x="12236" y="4065"/>
                  </a:cubicBezTo>
                  <a:cubicBezTo>
                    <a:pt x="10595" y="4373"/>
                    <a:pt x="9160" y="5296"/>
                    <a:pt x="8169" y="6629"/>
                  </a:cubicBezTo>
                  <a:cubicBezTo>
                    <a:pt x="6303" y="9276"/>
                    <a:pt x="6186" y="12718"/>
                    <a:pt x="7793" y="15439"/>
                  </a:cubicBezTo>
                  <a:lnTo>
                    <a:pt x="7793" y="15439"/>
                  </a:lnTo>
                  <a:cubicBezTo>
                    <a:pt x="7399" y="15363"/>
                    <a:pt x="7001" y="15325"/>
                    <a:pt x="6605" y="15325"/>
                  </a:cubicBezTo>
                  <a:cubicBezTo>
                    <a:pt x="5217" y="15325"/>
                    <a:pt x="3848" y="15790"/>
                    <a:pt x="2735" y="16711"/>
                  </a:cubicBezTo>
                  <a:cubicBezTo>
                    <a:pt x="889" y="18180"/>
                    <a:pt x="0" y="20538"/>
                    <a:pt x="376" y="22897"/>
                  </a:cubicBezTo>
                  <a:cubicBezTo>
                    <a:pt x="718" y="25289"/>
                    <a:pt x="2119" y="27442"/>
                    <a:pt x="4204" y="28672"/>
                  </a:cubicBezTo>
                  <a:cubicBezTo>
                    <a:pt x="5744" y="29549"/>
                    <a:pt x="7464" y="29998"/>
                    <a:pt x="9194" y="29998"/>
                  </a:cubicBezTo>
                  <a:cubicBezTo>
                    <a:pt x="9960" y="29998"/>
                    <a:pt x="10729" y="29910"/>
                    <a:pt x="11484" y="29732"/>
                  </a:cubicBezTo>
                  <a:cubicBezTo>
                    <a:pt x="14061" y="29040"/>
                    <a:pt x="16350" y="27597"/>
                    <a:pt x="18030" y="25536"/>
                  </a:cubicBezTo>
                  <a:lnTo>
                    <a:pt x="18030" y="25536"/>
                  </a:lnTo>
                  <a:cubicBezTo>
                    <a:pt x="19646" y="27876"/>
                    <a:pt x="22052" y="29544"/>
                    <a:pt x="24813" y="30210"/>
                  </a:cubicBezTo>
                  <a:cubicBezTo>
                    <a:pt x="25593" y="30379"/>
                    <a:pt x="26383" y="30462"/>
                    <a:pt x="27168" y="30462"/>
                  </a:cubicBezTo>
                  <a:cubicBezTo>
                    <a:pt x="29408" y="30462"/>
                    <a:pt x="31612" y="29783"/>
                    <a:pt x="33459" y="28467"/>
                  </a:cubicBezTo>
                  <a:cubicBezTo>
                    <a:pt x="34700" y="27590"/>
                    <a:pt x="35753" y="26498"/>
                    <a:pt x="36548" y="25238"/>
                  </a:cubicBezTo>
                  <a:lnTo>
                    <a:pt x="36548" y="25238"/>
                  </a:lnTo>
                  <a:cubicBezTo>
                    <a:pt x="37793" y="26560"/>
                    <a:pt x="39555" y="27332"/>
                    <a:pt x="41408" y="27332"/>
                  </a:cubicBezTo>
                  <a:cubicBezTo>
                    <a:pt x="41605" y="27332"/>
                    <a:pt x="41804" y="27323"/>
                    <a:pt x="42003" y="27305"/>
                  </a:cubicBezTo>
                  <a:cubicBezTo>
                    <a:pt x="44430" y="27032"/>
                    <a:pt x="46720" y="25972"/>
                    <a:pt x="48531" y="24298"/>
                  </a:cubicBezTo>
                  <a:cubicBezTo>
                    <a:pt x="49386" y="23546"/>
                    <a:pt x="50035" y="22555"/>
                    <a:pt x="50411" y="21495"/>
                  </a:cubicBezTo>
                  <a:cubicBezTo>
                    <a:pt x="50753" y="20470"/>
                    <a:pt x="50718" y="19342"/>
                    <a:pt x="50343" y="18351"/>
                  </a:cubicBezTo>
                  <a:cubicBezTo>
                    <a:pt x="49522" y="16335"/>
                    <a:pt x="47813" y="14797"/>
                    <a:pt x="45729" y="14182"/>
                  </a:cubicBezTo>
                  <a:cubicBezTo>
                    <a:pt x="44790" y="13898"/>
                    <a:pt x="43823" y="13785"/>
                    <a:pt x="42847" y="13785"/>
                  </a:cubicBezTo>
                  <a:cubicBezTo>
                    <a:pt x="41070" y="13785"/>
                    <a:pt x="39264" y="14159"/>
                    <a:pt x="37542" y="14559"/>
                  </a:cubicBezTo>
                  <a:lnTo>
                    <a:pt x="37542" y="14559"/>
                  </a:lnTo>
                  <a:cubicBezTo>
                    <a:pt x="38912" y="10465"/>
                    <a:pt x="38438" y="5579"/>
                    <a:pt x="35100" y="2562"/>
                  </a:cubicBezTo>
                  <a:cubicBezTo>
                    <a:pt x="33493" y="1160"/>
                    <a:pt x="31477" y="272"/>
                    <a:pt x="29358" y="33"/>
                  </a:cubicBezTo>
                  <a:cubicBezTo>
                    <a:pt x="29097" y="11"/>
                    <a:pt x="28835" y="0"/>
                    <a:pt x="285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30" name="Group 18"/>
          <p:cNvGrpSpPr/>
          <p:nvPr/>
        </p:nvGrpSpPr>
        <p:grpSpPr>
          <a:xfrm>
            <a:off x="7382880" y="225000"/>
            <a:ext cx="1379880" cy="1021680"/>
            <a:chOff x="7382880" y="225000"/>
            <a:chExt cx="1379880" cy="1021680"/>
          </a:xfrm>
        </p:grpSpPr>
        <p:sp>
          <p:nvSpPr>
            <p:cNvPr id="231" name="CustomShape 19"/>
            <p:cNvSpPr/>
            <p:nvPr/>
          </p:nvSpPr>
          <p:spPr>
            <a:xfrm>
              <a:off x="7435080" y="342720"/>
              <a:ext cx="1099080" cy="504360"/>
            </a:xfrm>
            <a:custGeom>
              <a:avLst/>
              <a:gdLst/>
              <a:ahLst/>
              <a:rect l="l" t="t" r="r" b="b"/>
              <a:pathLst>
                <a:path w="48839" h="22420">
                  <a:moveTo>
                    <a:pt x="48839" y="0"/>
                  </a:moveTo>
                  <a:lnTo>
                    <a:pt x="45524" y="1333"/>
                  </a:lnTo>
                  <a:cubicBezTo>
                    <a:pt x="38039" y="4340"/>
                    <a:pt x="30384" y="6938"/>
                    <a:pt x="22591" y="9057"/>
                  </a:cubicBezTo>
                  <a:cubicBezTo>
                    <a:pt x="15141" y="11005"/>
                    <a:pt x="7622" y="12474"/>
                    <a:pt x="1" y="13466"/>
                  </a:cubicBezTo>
                  <a:cubicBezTo>
                    <a:pt x="787" y="14047"/>
                    <a:pt x="1539" y="14628"/>
                    <a:pt x="2359" y="15140"/>
                  </a:cubicBezTo>
                  <a:cubicBezTo>
                    <a:pt x="7143" y="18216"/>
                    <a:pt x="12441" y="20335"/>
                    <a:pt x="17670" y="22420"/>
                  </a:cubicBezTo>
                  <a:cubicBezTo>
                    <a:pt x="20301" y="20096"/>
                    <a:pt x="23001" y="17840"/>
                    <a:pt x="25770" y="15687"/>
                  </a:cubicBezTo>
                  <a:cubicBezTo>
                    <a:pt x="30794" y="11723"/>
                    <a:pt x="36023" y="7997"/>
                    <a:pt x="41423" y="4511"/>
                  </a:cubicBezTo>
                  <a:cubicBezTo>
                    <a:pt x="43849" y="2939"/>
                    <a:pt x="46310" y="1435"/>
                    <a:pt x="4883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2" name="CustomShape 20"/>
            <p:cNvSpPr/>
            <p:nvPr/>
          </p:nvSpPr>
          <p:spPr>
            <a:xfrm>
              <a:off x="7851960" y="298800"/>
              <a:ext cx="808920" cy="856800"/>
            </a:xfrm>
            <a:custGeom>
              <a:avLst/>
              <a:gdLst/>
              <a:ahLst/>
              <a:rect l="l" t="t" r="r" b="b"/>
              <a:pathLst>
                <a:path w="35954" h="38074">
                  <a:moveTo>
                    <a:pt x="35954" y="1"/>
                  </a:moveTo>
                  <a:lnTo>
                    <a:pt x="35954" y="1"/>
                  </a:lnTo>
                  <a:cubicBezTo>
                    <a:pt x="34211" y="958"/>
                    <a:pt x="32468" y="1915"/>
                    <a:pt x="30759" y="2940"/>
                  </a:cubicBezTo>
                  <a:cubicBezTo>
                    <a:pt x="25223" y="6153"/>
                    <a:pt x="19857" y="9639"/>
                    <a:pt x="14662" y="13432"/>
                  </a:cubicBezTo>
                  <a:cubicBezTo>
                    <a:pt x="9604" y="17123"/>
                    <a:pt x="4682" y="21019"/>
                    <a:pt x="0" y="25189"/>
                  </a:cubicBezTo>
                  <a:cubicBezTo>
                    <a:pt x="718" y="29461"/>
                    <a:pt x="1265" y="33801"/>
                    <a:pt x="1880" y="38074"/>
                  </a:cubicBezTo>
                  <a:cubicBezTo>
                    <a:pt x="2119" y="36843"/>
                    <a:pt x="2358" y="35613"/>
                    <a:pt x="2598" y="34348"/>
                  </a:cubicBezTo>
                  <a:cubicBezTo>
                    <a:pt x="2837" y="33255"/>
                    <a:pt x="3042" y="32195"/>
                    <a:pt x="3247" y="31136"/>
                  </a:cubicBezTo>
                  <a:cubicBezTo>
                    <a:pt x="3418" y="30179"/>
                    <a:pt x="3726" y="29222"/>
                    <a:pt x="4101" y="28333"/>
                  </a:cubicBezTo>
                  <a:cubicBezTo>
                    <a:pt x="4888" y="26727"/>
                    <a:pt x="6494" y="25599"/>
                    <a:pt x="7793" y="24505"/>
                  </a:cubicBezTo>
                  <a:lnTo>
                    <a:pt x="12372" y="20541"/>
                  </a:lnTo>
                  <a:cubicBezTo>
                    <a:pt x="15414" y="17944"/>
                    <a:pt x="18421" y="15346"/>
                    <a:pt x="21429" y="12715"/>
                  </a:cubicBezTo>
                  <a:cubicBezTo>
                    <a:pt x="26282" y="8477"/>
                    <a:pt x="31101" y="4239"/>
                    <a:pt x="3595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3" name="CustomShape 21"/>
            <p:cNvSpPr/>
            <p:nvPr/>
          </p:nvSpPr>
          <p:spPr>
            <a:xfrm>
              <a:off x="7908120" y="932760"/>
              <a:ext cx="241920" cy="276480"/>
            </a:xfrm>
            <a:custGeom>
              <a:avLst/>
              <a:gdLst/>
              <a:ahLst/>
              <a:rect l="l" t="t" r="r" b="b"/>
              <a:pathLst>
                <a:path w="10766" h="12304">
                  <a:moveTo>
                    <a:pt x="3110" y="0"/>
                  </a:moveTo>
                  <a:cubicBezTo>
                    <a:pt x="2734" y="547"/>
                    <a:pt x="2495" y="1128"/>
                    <a:pt x="2290" y="1743"/>
                  </a:cubicBezTo>
                  <a:cubicBezTo>
                    <a:pt x="2051" y="2632"/>
                    <a:pt x="1880" y="3486"/>
                    <a:pt x="1675" y="4443"/>
                  </a:cubicBezTo>
                  <a:cubicBezTo>
                    <a:pt x="1504" y="5400"/>
                    <a:pt x="1299" y="6357"/>
                    <a:pt x="1094" y="7314"/>
                  </a:cubicBezTo>
                  <a:cubicBezTo>
                    <a:pt x="752" y="8989"/>
                    <a:pt x="376" y="10629"/>
                    <a:pt x="0" y="12304"/>
                  </a:cubicBezTo>
                  <a:lnTo>
                    <a:pt x="1709" y="10766"/>
                  </a:lnTo>
                  <a:lnTo>
                    <a:pt x="2222" y="10219"/>
                  </a:lnTo>
                  <a:cubicBezTo>
                    <a:pt x="3213" y="9262"/>
                    <a:pt x="4204" y="8271"/>
                    <a:pt x="5229" y="7280"/>
                  </a:cubicBezTo>
                  <a:cubicBezTo>
                    <a:pt x="6289" y="6289"/>
                    <a:pt x="7314" y="5332"/>
                    <a:pt x="8373" y="4375"/>
                  </a:cubicBezTo>
                  <a:cubicBezTo>
                    <a:pt x="8886" y="3931"/>
                    <a:pt x="9399" y="3452"/>
                    <a:pt x="9911" y="3008"/>
                  </a:cubicBezTo>
                  <a:cubicBezTo>
                    <a:pt x="10185" y="2769"/>
                    <a:pt x="10458" y="2529"/>
                    <a:pt x="10766" y="2256"/>
                  </a:cubicBezTo>
                  <a:cubicBezTo>
                    <a:pt x="8168" y="1607"/>
                    <a:pt x="5605" y="923"/>
                    <a:pt x="31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4" name="CustomShape 22"/>
            <p:cNvSpPr/>
            <p:nvPr/>
          </p:nvSpPr>
          <p:spPr>
            <a:xfrm>
              <a:off x="7989840" y="296640"/>
              <a:ext cx="704520" cy="725040"/>
            </a:xfrm>
            <a:custGeom>
              <a:avLst/>
              <a:gdLst/>
              <a:ahLst/>
              <a:rect l="l" t="t" r="r" b="b"/>
              <a:pathLst>
                <a:path w="31307" h="32229">
                  <a:moveTo>
                    <a:pt x="31307" y="0"/>
                  </a:moveTo>
                  <a:lnTo>
                    <a:pt x="31307" y="0"/>
                  </a:lnTo>
                  <a:cubicBezTo>
                    <a:pt x="28846" y="2119"/>
                    <a:pt x="26385" y="4238"/>
                    <a:pt x="23959" y="6391"/>
                  </a:cubicBezTo>
                  <a:cubicBezTo>
                    <a:pt x="17978" y="11586"/>
                    <a:pt x="12031" y="16849"/>
                    <a:pt x="6084" y="22078"/>
                  </a:cubicBezTo>
                  <a:lnTo>
                    <a:pt x="1607" y="26043"/>
                  </a:lnTo>
                  <a:cubicBezTo>
                    <a:pt x="1060" y="26521"/>
                    <a:pt x="514" y="27034"/>
                    <a:pt x="1" y="27581"/>
                  </a:cubicBezTo>
                  <a:cubicBezTo>
                    <a:pt x="1368" y="27923"/>
                    <a:pt x="2735" y="28299"/>
                    <a:pt x="4102" y="28640"/>
                  </a:cubicBezTo>
                  <a:cubicBezTo>
                    <a:pt x="9604" y="30076"/>
                    <a:pt x="15175" y="31272"/>
                    <a:pt x="20780" y="32229"/>
                  </a:cubicBezTo>
                  <a:cubicBezTo>
                    <a:pt x="20951" y="29563"/>
                    <a:pt x="21259" y="26931"/>
                    <a:pt x="21703" y="24300"/>
                  </a:cubicBezTo>
                  <a:cubicBezTo>
                    <a:pt x="22523" y="19413"/>
                    <a:pt x="23924" y="14628"/>
                    <a:pt x="25838" y="10082"/>
                  </a:cubicBezTo>
                  <a:cubicBezTo>
                    <a:pt x="27342" y="6528"/>
                    <a:pt x="29153" y="3179"/>
                    <a:pt x="3130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5" name="CustomShape 23"/>
            <p:cNvSpPr/>
            <p:nvPr/>
          </p:nvSpPr>
          <p:spPr>
            <a:xfrm>
              <a:off x="7382880" y="225000"/>
              <a:ext cx="1379880" cy="1021680"/>
            </a:xfrm>
            <a:custGeom>
              <a:avLst/>
              <a:gdLst/>
              <a:ahLst/>
              <a:rect l="l" t="t" r="r" b="b"/>
              <a:pathLst>
                <a:path w="61314" h="45411">
                  <a:moveTo>
                    <a:pt x="51163" y="5231"/>
                  </a:moveTo>
                  <a:lnTo>
                    <a:pt x="51163" y="5231"/>
                  </a:lnTo>
                  <a:cubicBezTo>
                    <a:pt x="48634" y="6666"/>
                    <a:pt x="46173" y="8170"/>
                    <a:pt x="43747" y="9742"/>
                  </a:cubicBezTo>
                  <a:cubicBezTo>
                    <a:pt x="38347" y="13228"/>
                    <a:pt x="33118" y="16954"/>
                    <a:pt x="28094" y="20918"/>
                  </a:cubicBezTo>
                  <a:cubicBezTo>
                    <a:pt x="25325" y="23071"/>
                    <a:pt x="22625" y="25327"/>
                    <a:pt x="19994" y="27651"/>
                  </a:cubicBezTo>
                  <a:cubicBezTo>
                    <a:pt x="14765" y="25566"/>
                    <a:pt x="9467" y="23447"/>
                    <a:pt x="4683" y="20371"/>
                  </a:cubicBezTo>
                  <a:cubicBezTo>
                    <a:pt x="3863" y="19859"/>
                    <a:pt x="3111" y="19278"/>
                    <a:pt x="2325" y="18697"/>
                  </a:cubicBezTo>
                  <a:cubicBezTo>
                    <a:pt x="9946" y="17705"/>
                    <a:pt x="17465" y="16236"/>
                    <a:pt x="24915" y="14288"/>
                  </a:cubicBezTo>
                  <a:cubicBezTo>
                    <a:pt x="32708" y="12169"/>
                    <a:pt x="40363" y="9571"/>
                    <a:pt x="47848" y="6564"/>
                  </a:cubicBezTo>
                  <a:lnTo>
                    <a:pt x="51163" y="5231"/>
                  </a:lnTo>
                  <a:close/>
                  <a:moveTo>
                    <a:pt x="19652" y="28744"/>
                  </a:moveTo>
                  <a:lnTo>
                    <a:pt x="19960" y="28847"/>
                  </a:lnTo>
                  <a:cubicBezTo>
                    <a:pt x="19994" y="28881"/>
                    <a:pt x="20028" y="28881"/>
                    <a:pt x="20096" y="28881"/>
                  </a:cubicBezTo>
                  <a:cubicBezTo>
                    <a:pt x="20131" y="29291"/>
                    <a:pt x="20199" y="29701"/>
                    <a:pt x="20233" y="30111"/>
                  </a:cubicBezTo>
                  <a:cubicBezTo>
                    <a:pt x="20199" y="30009"/>
                    <a:pt x="20165" y="29906"/>
                    <a:pt x="20131" y="29804"/>
                  </a:cubicBezTo>
                  <a:lnTo>
                    <a:pt x="20131" y="29770"/>
                  </a:lnTo>
                  <a:cubicBezTo>
                    <a:pt x="19994" y="29428"/>
                    <a:pt x="19823" y="29052"/>
                    <a:pt x="19652" y="28744"/>
                  </a:cubicBezTo>
                  <a:close/>
                  <a:moveTo>
                    <a:pt x="58272" y="3180"/>
                  </a:moveTo>
                  <a:lnTo>
                    <a:pt x="58272" y="3180"/>
                  </a:lnTo>
                  <a:cubicBezTo>
                    <a:pt x="56118" y="6359"/>
                    <a:pt x="54307" y="9708"/>
                    <a:pt x="52803" y="13262"/>
                  </a:cubicBezTo>
                  <a:cubicBezTo>
                    <a:pt x="50889" y="17808"/>
                    <a:pt x="49488" y="22593"/>
                    <a:pt x="48668" y="27480"/>
                  </a:cubicBezTo>
                  <a:cubicBezTo>
                    <a:pt x="48224" y="30111"/>
                    <a:pt x="47916" y="32743"/>
                    <a:pt x="47745" y="35409"/>
                  </a:cubicBezTo>
                  <a:cubicBezTo>
                    <a:pt x="42140" y="34452"/>
                    <a:pt x="36569" y="33256"/>
                    <a:pt x="31067" y="31820"/>
                  </a:cubicBezTo>
                  <a:cubicBezTo>
                    <a:pt x="29700" y="31479"/>
                    <a:pt x="28333" y="31103"/>
                    <a:pt x="26966" y="30761"/>
                  </a:cubicBezTo>
                  <a:cubicBezTo>
                    <a:pt x="27479" y="30214"/>
                    <a:pt x="28025" y="29701"/>
                    <a:pt x="28572" y="29223"/>
                  </a:cubicBezTo>
                  <a:lnTo>
                    <a:pt x="33049" y="25258"/>
                  </a:lnTo>
                  <a:cubicBezTo>
                    <a:pt x="38996" y="20029"/>
                    <a:pt x="44943" y="14766"/>
                    <a:pt x="50924" y="9571"/>
                  </a:cubicBezTo>
                  <a:cubicBezTo>
                    <a:pt x="53350" y="7418"/>
                    <a:pt x="55811" y="5299"/>
                    <a:pt x="58272" y="3180"/>
                  </a:cubicBezTo>
                  <a:close/>
                  <a:moveTo>
                    <a:pt x="56802" y="3283"/>
                  </a:moveTo>
                  <a:lnTo>
                    <a:pt x="56802" y="3283"/>
                  </a:lnTo>
                  <a:cubicBezTo>
                    <a:pt x="51949" y="7521"/>
                    <a:pt x="47130" y="11759"/>
                    <a:pt x="42277" y="15997"/>
                  </a:cubicBezTo>
                  <a:cubicBezTo>
                    <a:pt x="39269" y="18628"/>
                    <a:pt x="36262" y="21226"/>
                    <a:pt x="33220" y="23823"/>
                  </a:cubicBezTo>
                  <a:lnTo>
                    <a:pt x="28641" y="27787"/>
                  </a:lnTo>
                  <a:cubicBezTo>
                    <a:pt x="27342" y="28881"/>
                    <a:pt x="25736" y="30009"/>
                    <a:pt x="24949" y="31615"/>
                  </a:cubicBezTo>
                  <a:cubicBezTo>
                    <a:pt x="24574" y="32504"/>
                    <a:pt x="24266" y="33461"/>
                    <a:pt x="24095" y="34418"/>
                  </a:cubicBezTo>
                  <a:cubicBezTo>
                    <a:pt x="23890" y="35477"/>
                    <a:pt x="23685" y="36537"/>
                    <a:pt x="23446" y="37630"/>
                  </a:cubicBezTo>
                  <a:cubicBezTo>
                    <a:pt x="23206" y="38895"/>
                    <a:pt x="22967" y="40125"/>
                    <a:pt x="22728" y="41356"/>
                  </a:cubicBezTo>
                  <a:lnTo>
                    <a:pt x="22728" y="41321"/>
                  </a:lnTo>
                  <a:cubicBezTo>
                    <a:pt x="22113" y="37049"/>
                    <a:pt x="21566" y="32709"/>
                    <a:pt x="20848" y="28437"/>
                  </a:cubicBezTo>
                  <a:cubicBezTo>
                    <a:pt x="25530" y="24301"/>
                    <a:pt x="30452" y="20405"/>
                    <a:pt x="35510" y="16714"/>
                  </a:cubicBezTo>
                  <a:cubicBezTo>
                    <a:pt x="40705" y="12921"/>
                    <a:pt x="46071" y="9435"/>
                    <a:pt x="51607" y="6222"/>
                  </a:cubicBezTo>
                  <a:cubicBezTo>
                    <a:pt x="53316" y="5197"/>
                    <a:pt x="55059" y="4240"/>
                    <a:pt x="56802" y="3283"/>
                  </a:cubicBezTo>
                  <a:close/>
                  <a:moveTo>
                    <a:pt x="26453" y="31410"/>
                  </a:moveTo>
                  <a:cubicBezTo>
                    <a:pt x="28948" y="32333"/>
                    <a:pt x="31511" y="33016"/>
                    <a:pt x="34109" y="33666"/>
                  </a:cubicBezTo>
                  <a:cubicBezTo>
                    <a:pt x="33801" y="33973"/>
                    <a:pt x="33528" y="34213"/>
                    <a:pt x="33254" y="34452"/>
                  </a:cubicBezTo>
                  <a:lnTo>
                    <a:pt x="33254" y="34418"/>
                  </a:lnTo>
                  <a:cubicBezTo>
                    <a:pt x="32742" y="34862"/>
                    <a:pt x="32229" y="35340"/>
                    <a:pt x="31716" y="35785"/>
                  </a:cubicBezTo>
                  <a:cubicBezTo>
                    <a:pt x="30657" y="36742"/>
                    <a:pt x="29632" y="37699"/>
                    <a:pt x="28572" y="38690"/>
                  </a:cubicBezTo>
                  <a:cubicBezTo>
                    <a:pt x="27547" y="39681"/>
                    <a:pt x="26556" y="40672"/>
                    <a:pt x="25565" y="41629"/>
                  </a:cubicBezTo>
                  <a:lnTo>
                    <a:pt x="25052" y="42176"/>
                  </a:lnTo>
                  <a:lnTo>
                    <a:pt x="23343" y="43714"/>
                  </a:lnTo>
                  <a:cubicBezTo>
                    <a:pt x="23719" y="42039"/>
                    <a:pt x="24095" y="40399"/>
                    <a:pt x="24437" y="38724"/>
                  </a:cubicBezTo>
                  <a:cubicBezTo>
                    <a:pt x="24642" y="37767"/>
                    <a:pt x="24847" y="36810"/>
                    <a:pt x="25018" y="35853"/>
                  </a:cubicBezTo>
                  <a:cubicBezTo>
                    <a:pt x="25223" y="34896"/>
                    <a:pt x="25394" y="34042"/>
                    <a:pt x="25633" y="33153"/>
                  </a:cubicBezTo>
                  <a:cubicBezTo>
                    <a:pt x="25838" y="32538"/>
                    <a:pt x="26077" y="31957"/>
                    <a:pt x="26453" y="31410"/>
                  </a:cubicBezTo>
                  <a:close/>
                  <a:moveTo>
                    <a:pt x="60703" y="1"/>
                  </a:moveTo>
                  <a:cubicBezTo>
                    <a:pt x="60593" y="1"/>
                    <a:pt x="60485" y="45"/>
                    <a:pt x="60391" y="139"/>
                  </a:cubicBezTo>
                  <a:lnTo>
                    <a:pt x="60151" y="344"/>
                  </a:lnTo>
                  <a:cubicBezTo>
                    <a:pt x="59707" y="583"/>
                    <a:pt x="59297" y="788"/>
                    <a:pt x="58853" y="1027"/>
                  </a:cubicBezTo>
                  <a:cubicBezTo>
                    <a:pt x="55537" y="2292"/>
                    <a:pt x="52291" y="3727"/>
                    <a:pt x="49010" y="5060"/>
                  </a:cubicBezTo>
                  <a:cubicBezTo>
                    <a:pt x="45216" y="6564"/>
                    <a:pt x="41423" y="7999"/>
                    <a:pt x="37595" y="9332"/>
                  </a:cubicBezTo>
                  <a:cubicBezTo>
                    <a:pt x="30042" y="11930"/>
                    <a:pt x="22352" y="14049"/>
                    <a:pt x="14526" y="15655"/>
                  </a:cubicBezTo>
                  <a:cubicBezTo>
                    <a:pt x="9980" y="16543"/>
                    <a:pt x="5435" y="17295"/>
                    <a:pt x="855" y="17740"/>
                  </a:cubicBezTo>
                  <a:cubicBezTo>
                    <a:pt x="377" y="17774"/>
                    <a:pt x="1" y="18389"/>
                    <a:pt x="411" y="18731"/>
                  </a:cubicBezTo>
                  <a:cubicBezTo>
                    <a:pt x="2427" y="20405"/>
                    <a:pt x="4614" y="21875"/>
                    <a:pt x="6973" y="23105"/>
                  </a:cubicBezTo>
                  <a:cubicBezTo>
                    <a:pt x="9536" y="24472"/>
                    <a:pt x="12133" y="25703"/>
                    <a:pt x="14833" y="26831"/>
                  </a:cubicBezTo>
                  <a:cubicBezTo>
                    <a:pt x="16132" y="27343"/>
                    <a:pt x="17396" y="27856"/>
                    <a:pt x="18695" y="28368"/>
                  </a:cubicBezTo>
                  <a:cubicBezTo>
                    <a:pt x="19037" y="28881"/>
                    <a:pt x="19310" y="29462"/>
                    <a:pt x="19481" y="30077"/>
                  </a:cubicBezTo>
                  <a:cubicBezTo>
                    <a:pt x="19755" y="31171"/>
                    <a:pt x="19891" y="32299"/>
                    <a:pt x="20131" y="33392"/>
                  </a:cubicBezTo>
                  <a:cubicBezTo>
                    <a:pt x="20609" y="35887"/>
                    <a:pt x="21053" y="38348"/>
                    <a:pt x="21498" y="40843"/>
                  </a:cubicBezTo>
                  <a:cubicBezTo>
                    <a:pt x="21771" y="42244"/>
                    <a:pt x="22044" y="43645"/>
                    <a:pt x="22250" y="45081"/>
                  </a:cubicBezTo>
                  <a:cubicBezTo>
                    <a:pt x="22291" y="45308"/>
                    <a:pt x="22482" y="45411"/>
                    <a:pt x="22680" y="45411"/>
                  </a:cubicBezTo>
                  <a:cubicBezTo>
                    <a:pt x="22809" y="45411"/>
                    <a:pt x="22941" y="45367"/>
                    <a:pt x="23036" y="45286"/>
                  </a:cubicBezTo>
                  <a:cubicBezTo>
                    <a:pt x="25291" y="43269"/>
                    <a:pt x="27547" y="41253"/>
                    <a:pt x="29803" y="39202"/>
                  </a:cubicBezTo>
                  <a:cubicBezTo>
                    <a:pt x="30896" y="38211"/>
                    <a:pt x="32024" y="37186"/>
                    <a:pt x="33118" y="36195"/>
                  </a:cubicBezTo>
                  <a:cubicBezTo>
                    <a:pt x="33972" y="35375"/>
                    <a:pt x="34895" y="34349"/>
                    <a:pt x="36091" y="34178"/>
                  </a:cubicBezTo>
                  <a:cubicBezTo>
                    <a:pt x="38449" y="34759"/>
                    <a:pt x="40842" y="35272"/>
                    <a:pt x="43234" y="35751"/>
                  </a:cubicBezTo>
                  <a:cubicBezTo>
                    <a:pt x="44874" y="36058"/>
                    <a:pt x="46481" y="36366"/>
                    <a:pt x="48155" y="36605"/>
                  </a:cubicBezTo>
                  <a:cubicBezTo>
                    <a:pt x="48205" y="36620"/>
                    <a:pt x="48254" y="36627"/>
                    <a:pt x="48304" y="36627"/>
                  </a:cubicBezTo>
                  <a:cubicBezTo>
                    <a:pt x="48598" y="36627"/>
                    <a:pt x="48873" y="36380"/>
                    <a:pt x="48873" y="36058"/>
                  </a:cubicBezTo>
                  <a:cubicBezTo>
                    <a:pt x="49146" y="31103"/>
                    <a:pt x="49933" y="26181"/>
                    <a:pt x="51231" y="21396"/>
                  </a:cubicBezTo>
                  <a:cubicBezTo>
                    <a:pt x="52496" y="16714"/>
                    <a:pt x="54341" y="12203"/>
                    <a:pt x="56699" y="7931"/>
                  </a:cubicBezTo>
                  <a:cubicBezTo>
                    <a:pt x="58067" y="5504"/>
                    <a:pt x="59570" y="3146"/>
                    <a:pt x="61177" y="856"/>
                  </a:cubicBezTo>
                  <a:lnTo>
                    <a:pt x="61211" y="788"/>
                  </a:lnTo>
                  <a:cubicBezTo>
                    <a:pt x="61245" y="754"/>
                    <a:pt x="61245" y="720"/>
                    <a:pt x="61279" y="686"/>
                  </a:cubicBezTo>
                  <a:cubicBezTo>
                    <a:pt x="61313" y="480"/>
                    <a:pt x="61245" y="275"/>
                    <a:pt x="61074" y="173"/>
                  </a:cubicBezTo>
                  <a:cubicBezTo>
                    <a:pt x="60963" y="62"/>
                    <a:pt x="60832" y="1"/>
                    <a:pt x="607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36" name="Group 24"/>
          <p:cNvGrpSpPr/>
          <p:nvPr/>
        </p:nvGrpSpPr>
        <p:grpSpPr>
          <a:xfrm>
            <a:off x="1205280" y="2264400"/>
            <a:ext cx="1937160" cy="2624400"/>
            <a:chOff x="1205280" y="2264400"/>
            <a:chExt cx="1937160" cy="2624400"/>
          </a:xfrm>
        </p:grpSpPr>
        <p:sp>
          <p:nvSpPr>
            <p:cNvPr id="237" name="CustomShape 25"/>
            <p:cNvSpPr/>
            <p:nvPr/>
          </p:nvSpPr>
          <p:spPr>
            <a:xfrm>
              <a:off x="1205280" y="3851640"/>
              <a:ext cx="1937160" cy="340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2000" spc="-1" strike="noStrike">
                  <a:solidFill>
                    <a:srgbClr val="90be6d"/>
                  </a:solidFill>
                  <a:latin typeface="Fira Sans Extra Condensed Medium"/>
                  <a:ea typeface="Fira Sans Extra Condensed Medium"/>
                </a:rPr>
                <a:t>2017</a:t>
              </a:r>
              <a:endParaRPr b="0" lang="de-DE" sz="2000" spc="-1" strike="noStrike">
                <a:latin typeface="Arial"/>
              </a:endParaRPr>
            </a:p>
          </p:txBody>
        </p:sp>
        <p:sp>
          <p:nvSpPr>
            <p:cNvPr id="238" name="CustomShape 26"/>
            <p:cNvSpPr/>
            <p:nvPr/>
          </p:nvSpPr>
          <p:spPr>
            <a:xfrm>
              <a:off x="1205280" y="4192200"/>
              <a:ext cx="1937160" cy="696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2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Incentivar la participación de los jóvenes a través de una metodología IMPACT </a:t>
              </a:r>
              <a:endParaRPr b="0" lang="de-DE" sz="1200" spc="-1" strike="noStrike">
                <a:latin typeface="Arial"/>
              </a:endParaRPr>
            </a:p>
          </p:txBody>
        </p:sp>
        <p:grpSp>
          <p:nvGrpSpPr>
            <p:cNvPr id="239" name="Group 27"/>
            <p:cNvGrpSpPr/>
            <p:nvPr/>
          </p:nvGrpSpPr>
          <p:grpSpPr>
            <a:xfrm>
              <a:off x="1893960" y="2264400"/>
              <a:ext cx="560880" cy="1369440"/>
              <a:chOff x="1893960" y="2264400"/>
              <a:chExt cx="560880" cy="1369440"/>
            </a:xfrm>
          </p:grpSpPr>
          <p:grpSp>
            <p:nvGrpSpPr>
              <p:cNvPr id="240" name="Group 28"/>
              <p:cNvGrpSpPr/>
              <p:nvPr/>
            </p:nvGrpSpPr>
            <p:grpSpPr>
              <a:xfrm>
                <a:off x="1893960" y="2264400"/>
                <a:ext cx="560880" cy="560880"/>
                <a:chOff x="1893960" y="2264400"/>
                <a:chExt cx="560880" cy="560880"/>
              </a:xfrm>
            </p:grpSpPr>
            <p:sp>
              <p:nvSpPr>
                <p:cNvPr id="241" name="CustomShape 29"/>
                <p:cNvSpPr/>
                <p:nvPr/>
              </p:nvSpPr>
              <p:spPr>
                <a:xfrm>
                  <a:off x="1893960" y="2264400"/>
                  <a:ext cx="560880" cy="560880"/>
                </a:xfrm>
                <a:prstGeom prst="ellipse">
                  <a:avLst/>
                </a:prstGeom>
                <a:solidFill>
                  <a:srgbClr val="ffffff"/>
                </a:solidFill>
                <a:ln w="19080">
                  <a:solidFill>
                    <a:schemeClr val="dk1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242" name="CustomShape 30"/>
                <p:cNvSpPr/>
                <p:nvPr/>
              </p:nvSpPr>
              <p:spPr>
                <a:xfrm>
                  <a:off x="1963440" y="2333880"/>
                  <a:ext cx="421920" cy="421920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sp>
            <p:nvSpPr>
              <p:cNvPr id="243" name="CustomShape 31"/>
              <p:cNvSpPr/>
              <p:nvPr/>
            </p:nvSpPr>
            <p:spPr>
              <a:xfrm>
                <a:off x="2174400" y="2826000"/>
                <a:ext cx="360" cy="80784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cap="rnd" w="19080">
                <a:solidFill>
                  <a:schemeClr val="dk1"/>
                </a:solidFill>
                <a:round/>
                <a:tailEnd len="med" type="oval" w="med"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  <p:grpSp>
        <p:nvGrpSpPr>
          <p:cNvPr id="244" name="Group 32"/>
          <p:cNvGrpSpPr/>
          <p:nvPr/>
        </p:nvGrpSpPr>
        <p:grpSpPr>
          <a:xfrm>
            <a:off x="6001560" y="2264400"/>
            <a:ext cx="1937160" cy="2624400"/>
            <a:chOff x="6001560" y="2264400"/>
            <a:chExt cx="1937160" cy="2624400"/>
          </a:xfrm>
        </p:grpSpPr>
        <p:sp>
          <p:nvSpPr>
            <p:cNvPr id="245" name="CustomShape 33"/>
            <p:cNvSpPr/>
            <p:nvPr/>
          </p:nvSpPr>
          <p:spPr>
            <a:xfrm>
              <a:off x="6001560" y="3851640"/>
              <a:ext cx="1937160" cy="340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2000" spc="-1" strike="noStrike">
                  <a:solidFill>
                    <a:srgbClr val="f94144"/>
                  </a:solidFill>
                  <a:latin typeface="Fira Sans Extra Condensed Medium"/>
                  <a:ea typeface="Fira Sans Extra Condensed Medium"/>
                </a:rPr>
                <a:t>2020</a:t>
              </a:r>
              <a:endParaRPr b="0" lang="de-DE" sz="2000" spc="-1" strike="noStrike">
                <a:latin typeface="Arial"/>
              </a:endParaRPr>
            </a:p>
          </p:txBody>
        </p:sp>
        <p:sp>
          <p:nvSpPr>
            <p:cNvPr id="246" name="CustomShape 34"/>
            <p:cNvSpPr/>
            <p:nvPr/>
          </p:nvSpPr>
          <p:spPr>
            <a:xfrm>
              <a:off x="6001560" y="4192200"/>
              <a:ext cx="1937160" cy="696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2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Protagonizar la participación del jóvenes a través del involucramiento en sus Partner Parroquias </a:t>
              </a:r>
              <a:endParaRPr b="0" lang="de-DE" sz="1200" spc="-1" strike="noStrike">
                <a:latin typeface="Arial"/>
              </a:endParaRPr>
            </a:p>
          </p:txBody>
        </p:sp>
        <p:grpSp>
          <p:nvGrpSpPr>
            <p:cNvPr id="247" name="Group 35"/>
            <p:cNvGrpSpPr/>
            <p:nvPr/>
          </p:nvGrpSpPr>
          <p:grpSpPr>
            <a:xfrm>
              <a:off x="6689520" y="2264400"/>
              <a:ext cx="560880" cy="1369440"/>
              <a:chOff x="6689520" y="2264400"/>
              <a:chExt cx="560880" cy="1369440"/>
            </a:xfrm>
          </p:grpSpPr>
          <p:grpSp>
            <p:nvGrpSpPr>
              <p:cNvPr id="248" name="Group 36"/>
              <p:cNvGrpSpPr/>
              <p:nvPr/>
            </p:nvGrpSpPr>
            <p:grpSpPr>
              <a:xfrm>
                <a:off x="6689520" y="2264400"/>
                <a:ext cx="560880" cy="560880"/>
                <a:chOff x="6689520" y="2264400"/>
                <a:chExt cx="560880" cy="560880"/>
              </a:xfrm>
            </p:grpSpPr>
            <p:sp>
              <p:nvSpPr>
                <p:cNvPr id="249" name="CustomShape 37"/>
                <p:cNvSpPr/>
                <p:nvPr/>
              </p:nvSpPr>
              <p:spPr>
                <a:xfrm>
                  <a:off x="6689520" y="2264400"/>
                  <a:ext cx="560880" cy="560880"/>
                </a:xfrm>
                <a:prstGeom prst="ellipse">
                  <a:avLst/>
                </a:prstGeom>
                <a:solidFill>
                  <a:srgbClr val="ffffff"/>
                </a:solidFill>
                <a:ln w="19080">
                  <a:solidFill>
                    <a:schemeClr val="dk1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250" name="CustomShape 38"/>
                <p:cNvSpPr/>
                <p:nvPr/>
              </p:nvSpPr>
              <p:spPr>
                <a:xfrm>
                  <a:off x="6759000" y="2333880"/>
                  <a:ext cx="421920" cy="42192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sp>
            <p:nvSpPr>
              <p:cNvPr id="251" name="CustomShape 39"/>
              <p:cNvSpPr/>
              <p:nvPr/>
            </p:nvSpPr>
            <p:spPr>
              <a:xfrm>
                <a:off x="6970320" y="2826000"/>
                <a:ext cx="360" cy="80784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cap="rnd" w="19080">
                <a:solidFill>
                  <a:schemeClr val="dk1"/>
                </a:solidFill>
                <a:round/>
                <a:tailEnd len="med" type="oval" w="med"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  <p:grpSp>
        <p:nvGrpSpPr>
          <p:cNvPr id="252" name="Group 40"/>
          <p:cNvGrpSpPr/>
          <p:nvPr/>
        </p:nvGrpSpPr>
        <p:grpSpPr>
          <a:xfrm>
            <a:off x="3603240" y="2637360"/>
            <a:ext cx="1937160" cy="2251440"/>
            <a:chOff x="3603240" y="2637360"/>
            <a:chExt cx="1937160" cy="2251440"/>
          </a:xfrm>
        </p:grpSpPr>
        <p:sp>
          <p:nvSpPr>
            <p:cNvPr id="253" name="CustomShape 41"/>
            <p:cNvSpPr/>
            <p:nvPr/>
          </p:nvSpPr>
          <p:spPr>
            <a:xfrm>
              <a:off x="3603240" y="3851640"/>
              <a:ext cx="1937160" cy="340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2000" spc="-1" strike="noStrike">
                  <a:solidFill>
                    <a:srgbClr val="577590"/>
                  </a:solidFill>
                  <a:latin typeface="Fira Sans Extra Condensed Medium"/>
                  <a:ea typeface="Fira Sans Extra Condensed Medium"/>
                </a:rPr>
                <a:t>2018 - 2019</a:t>
              </a:r>
              <a:endParaRPr b="0" lang="de-DE" sz="2000" spc="-1" strike="noStrike">
                <a:latin typeface="Arial"/>
              </a:endParaRPr>
            </a:p>
          </p:txBody>
        </p:sp>
        <p:sp>
          <p:nvSpPr>
            <p:cNvPr id="254" name="CustomShape 42"/>
            <p:cNvSpPr/>
            <p:nvPr/>
          </p:nvSpPr>
          <p:spPr>
            <a:xfrm>
              <a:off x="3603240" y="4192200"/>
              <a:ext cx="1937160" cy="696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2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Jóvenes motivados participan en proyectos en donde realmente están interesados (TINI)</a:t>
              </a:r>
              <a:endParaRPr b="0" lang="de-DE" sz="1200" spc="-1" strike="noStrike">
                <a:latin typeface="Arial"/>
              </a:endParaRPr>
            </a:p>
          </p:txBody>
        </p:sp>
        <p:grpSp>
          <p:nvGrpSpPr>
            <p:cNvPr id="255" name="Group 43"/>
            <p:cNvGrpSpPr/>
            <p:nvPr/>
          </p:nvGrpSpPr>
          <p:grpSpPr>
            <a:xfrm>
              <a:off x="4291200" y="2637360"/>
              <a:ext cx="560880" cy="996120"/>
              <a:chOff x="4291200" y="2637360"/>
              <a:chExt cx="560880" cy="996120"/>
            </a:xfrm>
          </p:grpSpPr>
          <p:grpSp>
            <p:nvGrpSpPr>
              <p:cNvPr id="256" name="Group 44"/>
              <p:cNvGrpSpPr/>
              <p:nvPr/>
            </p:nvGrpSpPr>
            <p:grpSpPr>
              <a:xfrm>
                <a:off x="4291200" y="2637360"/>
                <a:ext cx="560880" cy="560880"/>
                <a:chOff x="4291200" y="2637360"/>
                <a:chExt cx="560880" cy="560880"/>
              </a:xfrm>
            </p:grpSpPr>
            <p:sp>
              <p:nvSpPr>
                <p:cNvPr id="257" name="CustomShape 45"/>
                <p:cNvSpPr/>
                <p:nvPr/>
              </p:nvSpPr>
              <p:spPr>
                <a:xfrm>
                  <a:off x="4291200" y="2637360"/>
                  <a:ext cx="560880" cy="560880"/>
                </a:xfrm>
                <a:prstGeom prst="ellipse">
                  <a:avLst/>
                </a:prstGeom>
                <a:solidFill>
                  <a:srgbClr val="ffffff"/>
                </a:solidFill>
                <a:ln w="19080">
                  <a:solidFill>
                    <a:schemeClr val="dk1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258" name="CustomShape 46"/>
                <p:cNvSpPr/>
                <p:nvPr/>
              </p:nvSpPr>
              <p:spPr>
                <a:xfrm>
                  <a:off x="4361040" y="2706840"/>
                  <a:ext cx="421920" cy="421920"/>
                </a:xfrm>
                <a:prstGeom prst="ellipse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sp>
            <p:nvSpPr>
              <p:cNvPr id="259" name="CustomShape 47"/>
              <p:cNvSpPr/>
              <p:nvPr/>
            </p:nvSpPr>
            <p:spPr>
              <a:xfrm>
                <a:off x="4572000" y="3198600"/>
                <a:ext cx="360" cy="43488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cap="rnd" w="19080">
                <a:solidFill>
                  <a:schemeClr val="dk1"/>
                </a:solidFill>
                <a:round/>
                <a:tailEnd len="med" type="oval" w="med"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CustomShape 1"/>
          <p:cNvSpPr/>
          <p:nvPr/>
        </p:nvSpPr>
        <p:spPr>
          <a:xfrm>
            <a:off x="693360" y="4620600"/>
            <a:ext cx="724104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rnd" w="19080">
            <a:solidFill>
              <a:srgbClr val="231f20"/>
            </a:solidFill>
            <a:round/>
            <a:headEnd len="med" type="oval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61" name="TextShape 2"/>
          <p:cNvSpPr txBox="1"/>
          <p:nvPr/>
        </p:nvSpPr>
        <p:spPr>
          <a:xfrm>
            <a:off x="457200" y="301320"/>
            <a:ext cx="822924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" sz="2600" spc="-1" strike="noStrike">
                <a:solidFill>
                  <a:srgbClr val="000000"/>
                </a:solidFill>
                <a:latin typeface="Fira Sans Extra Condensed Medium"/>
                <a:ea typeface="Fira Sans Extra Condensed Medium"/>
              </a:rPr>
              <a:t>Retos existen en este momento…</a:t>
            </a:r>
            <a:endParaRPr b="0" lang="de-DE" sz="2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62" name="Group 3"/>
          <p:cNvGrpSpPr/>
          <p:nvPr/>
        </p:nvGrpSpPr>
        <p:grpSpPr>
          <a:xfrm>
            <a:off x="2975040" y="3689640"/>
            <a:ext cx="1420920" cy="436320"/>
            <a:chOff x="2975040" y="3689640"/>
            <a:chExt cx="1420920" cy="436320"/>
          </a:xfrm>
        </p:grpSpPr>
        <p:sp>
          <p:nvSpPr>
            <p:cNvPr id="263" name="CustomShape 4"/>
            <p:cNvSpPr/>
            <p:nvPr/>
          </p:nvSpPr>
          <p:spPr>
            <a:xfrm>
              <a:off x="2996640" y="3703320"/>
              <a:ext cx="1381320" cy="404640"/>
            </a:xfrm>
            <a:custGeom>
              <a:avLst/>
              <a:gdLst/>
              <a:ahLst/>
              <a:rect l="l" t="t" r="r" b="b"/>
              <a:pathLst>
                <a:path w="64098" h="18795">
                  <a:moveTo>
                    <a:pt x="34281" y="1"/>
                  </a:moveTo>
                  <a:cubicBezTo>
                    <a:pt x="33292" y="1"/>
                    <a:pt x="32282" y="31"/>
                    <a:pt x="31252" y="95"/>
                  </a:cubicBezTo>
                  <a:cubicBezTo>
                    <a:pt x="14115" y="1136"/>
                    <a:pt x="4196" y="7152"/>
                    <a:pt x="2895" y="8323"/>
                  </a:cubicBezTo>
                  <a:cubicBezTo>
                    <a:pt x="1594" y="9494"/>
                    <a:pt x="1" y="11185"/>
                    <a:pt x="1" y="11185"/>
                  </a:cubicBezTo>
                  <a:lnTo>
                    <a:pt x="4846" y="11965"/>
                  </a:lnTo>
                  <a:lnTo>
                    <a:pt x="2375" y="18794"/>
                  </a:lnTo>
                  <a:cubicBezTo>
                    <a:pt x="7838" y="14989"/>
                    <a:pt x="13822" y="11998"/>
                    <a:pt x="20163" y="9884"/>
                  </a:cubicBezTo>
                  <a:cubicBezTo>
                    <a:pt x="26411" y="7808"/>
                    <a:pt x="32533" y="7186"/>
                    <a:pt x="37658" y="7186"/>
                  </a:cubicBezTo>
                  <a:cubicBezTo>
                    <a:pt x="41202" y="7186"/>
                    <a:pt x="44269" y="7484"/>
                    <a:pt x="46569" y="7803"/>
                  </a:cubicBezTo>
                  <a:cubicBezTo>
                    <a:pt x="52195" y="8583"/>
                    <a:pt x="58992" y="11185"/>
                    <a:pt x="58862" y="11575"/>
                  </a:cubicBezTo>
                  <a:cubicBezTo>
                    <a:pt x="58731" y="11998"/>
                    <a:pt x="56130" y="12778"/>
                    <a:pt x="54666" y="13949"/>
                  </a:cubicBezTo>
                  <a:cubicBezTo>
                    <a:pt x="53236" y="15120"/>
                    <a:pt x="54536" y="16160"/>
                    <a:pt x="56780" y="16290"/>
                  </a:cubicBezTo>
                  <a:cubicBezTo>
                    <a:pt x="56843" y="16294"/>
                    <a:pt x="56909" y="16296"/>
                    <a:pt x="56977" y="16296"/>
                  </a:cubicBezTo>
                  <a:cubicBezTo>
                    <a:pt x="59279" y="16296"/>
                    <a:pt x="64097" y="14209"/>
                    <a:pt x="64097" y="14209"/>
                  </a:cubicBezTo>
                  <a:lnTo>
                    <a:pt x="64097" y="9754"/>
                  </a:lnTo>
                  <a:cubicBezTo>
                    <a:pt x="64097" y="5410"/>
                    <a:pt x="63718" y="3197"/>
                    <a:pt x="62461" y="3197"/>
                  </a:cubicBezTo>
                  <a:cubicBezTo>
                    <a:pt x="62392" y="3197"/>
                    <a:pt x="62319" y="3204"/>
                    <a:pt x="62244" y="3217"/>
                  </a:cubicBezTo>
                  <a:cubicBezTo>
                    <a:pt x="60813" y="3478"/>
                    <a:pt x="59902" y="7412"/>
                    <a:pt x="59902" y="7412"/>
                  </a:cubicBezTo>
                  <a:cubicBezTo>
                    <a:pt x="59902" y="7412"/>
                    <a:pt x="49733" y="1"/>
                    <a:pt x="342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4" name="CustomShape 5"/>
            <p:cNvSpPr/>
            <p:nvPr/>
          </p:nvSpPr>
          <p:spPr>
            <a:xfrm>
              <a:off x="2975040" y="3689640"/>
              <a:ext cx="1354320" cy="259920"/>
            </a:xfrm>
            <a:custGeom>
              <a:avLst/>
              <a:gdLst/>
              <a:ahLst/>
              <a:rect l="l" t="t" r="r" b="b"/>
              <a:pathLst>
                <a:path w="62845" h="12076">
                  <a:moveTo>
                    <a:pt x="32930" y="0"/>
                  </a:moveTo>
                  <a:cubicBezTo>
                    <a:pt x="26025" y="0"/>
                    <a:pt x="19134" y="1151"/>
                    <a:pt x="12707" y="3726"/>
                  </a:cubicBezTo>
                  <a:cubicBezTo>
                    <a:pt x="8284" y="5515"/>
                    <a:pt x="3894" y="7889"/>
                    <a:pt x="350" y="11141"/>
                  </a:cubicBezTo>
                  <a:cubicBezTo>
                    <a:pt x="0" y="11463"/>
                    <a:pt x="340" y="12075"/>
                    <a:pt x="744" y="12075"/>
                  </a:cubicBezTo>
                  <a:cubicBezTo>
                    <a:pt x="828" y="12075"/>
                    <a:pt x="916" y="12048"/>
                    <a:pt x="1000" y="11986"/>
                  </a:cubicBezTo>
                  <a:cubicBezTo>
                    <a:pt x="4284" y="9515"/>
                    <a:pt x="7601" y="7271"/>
                    <a:pt x="11374" y="5580"/>
                  </a:cubicBezTo>
                  <a:cubicBezTo>
                    <a:pt x="15179" y="3856"/>
                    <a:pt x="19211" y="2653"/>
                    <a:pt x="23341" y="1970"/>
                  </a:cubicBezTo>
                  <a:cubicBezTo>
                    <a:pt x="26647" y="1423"/>
                    <a:pt x="29983" y="1151"/>
                    <a:pt x="33315" y="1151"/>
                  </a:cubicBezTo>
                  <a:cubicBezTo>
                    <a:pt x="39290" y="1151"/>
                    <a:pt x="45253" y="2026"/>
                    <a:pt x="51015" y="3759"/>
                  </a:cubicBezTo>
                  <a:cubicBezTo>
                    <a:pt x="55340" y="5027"/>
                    <a:pt x="59080" y="7043"/>
                    <a:pt x="62169" y="10393"/>
                  </a:cubicBezTo>
                  <a:cubicBezTo>
                    <a:pt x="62241" y="10449"/>
                    <a:pt x="62321" y="10473"/>
                    <a:pt x="62397" y="10473"/>
                  </a:cubicBezTo>
                  <a:cubicBezTo>
                    <a:pt x="62634" y="10473"/>
                    <a:pt x="62845" y="10240"/>
                    <a:pt x="62722" y="9970"/>
                  </a:cubicBezTo>
                  <a:cubicBezTo>
                    <a:pt x="60674" y="6783"/>
                    <a:pt x="57194" y="4767"/>
                    <a:pt x="53779" y="3434"/>
                  </a:cubicBezTo>
                  <a:cubicBezTo>
                    <a:pt x="49617" y="1840"/>
                    <a:pt x="45097" y="995"/>
                    <a:pt x="40706" y="474"/>
                  </a:cubicBezTo>
                  <a:cubicBezTo>
                    <a:pt x="38128" y="163"/>
                    <a:pt x="35528" y="0"/>
                    <a:pt x="32930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5" name="CustomShape 6"/>
            <p:cNvSpPr/>
            <p:nvPr/>
          </p:nvSpPr>
          <p:spPr>
            <a:xfrm>
              <a:off x="2976120" y="3935880"/>
              <a:ext cx="132120" cy="32760"/>
            </a:xfrm>
            <a:custGeom>
              <a:avLst/>
              <a:gdLst/>
              <a:ahLst/>
              <a:rect l="l" t="t" r="r" b="b"/>
              <a:pathLst>
                <a:path w="6148" h="1535">
                  <a:moveTo>
                    <a:pt x="456" y="0"/>
                  </a:moveTo>
                  <a:cubicBezTo>
                    <a:pt x="66" y="0"/>
                    <a:pt x="1" y="521"/>
                    <a:pt x="359" y="651"/>
                  </a:cubicBezTo>
                  <a:cubicBezTo>
                    <a:pt x="1334" y="846"/>
                    <a:pt x="2342" y="1041"/>
                    <a:pt x="3318" y="1236"/>
                  </a:cubicBezTo>
                  <a:cubicBezTo>
                    <a:pt x="3962" y="1365"/>
                    <a:pt x="4607" y="1535"/>
                    <a:pt x="5252" y="1535"/>
                  </a:cubicBezTo>
                  <a:cubicBezTo>
                    <a:pt x="5420" y="1535"/>
                    <a:pt x="5588" y="1523"/>
                    <a:pt x="5757" y="1496"/>
                  </a:cubicBezTo>
                  <a:cubicBezTo>
                    <a:pt x="6082" y="1399"/>
                    <a:pt x="6147" y="976"/>
                    <a:pt x="5854" y="813"/>
                  </a:cubicBezTo>
                  <a:cubicBezTo>
                    <a:pt x="5106" y="326"/>
                    <a:pt x="4196" y="326"/>
                    <a:pt x="3318" y="196"/>
                  </a:cubicBezTo>
                  <a:cubicBezTo>
                    <a:pt x="2375" y="65"/>
                    <a:pt x="1399" y="0"/>
                    <a:pt x="456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6" name="CustomShape 7"/>
            <p:cNvSpPr/>
            <p:nvPr/>
          </p:nvSpPr>
          <p:spPr>
            <a:xfrm>
              <a:off x="3033000" y="3954240"/>
              <a:ext cx="77400" cy="167400"/>
            </a:xfrm>
            <a:custGeom>
              <a:avLst/>
              <a:gdLst/>
              <a:ahLst/>
              <a:rect l="l" t="t" r="r" b="b"/>
              <a:pathLst>
                <a:path w="3610" h="7776">
                  <a:moveTo>
                    <a:pt x="3209" y="1"/>
                  </a:moveTo>
                  <a:cubicBezTo>
                    <a:pt x="3110" y="1"/>
                    <a:pt x="3014" y="48"/>
                    <a:pt x="2959" y="158"/>
                  </a:cubicBezTo>
                  <a:cubicBezTo>
                    <a:pt x="2211" y="1328"/>
                    <a:pt x="1756" y="2727"/>
                    <a:pt x="1236" y="3995"/>
                  </a:cubicBezTo>
                  <a:cubicBezTo>
                    <a:pt x="813" y="5003"/>
                    <a:pt x="0" y="6304"/>
                    <a:pt x="33" y="7409"/>
                  </a:cubicBezTo>
                  <a:cubicBezTo>
                    <a:pt x="55" y="7630"/>
                    <a:pt x="241" y="7776"/>
                    <a:pt x="440" y="7776"/>
                  </a:cubicBezTo>
                  <a:cubicBezTo>
                    <a:pt x="534" y="7776"/>
                    <a:pt x="632" y="7743"/>
                    <a:pt x="715" y="7670"/>
                  </a:cubicBezTo>
                  <a:cubicBezTo>
                    <a:pt x="1463" y="6857"/>
                    <a:pt x="1789" y="5426"/>
                    <a:pt x="2179" y="4385"/>
                  </a:cubicBezTo>
                  <a:cubicBezTo>
                    <a:pt x="2667" y="3117"/>
                    <a:pt x="3317" y="1783"/>
                    <a:pt x="3545" y="418"/>
                  </a:cubicBezTo>
                  <a:cubicBezTo>
                    <a:pt x="3609" y="181"/>
                    <a:pt x="3403" y="1"/>
                    <a:pt x="3209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7" name="CustomShape 8"/>
            <p:cNvSpPr/>
            <p:nvPr/>
          </p:nvSpPr>
          <p:spPr>
            <a:xfrm>
              <a:off x="3021840" y="3840840"/>
              <a:ext cx="1266840" cy="285120"/>
            </a:xfrm>
            <a:custGeom>
              <a:avLst/>
              <a:gdLst/>
              <a:ahLst/>
              <a:rect l="l" t="t" r="r" b="b"/>
              <a:pathLst>
                <a:path w="58778" h="13237">
                  <a:moveTo>
                    <a:pt x="35735" y="1"/>
                  </a:moveTo>
                  <a:cubicBezTo>
                    <a:pt x="27398" y="1"/>
                    <a:pt x="19471" y="2482"/>
                    <a:pt x="11830" y="5725"/>
                  </a:cubicBezTo>
                  <a:cubicBezTo>
                    <a:pt x="7732" y="7449"/>
                    <a:pt x="3765" y="9465"/>
                    <a:pt x="383" y="12424"/>
                  </a:cubicBezTo>
                  <a:cubicBezTo>
                    <a:pt x="0" y="12730"/>
                    <a:pt x="358" y="13237"/>
                    <a:pt x="750" y="13237"/>
                  </a:cubicBezTo>
                  <a:cubicBezTo>
                    <a:pt x="857" y="13237"/>
                    <a:pt x="968" y="13198"/>
                    <a:pt x="1066" y="13107"/>
                  </a:cubicBezTo>
                  <a:cubicBezTo>
                    <a:pt x="3928" y="10636"/>
                    <a:pt x="7342" y="8880"/>
                    <a:pt x="10789" y="7384"/>
                  </a:cubicBezTo>
                  <a:cubicBezTo>
                    <a:pt x="14431" y="5790"/>
                    <a:pt x="18139" y="4392"/>
                    <a:pt x="21943" y="3254"/>
                  </a:cubicBezTo>
                  <a:cubicBezTo>
                    <a:pt x="26628" y="1848"/>
                    <a:pt x="31333" y="1220"/>
                    <a:pt x="36067" y="1220"/>
                  </a:cubicBezTo>
                  <a:cubicBezTo>
                    <a:pt x="39549" y="1220"/>
                    <a:pt x="43046" y="1560"/>
                    <a:pt x="46561" y="2181"/>
                  </a:cubicBezTo>
                  <a:cubicBezTo>
                    <a:pt x="50593" y="2896"/>
                    <a:pt x="54528" y="3872"/>
                    <a:pt x="58138" y="5855"/>
                  </a:cubicBezTo>
                  <a:cubicBezTo>
                    <a:pt x="58181" y="5879"/>
                    <a:pt x="58225" y="5890"/>
                    <a:pt x="58270" y="5890"/>
                  </a:cubicBezTo>
                  <a:cubicBezTo>
                    <a:pt x="58530" y="5890"/>
                    <a:pt x="58778" y="5529"/>
                    <a:pt x="58528" y="5335"/>
                  </a:cubicBezTo>
                  <a:lnTo>
                    <a:pt x="58528" y="5335"/>
                  </a:lnTo>
                  <a:lnTo>
                    <a:pt x="58528" y="5367"/>
                  </a:lnTo>
                  <a:cubicBezTo>
                    <a:pt x="55764" y="3156"/>
                    <a:pt x="52187" y="2148"/>
                    <a:pt x="48772" y="1465"/>
                  </a:cubicBezTo>
                  <a:cubicBezTo>
                    <a:pt x="44610" y="555"/>
                    <a:pt x="40350" y="67"/>
                    <a:pt x="36057" y="2"/>
                  </a:cubicBezTo>
                  <a:cubicBezTo>
                    <a:pt x="35949" y="1"/>
                    <a:pt x="35842" y="1"/>
                    <a:pt x="35735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8" name="CustomShape 9"/>
            <p:cNvSpPr/>
            <p:nvPr/>
          </p:nvSpPr>
          <p:spPr>
            <a:xfrm>
              <a:off x="4282200" y="3756960"/>
              <a:ext cx="113760" cy="257400"/>
            </a:xfrm>
            <a:custGeom>
              <a:avLst/>
              <a:gdLst/>
              <a:ahLst/>
              <a:rect l="l" t="t" r="r" b="b"/>
              <a:pathLst>
                <a:path w="5302" h="11950">
                  <a:moveTo>
                    <a:pt x="2777" y="0"/>
                  </a:moveTo>
                  <a:cubicBezTo>
                    <a:pt x="2071" y="0"/>
                    <a:pt x="1383" y="780"/>
                    <a:pt x="1042" y="1340"/>
                  </a:cubicBezTo>
                  <a:cubicBezTo>
                    <a:pt x="294" y="2608"/>
                    <a:pt x="1" y="4137"/>
                    <a:pt x="261" y="5600"/>
                  </a:cubicBezTo>
                  <a:cubicBezTo>
                    <a:pt x="276" y="5705"/>
                    <a:pt x="353" y="5748"/>
                    <a:pt x="438" y="5748"/>
                  </a:cubicBezTo>
                  <a:cubicBezTo>
                    <a:pt x="537" y="5748"/>
                    <a:pt x="649" y="5688"/>
                    <a:pt x="684" y="5600"/>
                  </a:cubicBezTo>
                  <a:cubicBezTo>
                    <a:pt x="1009" y="4657"/>
                    <a:pt x="1042" y="3649"/>
                    <a:pt x="1399" y="2706"/>
                  </a:cubicBezTo>
                  <a:cubicBezTo>
                    <a:pt x="1497" y="2381"/>
                    <a:pt x="1659" y="2088"/>
                    <a:pt x="1822" y="1828"/>
                  </a:cubicBezTo>
                  <a:cubicBezTo>
                    <a:pt x="1963" y="1602"/>
                    <a:pt x="2398" y="1108"/>
                    <a:pt x="2744" y="1108"/>
                  </a:cubicBezTo>
                  <a:cubicBezTo>
                    <a:pt x="2797" y="1108"/>
                    <a:pt x="2848" y="1119"/>
                    <a:pt x="2895" y="1145"/>
                  </a:cubicBezTo>
                  <a:cubicBezTo>
                    <a:pt x="3253" y="1373"/>
                    <a:pt x="3513" y="3064"/>
                    <a:pt x="3578" y="3389"/>
                  </a:cubicBezTo>
                  <a:cubicBezTo>
                    <a:pt x="4229" y="6023"/>
                    <a:pt x="4391" y="8787"/>
                    <a:pt x="4033" y="11486"/>
                  </a:cubicBezTo>
                  <a:cubicBezTo>
                    <a:pt x="4001" y="11795"/>
                    <a:pt x="4229" y="11950"/>
                    <a:pt x="4477" y="11950"/>
                  </a:cubicBezTo>
                  <a:cubicBezTo>
                    <a:pt x="4724" y="11950"/>
                    <a:pt x="4993" y="11795"/>
                    <a:pt x="5042" y="11486"/>
                  </a:cubicBezTo>
                  <a:cubicBezTo>
                    <a:pt x="5302" y="9405"/>
                    <a:pt x="5302" y="7291"/>
                    <a:pt x="5009" y="5210"/>
                  </a:cubicBezTo>
                  <a:cubicBezTo>
                    <a:pt x="4846" y="4267"/>
                    <a:pt x="4651" y="3356"/>
                    <a:pt x="4391" y="2446"/>
                  </a:cubicBezTo>
                  <a:cubicBezTo>
                    <a:pt x="4196" y="1796"/>
                    <a:pt x="4001" y="787"/>
                    <a:pt x="3481" y="300"/>
                  </a:cubicBezTo>
                  <a:cubicBezTo>
                    <a:pt x="3252" y="88"/>
                    <a:pt x="3014" y="0"/>
                    <a:pt x="2777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9" name="CustomShape 10"/>
            <p:cNvSpPr/>
            <p:nvPr/>
          </p:nvSpPr>
          <p:spPr>
            <a:xfrm>
              <a:off x="4104720" y="3947040"/>
              <a:ext cx="289440" cy="109080"/>
            </a:xfrm>
            <a:custGeom>
              <a:avLst/>
              <a:gdLst/>
              <a:ahLst/>
              <a:rect l="l" t="t" r="r" b="b"/>
              <a:pathLst>
                <a:path w="13444" h="5079">
                  <a:moveTo>
                    <a:pt x="6645" y="0"/>
                  </a:moveTo>
                  <a:cubicBezTo>
                    <a:pt x="6621" y="0"/>
                    <a:pt x="6595" y="3"/>
                    <a:pt x="6569" y="9"/>
                  </a:cubicBezTo>
                  <a:cubicBezTo>
                    <a:pt x="5431" y="301"/>
                    <a:pt x="1" y="3098"/>
                    <a:pt x="2342" y="4561"/>
                  </a:cubicBezTo>
                  <a:cubicBezTo>
                    <a:pt x="2993" y="4955"/>
                    <a:pt x="3869" y="5079"/>
                    <a:pt x="4747" y="5079"/>
                  </a:cubicBezTo>
                  <a:cubicBezTo>
                    <a:pt x="5537" y="5079"/>
                    <a:pt x="6329" y="4979"/>
                    <a:pt x="6960" y="4887"/>
                  </a:cubicBezTo>
                  <a:cubicBezTo>
                    <a:pt x="9008" y="4529"/>
                    <a:pt x="11025" y="3911"/>
                    <a:pt x="12943" y="3098"/>
                  </a:cubicBezTo>
                  <a:cubicBezTo>
                    <a:pt x="13443" y="2892"/>
                    <a:pt x="13305" y="2128"/>
                    <a:pt x="12841" y="2128"/>
                  </a:cubicBezTo>
                  <a:cubicBezTo>
                    <a:pt x="12792" y="2128"/>
                    <a:pt x="12739" y="2136"/>
                    <a:pt x="12683" y="2155"/>
                  </a:cubicBezTo>
                  <a:cubicBezTo>
                    <a:pt x="10220" y="3019"/>
                    <a:pt x="7694" y="3977"/>
                    <a:pt x="5074" y="3977"/>
                  </a:cubicBezTo>
                  <a:cubicBezTo>
                    <a:pt x="5030" y="3977"/>
                    <a:pt x="4987" y="3977"/>
                    <a:pt x="4944" y="3976"/>
                  </a:cubicBezTo>
                  <a:cubicBezTo>
                    <a:pt x="4878" y="3976"/>
                    <a:pt x="4760" y="3979"/>
                    <a:pt x="4612" y="3979"/>
                  </a:cubicBezTo>
                  <a:cubicBezTo>
                    <a:pt x="4019" y="3979"/>
                    <a:pt x="2947" y="3937"/>
                    <a:pt x="2895" y="3521"/>
                  </a:cubicBezTo>
                  <a:cubicBezTo>
                    <a:pt x="2895" y="3326"/>
                    <a:pt x="4293" y="2350"/>
                    <a:pt x="4423" y="2253"/>
                  </a:cubicBezTo>
                  <a:cubicBezTo>
                    <a:pt x="5236" y="1635"/>
                    <a:pt x="6082" y="1147"/>
                    <a:pt x="6862" y="464"/>
                  </a:cubicBezTo>
                  <a:cubicBezTo>
                    <a:pt x="7040" y="286"/>
                    <a:pt x="6894" y="0"/>
                    <a:pt x="664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0" name="CustomShape 11"/>
            <p:cNvSpPr/>
            <p:nvPr/>
          </p:nvSpPr>
          <p:spPr>
            <a:xfrm>
              <a:off x="3084840" y="3781080"/>
              <a:ext cx="301320" cy="143640"/>
            </a:xfrm>
            <a:custGeom>
              <a:avLst/>
              <a:gdLst/>
              <a:ahLst/>
              <a:rect l="l" t="t" r="r" b="b"/>
              <a:pathLst>
                <a:path w="13997" h="6684">
                  <a:moveTo>
                    <a:pt x="13779" y="0"/>
                  </a:moveTo>
                  <a:cubicBezTo>
                    <a:pt x="13761" y="0"/>
                    <a:pt x="13742" y="3"/>
                    <a:pt x="13722" y="9"/>
                  </a:cubicBezTo>
                  <a:cubicBezTo>
                    <a:pt x="8844" y="757"/>
                    <a:pt x="4096" y="3391"/>
                    <a:pt x="161" y="6285"/>
                  </a:cubicBezTo>
                  <a:cubicBezTo>
                    <a:pt x="1" y="6419"/>
                    <a:pt x="104" y="6684"/>
                    <a:pt x="272" y="6684"/>
                  </a:cubicBezTo>
                  <a:cubicBezTo>
                    <a:pt x="309" y="6684"/>
                    <a:pt x="348" y="6672"/>
                    <a:pt x="389" y="6643"/>
                  </a:cubicBezTo>
                  <a:cubicBezTo>
                    <a:pt x="2372" y="5309"/>
                    <a:pt x="4486" y="4106"/>
                    <a:pt x="6698" y="3098"/>
                  </a:cubicBezTo>
                  <a:cubicBezTo>
                    <a:pt x="9006" y="1992"/>
                    <a:pt x="11445" y="1277"/>
                    <a:pt x="13819" y="366"/>
                  </a:cubicBezTo>
                  <a:cubicBezTo>
                    <a:pt x="13997" y="278"/>
                    <a:pt x="13959" y="0"/>
                    <a:pt x="13779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1" name="CustomShape 12"/>
            <p:cNvSpPr/>
            <p:nvPr/>
          </p:nvSpPr>
          <p:spPr>
            <a:xfrm>
              <a:off x="3185280" y="3830040"/>
              <a:ext cx="150120" cy="66960"/>
            </a:xfrm>
            <a:custGeom>
              <a:avLst/>
              <a:gdLst/>
              <a:ahLst/>
              <a:rect l="l" t="t" r="r" b="b"/>
              <a:pathLst>
                <a:path w="6982" h="3116">
                  <a:moveTo>
                    <a:pt x="6639" y="0"/>
                  </a:moveTo>
                  <a:cubicBezTo>
                    <a:pt x="6613" y="0"/>
                    <a:pt x="6585" y="4"/>
                    <a:pt x="6556" y="13"/>
                  </a:cubicBezTo>
                  <a:cubicBezTo>
                    <a:pt x="4214" y="436"/>
                    <a:pt x="2003" y="1444"/>
                    <a:pt x="84" y="2875"/>
                  </a:cubicBezTo>
                  <a:cubicBezTo>
                    <a:pt x="0" y="2959"/>
                    <a:pt x="61" y="3115"/>
                    <a:pt x="184" y="3115"/>
                  </a:cubicBezTo>
                  <a:cubicBezTo>
                    <a:pt x="203" y="3115"/>
                    <a:pt x="224" y="3111"/>
                    <a:pt x="247" y="3102"/>
                  </a:cubicBezTo>
                  <a:cubicBezTo>
                    <a:pt x="1320" y="2680"/>
                    <a:pt x="2328" y="2094"/>
                    <a:pt x="3401" y="1671"/>
                  </a:cubicBezTo>
                  <a:cubicBezTo>
                    <a:pt x="4474" y="1249"/>
                    <a:pt x="5613" y="956"/>
                    <a:pt x="6686" y="501"/>
                  </a:cubicBezTo>
                  <a:cubicBezTo>
                    <a:pt x="6982" y="412"/>
                    <a:pt x="6901" y="0"/>
                    <a:pt x="6639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72" name="Group 13"/>
          <p:cNvGrpSpPr/>
          <p:nvPr/>
        </p:nvGrpSpPr>
        <p:grpSpPr>
          <a:xfrm>
            <a:off x="5782680" y="3689640"/>
            <a:ext cx="1420920" cy="436320"/>
            <a:chOff x="5782680" y="3689640"/>
            <a:chExt cx="1420920" cy="436320"/>
          </a:xfrm>
        </p:grpSpPr>
        <p:sp>
          <p:nvSpPr>
            <p:cNvPr id="273" name="CustomShape 14"/>
            <p:cNvSpPr/>
            <p:nvPr/>
          </p:nvSpPr>
          <p:spPr>
            <a:xfrm>
              <a:off x="5804280" y="3703320"/>
              <a:ext cx="1381320" cy="404640"/>
            </a:xfrm>
            <a:custGeom>
              <a:avLst/>
              <a:gdLst/>
              <a:ahLst/>
              <a:rect l="l" t="t" r="r" b="b"/>
              <a:pathLst>
                <a:path w="64098" h="18795">
                  <a:moveTo>
                    <a:pt x="34281" y="1"/>
                  </a:moveTo>
                  <a:cubicBezTo>
                    <a:pt x="33292" y="1"/>
                    <a:pt x="32282" y="31"/>
                    <a:pt x="31252" y="95"/>
                  </a:cubicBezTo>
                  <a:cubicBezTo>
                    <a:pt x="14115" y="1136"/>
                    <a:pt x="4196" y="7152"/>
                    <a:pt x="2895" y="8323"/>
                  </a:cubicBezTo>
                  <a:cubicBezTo>
                    <a:pt x="1594" y="9494"/>
                    <a:pt x="1" y="11185"/>
                    <a:pt x="1" y="11185"/>
                  </a:cubicBezTo>
                  <a:lnTo>
                    <a:pt x="4846" y="11965"/>
                  </a:lnTo>
                  <a:lnTo>
                    <a:pt x="2375" y="18794"/>
                  </a:lnTo>
                  <a:cubicBezTo>
                    <a:pt x="7838" y="14989"/>
                    <a:pt x="13822" y="11998"/>
                    <a:pt x="20163" y="9884"/>
                  </a:cubicBezTo>
                  <a:cubicBezTo>
                    <a:pt x="26411" y="7808"/>
                    <a:pt x="32533" y="7186"/>
                    <a:pt x="37658" y="7186"/>
                  </a:cubicBezTo>
                  <a:cubicBezTo>
                    <a:pt x="41202" y="7186"/>
                    <a:pt x="44269" y="7484"/>
                    <a:pt x="46569" y="7803"/>
                  </a:cubicBezTo>
                  <a:cubicBezTo>
                    <a:pt x="52195" y="8583"/>
                    <a:pt x="58992" y="11185"/>
                    <a:pt x="58862" y="11575"/>
                  </a:cubicBezTo>
                  <a:cubicBezTo>
                    <a:pt x="58731" y="11998"/>
                    <a:pt x="56130" y="12778"/>
                    <a:pt x="54666" y="13949"/>
                  </a:cubicBezTo>
                  <a:cubicBezTo>
                    <a:pt x="53236" y="15120"/>
                    <a:pt x="54536" y="16160"/>
                    <a:pt x="56780" y="16290"/>
                  </a:cubicBezTo>
                  <a:cubicBezTo>
                    <a:pt x="56843" y="16294"/>
                    <a:pt x="56909" y="16296"/>
                    <a:pt x="56977" y="16296"/>
                  </a:cubicBezTo>
                  <a:cubicBezTo>
                    <a:pt x="59279" y="16296"/>
                    <a:pt x="64097" y="14209"/>
                    <a:pt x="64097" y="14209"/>
                  </a:cubicBezTo>
                  <a:lnTo>
                    <a:pt x="64097" y="9754"/>
                  </a:lnTo>
                  <a:cubicBezTo>
                    <a:pt x="64097" y="5410"/>
                    <a:pt x="63718" y="3197"/>
                    <a:pt x="62461" y="3197"/>
                  </a:cubicBezTo>
                  <a:cubicBezTo>
                    <a:pt x="62392" y="3197"/>
                    <a:pt x="62319" y="3204"/>
                    <a:pt x="62244" y="3217"/>
                  </a:cubicBezTo>
                  <a:cubicBezTo>
                    <a:pt x="60813" y="3478"/>
                    <a:pt x="59902" y="7412"/>
                    <a:pt x="59902" y="7412"/>
                  </a:cubicBezTo>
                  <a:cubicBezTo>
                    <a:pt x="59902" y="7412"/>
                    <a:pt x="49733" y="1"/>
                    <a:pt x="342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4" name="CustomShape 15"/>
            <p:cNvSpPr/>
            <p:nvPr/>
          </p:nvSpPr>
          <p:spPr>
            <a:xfrm>
              <a:off x="5782680" y="3689640"/>
              <a:ext cx="1354320" cy="259920"/>
            </a:xfrm>
            <a:custGeom>
              <a:avLst/>
              <a:gdLst/>
              <a:ahLst/>
              <a:rect l="l" t="t" r="r" b="b"/>
              <a:pathLst>
                <a:path w="62845" h="12076">
                  <a:moveTo>
                    <a:pt x="32930" y="0"/>
                  </a:moveTo>
                  <a:cubicBezTo>
                    <a:pt x="26025" y="0"/>
                    <a:pt x="19134" y="1151"/>
                    <a:pt x="12707" y="3726"/>
                  </a:cubicBezTo>
                  <a:cubicBezTo>
                    <a:pt x="8284" y="5515"/>
                    <a:pt x="3894" y="7889"/>
                    <a:pt x="350" y="11141"/>
                  </a:cubicBezTo>
                  <a:cubicBezTo>
                    <a:pt x="0" y="11463"/>
                    <a:pt x="340" y="12075"/>
                    <a:pt x="744" y="12075"/>
                  </a:cubicBezTo>
                  <a:cubicBezTo>
                    <a:pt x="828" y="12075"/>
                    <a:pt x="916" y="12048"/>
                    <a:pt x="1000" y="11986"/>
                  </a:cubicBezTo>
                  <a:cubicBezTo>
                    <a:pt x="4284" y="9515"/>
                    <a:pt x="7601" y="7271"/>
                    <a:pt x="11374" y="5580"/>
                  </a:cubicBezTo>
                  <a:cubicBezTo>
                    <a:pt x="15179" y="3856"/>
                    <a:pt x="19211" y="2653"/>
                    <a:pt x="23341" y="1970"/>
                  </a:cubicBezTo>
                  <a:cubicBezTo>
                    <a:pt x="26647" y="1423"/>
                    <a:pt x="29983" y="1151"/>
                    <a:pt x="33315" y="1151"/>
                  </a:cubicBezTo>
                  <a:cubicBezTo>
                    <a:pt x="39290" y="1151"/>
                    <a:pt x="45253" y="2026"/>
                    <a:pt x="51015" y="3759"/>
                  </a:cubicBezTo>
                  <a:cubicBezTo>
                    <a:pt x="55340" y="5027"/>
                    <a:pt x="59080" y="7043"/>
                    <a:pt x="62169" y="10393"/>
                  </a:cubicBezTo>
                  <a:cubicBezTo>
                    <a:pt x="62241" y="10449"/>
                    <a:pt x="62321" y="10473"/>
                    <a:pt x="62397" y="10473"/>
                  </a:cubicBezTo>
                  <a:cubicBezTo>
                    <a:pt x="62634" y="10473"/>
                    <a:pt x="62845" y="10240"/>
                    <a:pt x="62722" y="9970"/>
                  </a:cubicBezTo>
                  <a:cubicBezTo>
                    <a:pt x="60674" y="6783"/>
                    <a:pt x="57194" y="4767"/>
                    <a:pt x="53779" y="3434"/>
                  </a:cubicBezTo>
                  <a:cubicBezTo>
                    <a:pt x="49617" y="1840"/>
                    <a:pt x="45097" y="995"/>
                    <a:pt x="40706" y="474"/>
                  </a:cubicBezTo>
                  <a:cubicBezTo>
                    <a:pt x="38128" y="163"/>
                    <a:pt x="35528" y="0"/>
                    <a:pt x="32930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5" name="CustomShape 16"/>
            <p:cNvSpPr/>
            <p:nvPr/>
          </p:nvSpPr>
          <p:spPr>
            <a:xfrm>
              <a:off x="5783760" y="3935880"/>
              <a:ext cx="132120" cy="32760"/>
            </a:xfrm>
            <a:custGeom>
              <a:avLst/>
              <a:gdLst/>
              <a:ahLst/>
              <a:rect l="l" t="t" r="r" b="b"/>
              <a:pathLst>
                <a:path w="6148" h="1535">
                  <a:moveTo>
                    <a:pt x="456" y="0"/>
                  </a:moveTo>
                  <a:cubicBezTo>
                    <a:pt x="66" y="0"/>
                    <a:pt x="1" y="521"/>
                    <a:pt x="359" y="651"/>
                  </a:cubicBezTo>
                  <a:cubicBezTo>
                    <a:pt x="1334" y="846"/>
                    <a:pt x="2342" y="1041"/>
                    <a:pt x="3318" y="1236"/>
                  </a:cubicBezTo>
                  <a:cubicBezTo>
                    <a:pt x="3962" y="1365"/>
                    <a:pt x="4607" y="1535"/>
                    <a:pt x="5252" y="1535"/>
                  </a:cubicBezTo>
                  <a:cubicBezTo>
                    <a:pt x="5420" y="1535"/>
                    <a:pt x="5588" y="1523"/>
                    <a:pt x="5757" y="1496"/>
                  </a:cubicBezTo>
                  <a:cubicBezTo>
                    <a:pt x="6082" y="1399"/>
                    <a:pt x="6147" y="976"/>
                    <a:pt x="5854" y="813"/>
                  </a:cubicBezTo>
                  <a:cubicBezTo>
                    <a:pt x="5106" y="326"/>
                    <a:pt x="4196" y="326"/>
                    <a:pt x="3318" y="196"/>
                  </a:cubicBezTo>
                  <a:cubicBezTo>
                    <a:pt x="2375" y="65"/>
                    <a:pt x="1399" y="0"/>
                    <a:pt x="456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6" name="CustomShape 17"/>
            <p:cNvSpPr/>
            <p:nvPr/>
          </p:nvSpPr>
          <p:spPr>
            <a:xfrm>
              <a:off x="5840640" y="3954240"/>
              <a:ext cx="77400" cy="167400"/>
            </a:xfrm>
            <a:custGeom>
              <a:avLst/>
              <a:gdLst/>
              <a:ahLst/>
              <a:rect l="l" t="t" r="r" b="b"/>
              <a:pathLst>
                <a:path w="3610" h="7776">
                  <a:moveTo>
                    <a:pt x="3209" y="1"/>
                  </a:moveTo>
                  <a:cubicBezTo>
                    <a:pt x="3110" y="1"/>
                    <a:pt x="3014" y="48"/>
                    <a:pt x="2959" y="158"/>
                  </a:cubicBezTo>
                  <a:cubicBezTo>
                    <a:pt x="2211" y="1328"/>
                    <a:pt x="1756" y="2727"/>
                    <a:pt x="1236" y="3995"/>
                  </a:cubicBezTo>
                  <a:cubicBezTo>
                    <a:pt x="813" y="5003"/>
                    <a:pt x="0" y="6304"/>
                    <a:pt x="33" y="7409"/>
                  </a:cubicBezTo>
                  <a:cubicBezTo>
                    <a:pt x="55" y="7630"/>
                    <a:pt x="241" y="7776"/>
                    <a:pt x="440" y="7776"/>
                  </a:cubicBezTo>
                  <a:cubicBezTo>
                    <a:pt x="534" y="7776"/>
                    <a:pt x="632" y="7743"/>
                    <a:pt x="715" y="7670"/>
                  </a:cubicBezTo>
                  <a:cubicBezTo>
                    <a:pt x="1463" y="6857"/>
                    <a:pt x="1789" y="5426"/>
                    <a:pt x="2179" y="4385"/>
                  </a:cubicBezTo>
                  <a:cubicBezTo>
                    <a:pt x="2667" y="3117"/>
                    <a:pt x="3317" y="1783"/>
                    <a:pt x="3545" y="418"/>
                  </a:cubicBezTo>
                  <a:cubicBezTo>
                    <a:pt x="3609" y="181"/>
                    <a:pt x="3403" y="1"/>
                    <a:pt x="3209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7" name="CustomShape 18"/>
            <p:cNvSpPr/>
            <p:nvPr/>
          </p:nvSpPr>
          <p:spPr>
            <a:xfrm>
              <a:off x="5829480" y="3840840"/>
              <a:ext cx="1266840" cy="285120"/>
            </a:xfrm>
            <a:custGeom>
              <a:avLst/>
              <a:gdLst/>
              <a:ahLst/>
              <a:rect l="l" t="t" r="r" b="b"/>
              <a:pathLst>
                <a:path w="58778" h="13237">
                  <a:moveTo>
                    <a:pt x="35735" y="1"/>
                  </a:moveTo>
                  <a:cubicBezTo>
                    <a:pt x="27398" y="1"/>
                    <a:pt x="19471" y="2482"/>
                    <a:pt x="11830" y="5725"/>
                  </a:cubicBezTo>
                  <a:cubicBezTo>
                    <a:pt x="7732" y="7449"/>
                    <a:pt x="3765" y="9465"/>
                    <a:pt x="383" y="12424"/>
                  </a:cubicBezTo>
                  <a:cubicBezTo>
                    <a:pt x="0" y="12730"/>
                    <a:pt x="358" y="13237"/>
                    <a:pt x="750" y="13237"/>
                  </a:cubicBezTo>
                  <a:cubicBezTo>
                    <a:pt x="857" y="13237"/>
                    <a:pt x="968" y="13198"/>
                    <a:pt x="1066" y="13107"/>
                  </a:cubicBezTo>
                  <a:cubicBezTo>
                    <a:pt x="3928" y="10636"/>
                    <a:pt x="7342" y="8880"/>
                    <a:pt x="10789" y="7384"/>
                  </a:cubicBezTo>
                  <a:cubicBezTo>
                    <a:pt x="14431" y="5790"/>
                    <a:pt x="18139" y="4392"/>
                    <a:pt x="21943" y="3254"/>
                  </a:cubicBezTo>
                  <a:cubicBezTo>
                    <a:pt x="26628" y="1848"/>
                    <a:pt x="31333" y="1220"/>
                    <a:pt x="36067" y="1220"/>
                  </a:cubicBezTo>
                  <a:cubicBezTo>
                    <a:pt x="39549" y="1220"/>
                    <a:pt x="43046" y="1560"/>
                    <a:pt x="46561" y="2181"/>
                  </a:cubicBezTo>
                  <a:cubicBezTo>
                    <a:pt x="50593" y="2896"/>
                    <a:pt x="54528" y="3872"/>
                    <a:pt x="58138" y="5855"/>
                  </a:cubicBezTo>
                  <a:cubicBezTo>
                    <a:pt x="58181" y="5879"/>
                    <a:pt x="58225" y="5890"/>
                    <a:pt x="58270" y="5890"/>
                  </a:cubicBezTo>
                  <a:cubicBezTo>
                    <a:pt x="58530" y="5890"/>
                    <a:pt x="58778" y="5529"/>
                    <a:pt x="58528" y="5335"/>
                  </a:cubicBezTo>
                  <a:lnTo>
                    <a:pt x="58528" y="5335"/>
                  </a:lnTo>
                  <a:lnTo>
                    <a:pt x="58528" y="5367"/>
                  </a:lnTo>
                  <a:cubicBezTo>
                    <a:pt x="55764" y="3156"/>
                    <a:pt x="52187" y="2148"/>
                    <a:pt x="48772" y="1465"/>
                  </a:cubicBezTo>
                  <a:cubicBezTo>
                    <a:pt x="44610" y="555"/>
                    <a:pt x="40350" y="67"/>
                    <a:pt x="36057" y="2"/>
                  </a:cubicBezTo>
                  <a:cubicBezTo>
                    <a:pt x="35949" y="1"/>
                    <a:pt x="35842" y="1"/>
                    <a:pt x="35735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8" name="CustomShape 19"/>
            <p:cNvSpPr/>
            <p:nvPr/>
          </p:nvSpPr>
          <p:spPr>
            <a:xfrm>
              <a:off x="7089840" y="3756960"/>
              <a:ext cx="113760" cy="257400"/>
            </a:xfrm>
            <a:custGeom>
              <a:avLst/>
              <a:gdLst/>
              <a:ahLst/>
              <a:rect l="l" t="t" r="r" b="b"/>
              <a:pathLst>
                <a:path w="5302" h="11950">
                  <a:moveTo>
                    <a:pt x="2777" y="0"/>
                  </a:moveTo>
                  <a:cubicBezTo>
                    <a:pt x="2071" y="0"/>
                    <a:pt x="1383" y="780"/>
                    <a:pt x="1042" y="1340"/>
                  </a:cubicBezTo>
                  <a:cubicBezTo>
                    <a:pt x="294" y="2608"/>
                    <a:pt x="1" y="4137"/>
                    <a:pt x="261" y="5600"/>
                  </a:cubicBezTo>
                  <a:cubicBezTo>
                    <a:pt x="276" y="5705"/>
                    <a:pt x="353" y="5748"/>
                    <a:pt x="438" y="5748"/>
                  </a:cubicBezTo>
                  <a:cubicBezTo>
                    <a:pt x="537" y="5748"/>
                    <a:pt x="649" y="5688"/>
                    <a:pt x="684" y="5600"/>
                  </a:cubicBezTo>
                  <a:cubicBezTo>
                    <a:pt x="1009" y="4657"/>
                    <a:pt x="1042" y="3649"/>
                    <a:pt x="1399" y="2706"/>
                  </a:cubicBezTo>
                  <a:cubicBezTo>
                    <a:pt x="1497" y="2381"/>
                    <a:pt x="1659" y="2088"/>
                    <a:pt x="1822" y="1828"/>
                  </a:cubicBezTo>
                  <a:cubicBezTo>
                    <a:pt x="1963" y="1602"/>
                    <a:pt x="2398" y="1108"/>
                    <a:pt x="2744" y="1108"/>
                  </a:cubicBezTo>
                  <a:cubicBezTo>
                    <a:pt x="2797" y="1108"/>
                    <a:pt x="2848" y="1119"/>
                    <a:pt x="2895" y="1145"/>
                  </a:cubicBezTo>
                  <a:cubicBezTo>
                    <a:pt x="3253" y="1373"/>
                    <a:pt x="3513" y="3064"/>
                    <a:pt x="3578" y="3389"/>
                  </a:cubicBezTo>
                  <a:cubicBezTo>
                    <a:pt x="4229" y="6023"/>
                    <a:pt x="4391" y="8787"/>
                    <a:pt x="4033" y="11486"/>
                  </a:cubicBezTo>
                  <a:cubicBezTo>
                    <a:pt x="4001" y="11795"/>
                    <a:pt x="4229" y="11950"/>
                    <a:pt x="4477" y="11950"/>
                  </a:cubicBezTo>
                  <a:cubicBezTo>
                    <a:pt x="4724" y="11950"/>
                    <a:pt x="4993" y="11795"/>
                    <a:pt x="5042" y="11486"/>
                  </a:cubicBezTo>
                  <a:cubicBezTo>
                    <a:pt x="5302" y="9405"/>
                    <a:pt x="5302" y="7291"/>
                    <a:pt x="5009" y="5210"/>
                  </a:cubicBezTo>
                  <a:cubicBezTo>
                    <a:pt x="4846" y="4267"/>
                    <a:pt x="4651" y="3356"/>
                    <a:pt x="4391" y="2446"/>
                  </a:cubicBezTo>
                  <a:cubicBezTo>
                    <a:pt x="4196" y="1796"/>
                    <a:pt x="4001" y="787"/>
                    <a:pt x="3481" y="300"/>
                  </a:cubicBezTo>
                  <a:cubicBezTo>
                    <a:pt x="3252" y="88"/>
                    <a:pt x="3014" y="0"/>
                    <a:pt x="2777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9" name="CustomShape 20"/>
            <p:cNvSpPr/>
            <p:nvPr/>
          </p:nvSpPr>
          <p:spPr>
            <a:xfrm>
              <a:off x="6912720" y="3947040"/>
              <a:ext cx="289440" cy="109080"/>
            </a:xfrm>
            <a:custGeom>
              <a:avLst/>
              <a:gdLst/>
              <a:ahLst/>
              <a:rect l="l" t="t" r="r" b="b"/>
              <a:pathLst>
                <a:path w="13444" h="5079">
                  <a:moveTo>
                    <a:pt x="6645" y="0"/>
                  </a:moveTo>
                  <a:cubicBezTo>
                    <a:pt x="6621" y="0"/>
                    <a:pt x="6595" y="3"/>
                    <a:pt x="6569" y="9"/>
                  </a:cubicBezTo>
                  <a:cubicBezTo>
                    <a:pt x="5431" y="301"/>
                    <a:pt x="1" y="3098"/>
                    <a:pt x="2342" y="4561"/>
                  </a:cubicBezTo>
                  <a:cubicBezTo>
                    <a:pt x="2993" y="4955"/>
                    <a:pt x="3869" y="5079"/>
                    <a:pt x="4747" y="5079"/>
                  </a:cubicBezTo>
                  <a:cubicBezTo>
                    <a:pt x="5537" y="5079"/>
                    <a:pt x="6329" y="4979"/>
                    <a:pt x="6960" y="4887"/>
                  </a:cubicBezTo>
                  <a:cubicBezTo>
                    <a:pt x="9008" y="4529"/>
                    <a:pt x="11025" y="3911"/>
                    <a:pt x="12943" y="3098"/>
                  </a:cubicBezTo>
                  <a:cubicBezTo>
                    <a:pt x="13443" y="2892"/>
                    <a:pt x="13305" y="2128"/>
                    <a:pt x="12841" y="2128"/>
                  </a:cubicBezTo>
                  <a:cubicBezTo>
                    <a:pt x="12792" y="2128"/>
                    <a:pt x="12739" y="2136"/>
                    <a:pt x="12683" y="2155"/>
                  </a:cubicBezTo>
                  <a:cubicBezTo>
                    <a:pt x="10220" y="3019"/>
                    <a:pt x="7694" y="3977"/>
                    <a:pt x="5074" y="3977"/>
                  </a:cubicBezTo>
                  <a:cubicBezTo>
                    <a:pt x="5030" y="3977"/>
                    <a:pt x="4987" y="3977"/>
                    <a:pt x="4944" y="3976"/>
                  </a:cubicBezTo>
                  <a:cubicBezTo>
                    <a:pt x="4878" y="3976"/>
                    <a:pt x="4760" y="3979"/>
                    <a:pt x="4612" y="3979"/>
                  </a:cubicBezTo>
                  <a:cubicBezTo>
                    <a:pt x="4019" y="3979"/>
                    <a:pt x="2947" y="3937"/>
                    <a:pt x="2895" y="3521"/>
                  </a:cubicBezTo>
                  <a:cubicBezTo>
                    <a:pt x="2895" y="3326"/>
                    <a:pt x="4293" y="2350"/>
                    <a:pt x="4423" y="2253"/>
                  </a:cubicBezTo>
                  <a:cubicBezTo>
                    <a:pt x="5236" y="1635"/>
                    <a:pt x="6082" y="1147"/>
                    <a:pt x="6862" y="464"/>
                  </a:cubicBezTo>
                  <a:cubicBezTo>
                    <a:pt x="7040" y="286"/>
                    <a:pt x="6894" y="0"/>
                    <a:pt x="664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0" name="CustomShape 21"/>
            <p:cNvSpPr/>
            <p:nvPr/>
          </p:nvSpPr>
          <p:spPr>
            <a:xfrm>
              <a:off x="5892480" y="3781080"/>
              <a:ext cx="301320" cy="143640"/>
            </a:xfrm>
            <a:custGeom>
              <a:avLst/>
              <a:gdLst/>
              <a:ahLst/>
              <a:rect l="l" t="t" r="r" b="b"/>
              <a:pathLst>
                <a:path w="13997" h="6684">
                  <a:moveTo>
                    <a:pt x="13779" y="0"/>
                  </a:moveTo>
                  <a:cubicBezTo>
                    <a:pt x="13761" y="0"/>
                    <a:pt x="13742" y="3"/>
                    <a:pt x="13722" y="9"/>
                  </a:cubicBezTo>
                  <a:cubicBezTo>
                    <a:pt x="8844" y="757"/>
                    <a:pt x="4096" y="3391"/>
                    <a:pt x="161" y="6285"/>
                  </a:cubicBezTo>
                  <a:cubicBezTo>
                    <a:pt x="1" y="6419"/>
                    <a:pt x="104" y="6684"/>
                    <a:pt x="272" y="6684"/>
                  </a:cubicBezTo>
                  <a:cubicBezTo>
                    <a:pt x="309" y="6684"/>
                    <a:pt x="348" y="6672"/>
                    <a:pt x="389" y="6643"/>
                  </a:cubicBezTo>
                  <a:cubicBezTo>
                    <a:pt x="2372" y="5309"/>
                    <a:pt x="4486" y="4106"/>
                    <a:pt x="6698" y="3098"/>
                  </a:cubicBezTo>
                  <a:cubicBezTo>
                    <a:pt x="9006" y="1992"/>
                    <a:pt x="11445" y="1277"/>
                    <a:pt x="13819" y="366"/>
                  </a:cubicBezTo>
                  <a:cubicBezTo>
                    <a:pt x="13997" y="278"/>
                    <a:pt x="13959" y="0"/>
                    <a:pt x="13779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1" name="CustomShape 22"/>
            <p:cNvSpPr/>
            <p:nvPr/>
          </p:nvSpPr>
          <p:spPr>
            <a:xfrm>
              <a:off x="5993280" y="3830040"/>
              <a:ext cx="150120" cy="66960"/>
            </a:xfrm>
            <a:custGeom>
              <a:avLst/>
              <a:gdLst/>
              <a:ahLst/>
              <a:rect l="l" t="t" r="r" b="b"/>
              <a:pathLst>
                <a:path w="6982" h="3116">
                  <a:moveTo>
                    <a:pt x="6639" y="0"/>
                  </a:moveTo>
                  <a:cubicBezTo>
                    <a:pt x="6613" y="0"/>
                    <a:pt x="6585" y="4"/>
                    <a:pt x="6556" y="13"/>
                  </a:cubicBezTo>
                  <a:cubicBezTo>
                    <a:pt x="4214" y="436"/>
                    <a:pt x="2003" y="1444"/>
                    <a:pt x="84" y="2875"/>
                  </a:cubicBezTo>
                  <a:cubicBezTo>
                    <a:pt x="0" y="2959"/>
                    <a:pt x="61" y="3115"/>
                    <a:pt x="184" y="3115"/>
                  </a:cubicBezTo>
                  <a:cubicBezTo>
                    <a:pt x="203" y="3115"/>
                    <a:pt x="224" y="3111"/>
                    <a:pt x="247" y="3102"/>
                  </a:cubicBezTo>
                  <a:cubicBezTo>
                    <a:pt x="1320" y="2680"/>
                    <a:pt x="2328" y="2094"/>
                    <a:pt x="3401" y="1671"/>
                  </a:cubicBezTo>
                  <a:cubicBezTo>
                    <a:pt x="4474" y="1249"/>
                    <a:pt x="5613" y="956"/>
                    <a:pt x="6686" y="501"/>
                  </a:cubicBezTo>
                  <a:cubicBezTo>
                    <a:pt x="6982" y="412"/>
                    <a:pt x="6901" y="0"/>
                    <a:pt x="6639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82" name="Group 23"/>
          <p:cNvGrpSpPr/>
          <p:nvPr/>
        </p:nvGrpSpPr>
        <p:grpSpPr>
          <a:xfrm>
            <a:off x="685800" y="1220040"/>
            <a:ext cx="2179080" cy="3542760"/>
            <a:chOff x="685800" y="1220040"/>
            <a:chExt cx="2179080" cy="3542760"/>
          </a:xfrm>
        </p:grpSpPr>
        <p:grpSp>
          <p:nvGrpSpPr>
            <p:cNvPr id="283" name="Group 24"/>
            <p:cNvGrpSpPr/>
            <p:nvPr/>
          </p:nvGrpSpPr>
          <p:grpSpPr>
            <a:xfrm>
              <a:off x="685800" y="1220040"/>
              <a:ext cx="2179080" cy="2521800"/>
              <a:chOff x="685800" y="1220040"/>
              <a:chExt cx="2179080" cy="2521800"/>
            </a:xfrm>
          </p:grpSpPr>
          <p:sp>
            <p:nvSpPr>
              <p:cNvPr id="284" name="CustomShape 25"/>
              <p:cNvSpPr/>
              <p:nvPr/>
            </p:nvSpPr>
            <p:spPr>
              <a:xfrm>
                <a:off x="694800" y="1451160"/>
                <a:ext cx="2144880" cy="2281680"/>
              </a:xfrm>
              <a:custGeom>
                <a:avLst/>
                <a:gdLst/>
                <a:ahLst/>
                <a:rect l="l" t="t" r="r" b="b"/>
                <a:pathLst>
                  <a:path w="99511" h="105854">
                    <a:moveTo>
                      <a:pt x="11527" y="0"/>
                    </a:moveTo>
                    <a:cubicBezTo>
                      <a:pt x="8761" y="0"/>
                      <a:pt x="4347" y="236"/>
                      <a:pt x="3252" y="1681"/>
                    </a:cubicBezTo>
                    <a:cubicBezTo>
                      <a:pt x="1626" y="3860"/>
                      <a:pt x="521" y="34233"/>
                      <a:pt x="521" y="34233"/>
                    </a:cubicBezTo>
                    <a:cubicBezTo>
                      <a:pt x="521" y="34233"/>
                      <a:pt x="1626" y="56217"/>
                      <a:pt x="813" y="66233"/>
                    </a:cubicBezTo>
                    <a:cubicBezTo>
                      <a:pt x="0" y="76281"/>
                      <a:pt x="2699" y="82785"/>
                      <a:pt x="8130" y="84411"/>
                    </a:cubicBezTo>
                    <a:cubicBezTo>
                      <a:pt x="10829" y="85224"/>
                      <a:pt x="19910" y="85427"/>
                      <a:pt x="28317" y="85427"/>
                    </a:cubicBezTo>
                    <a:cubicBezTo>
                      <a:pt x="36723" y="85427"/>
                      <a:pt x="44455" y="85224"/>
                      <a:pt x="44455" y="85224"/>
                    </a:cubicBezTo>
                    <a:lnTo>
                      <a:pt x="69657" y="84411"/>
                    </a:lnTo>
                    <a:cubicBezTo>
                      <a:pt x="69657" y="84411"/>
                      <a:pt x="71836" y="95793"/>
                      <a:pt x="72649" y="99338"/>
                    </a:cubicBezTo>
                    <a:cubicBezTo>
                      <a:pt x="73316" y="102245"/>
                      <a:pt x="73611" y="105853"/>
                      <a:pt x="74449" y="105853"/>
                    </a:cubicBezTo>
                    <a:cubicBezTo>
                      <a:pt x="74633" y="105853"/>
                      <a:pt x="74843" y="105680"/>
                      <a:pt x="75088" y="105289"/>
                    </a:cubicBezTo>
                    <a:cubicBezTo>
                      <a:pt x="76454" y="103142"/>
                      <a:pt x="79706" y="84964"/>
                      <a:pt x="79706" y="84964"/>
                    </a:cubicBezTo>
                    <a:lnTo>
                      <a:pt x="88909" y="84151"/>
                    </a:lnTo>
                    <a:cubicBezTo>
                      <a:pt x="88909" y="84151"/>
                      <a:pt x="94080" y="82525"/>
                      <a:pt x="95153" y="75728"/>
                    </a:cubicBezTo>
                    <a:cubicBezTo>
                      <a:pt x="96258" y="68964"/>
                      <a:pt x="97331" y="36672"/>
                      <a:pt x="97331" y="27730"/>
                    </a:cubicBezTo>
                    <a:cubicBezTo>
                      <a:pt x="97331" y="18787"/>
                      <a:pt x="99510" y="1974"/>
                      <a:pt x="88649" y="901"/>
                    </a:cubicBezTo>
                    <a:cubicBezTo>
                      <a:pt x="84330" y="474"/>
                      <a:pt x="78475" y="346"/>
                      <a:pt x="72987" y="346"/>
                    </a:cubicBezTo>
                    <a:cubicBezTo>
                      <a:pt x="64672" y="346"/>
                      <a:pt x="57202" y="641"/>
                      <a:pt x="57202" y="641"/>
                    </a:cubicBezTo>
                    <a:lnTo>
                      <a:pt x="13821" y="55"/>
                    </a:lnTo>
                    <a:cubicBezTo>
                      <a:pt x="13821" y="55"/>
                      <a:pt x="12868" y="0"/>
                      <a:pt x="1152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85" name="CustomShape 26"/>
              <p:cNvSpPr/>
              <p:nvPr/>
            </p:nvSpPr>
            <p:spPr>
              <a:xfrm>
                <a:off x="886680" y="1369800"/>
                <a:ext cx="1072440" cy="446760"/>
              </a:xfrm>
              <a:custGeom>
                <a:avLst/>
                <a:gdLst/>
                <a:ahLst/>
                <a:rect l="l" t="t" r="r" b="b"/>
                <a:pathLst>
                  <a:path w="49770" h="20745">
                    <a:moveTo>
                      <a:pt x="4600" y="0"/>
                    </a:moveTo>
                    <a:cubicBezTo>
                      <a:pt x="1185" y="0"/>
                      <a:pt x="210" y="2439"/>
                      <a:pt x="210" y="2439"/>
                    </a:cubicBezTo>
                    <a:cubicBezTo>
                      <a:pt x="1" y="3783"/>
                      <a:pt x="4152" y="3838"/>
                      <a:pt x="4832" y="3838"/>
                    </a:cubicBezTo>
                    <a:cubicBezTo>
                      <a:pt x="4892" y="3838"/>
                      <a:pt x="4925" y="3837"/>
                      <a:pt x="4925" y="3837"/>
                    </a:cubicBezTo>
                    <a:lnTo>
                      <a:pt x="4925" y="3837"/>
                    </a:lnTo>
                    <a:lnTo>
                      <a:pt x="4828" y="8976"/>
                    </a:lnTo>
                    <a:cubicBezTo>
                      <a:pt x="4828" y="8976"/>
                      <a:pt x="5315" y="17723"/>
                      <a:pt x="6291" y="18959"/>
                    </a:cubicBezTo>
                    <a:cubicBezTo>
                      <a:pt x="7266" y="20162"/>
                      <a:pt x="11884" y="20422"/>
                      <a:pt x="15526" y="20650"/>
                    </a:cubicBezTo>
                    <a:cubicBezTo>
                      <a:pt x="16584" y="20717"/>
                      <a:pt x="19167" y="20744"/>
                      <a:pt x="22408" y="20744"/>
                    </a:cubicBezTo>
                    <a:cubicBezTo>
                      <a:pt x="30231" y="20744"/>
                      <a:pt x="41887" y="20583"/>
                      <a:pt x="45152" y="20422"/>
                    </a:cubicBezTo>
                    <a:cubicBezTo>
                      <a:pt x="49770" y="20195"/>
                      <a:pt x="49054" y="16520"/>
                      <a:pt x="49054" y="16520"/>
                    </a:cubicBezTo>
                    <a:cubicBezTo>
                      <a:pt x="49054" y="16520"/>
                      <a:pt x="49542" y="10439"/>
                      <a:pt x="49054" y="5821"/>
                    </a:cubicBezTo>
                    <a:cubicBezTo>
                      <a:pt x="48762" y="3155"/>
                      <a:pt x="46973" y="878"/>
                      <a:pt x="4443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86" name="CustomShape 27"/>
              <p:cNvSpPr/>
              <p:nvPr/>
            </p:nvSpPr>
            <p:spPr>
              <a:xfrm>
                <a:off x="875520" y="1362240"/>
                <a:ext cx="1086480" cy="466920"/>
              </a:xfrm>
              <a:custGeom>
                <a:avLst/>
                <a:gdLst/>
                <a:ahLst/>
                <a:rect l="l" t="t" r="r" b="b"/>
                <a:pathLst>
                  <a:path w="50414" h="21669">
                    <a:moveTo>
                      <a:pt x="4636" y="826"/>
                    </a:moveTo>
                    <a:lnTo>
                      <a:pt x="4636" y="826"/>
                    </a:lnTo>
                    <a:cubicBezTo>
                      <a:pt x="15757" y="1079"/>
                      <a:pt x="26904" y="994"/>
                      <a:pt x="37991" y="1119"/>
                    </a:cubicBezTo>
                    <a:cubicBezTo>
                      <a:pt x="38365" y="1124"/>
                      <a:pt x="38740" y="1126"/>
                      <a:pt x="39115" y="1126"/>
                    </a:cubicBezTo>
                    <a:cubicBezTo>
                      <a:pt x="39866" y="1126"/>
                      <a:pt x="40619" y="1119"/>
                      <a:pt x="41369" y="1119"/>
                    </a:cubicBezTo>
                    <a:cubicBezTo>
                      <a:pt x="42495" y="1119"/>
                      <a:pt x="43617" y="1135"/>
                      <a:pt x="44723" y="1216"/>
                    </a:cubicBezTo>
                    <a:cubicBezTo>
                      <a:pt x="46739" y="1411"/>
                      <a:pt x="48040" y="2322"/>
                      <a:pt x="48658" y="4273"/>
                    </a:cubicBezTo>
                    <a:cubicBezTo>
                      <a:pt x="49406" y="6712"/>
                      <a:pt x="49113" y="9444"/>
                      <a:pt x="49080" y="11948"/>
                    </a:cubicBezTo>
                    <a:cubicBezTo>
                      <a:pt x="49080" y="13118"/>
                      <a:pt x="49048" y="14289"/>
                      <a:pt x="49015" y="15460"/>
                    </a:cubicBezTo>
                    <a:cubicBezTo>
                      <a:pt x="49015" y="16533"/>
                      <a:pt x="49373" y="18744"/>
                      <a:pt x="48528" y="19590"/>
                    </a:cubicBezTo>
                    <a:cubicBezTo>
                      <a:pt x="48202" y="19915"/>
                      <a:pt x="47292" y="19980"/>
                      <a:pt x="46902" y="20045"/>
                    </a:cubicBezTo>
                    <a:cubicBezTo>
                      <a:pt x="46121" y="20175"/>
                      <a:pt x="45341" y="20208"/>
                      <a:pt x="44560" y="20208"/>
                    </a:cubicBezTo>
                    <a:lnTo>
                      <a:pt x="44072" y="20208"/>
                    </a:lnTo>
                    <a:cubicBezTo>
                      <a:pt x="43389" y="20208"/>
                      <a:pt x="42707" y="20273"/>
                      <a:pt x="42024" y="20305"/>
                    </a:cubicBezTo>
                    <a:cubicBezTo>
                      <a:pt x="39325" y="20370"/>
                      <a:pt x="36593" y="20435"/>
                      <a:pt x="33861" y="20500"/>
                    </a:cubicBezTo>
                    <a:cubicBezTo>
                      <a:pt x="31219" y="20536"/>
                      <a:pt x="28569" y="20572"/>
                      <a:pt x="25915" y="20572"/>
                    </a:cubicBezTo>
                    <a:cubicBezTo>
                      <a:pt x="21384" y="20572"/>
                      <a:pt x="16846" y="20467"/>
                      <a:pt x="12333" y="20078"/>
                    </a:cubicBezTo>
                    <a:cubicBezTo>
                      <a:pt x="11260" y="20012"/>
                      <a:pt x="10219" y="19882"/>
                      <a:pt x="9179" y="19655"/>
                    </a:cubicBezTo>
                    <a:cubicBezTo>
                      <a:pt x="7520" y="19167"/>
                      <a:pt x="6870" y="17931"/>
                      <a:pt x="6512" y="16338"/>
                    </a:cubicBezTo>
                    <a:cubicBezTo>
                      <a:pt x="5764" y="13248"/>
                      <a:pt x="5959" y="10029"/>
                      <a:pt x="5862" y="6875"/>
                    </a:cubicBezTo>
                    <a:cubicBezTo>
                      <a:pt x="5829" y="5476"/>
                      <a:pt x="5699" y="4110"/>
                      <a:pt x="5472" y="2745"/>
                    </a:cubicBezTo>
                    <a:cubicBezTo>
                      <a:pt x="5347" y="2022"/>
                      <a:pt x="5146" y="1300"/>
                      <a:pt x="4636" y="826"/>
                    </a:cubicBezTo>
                    <a:close/>
                    <a:moveTo>
                      <a:pt x="24014" y="1"/>
                    </a:moveTo>
                    <a:cubicBezTo>
                      <a:pt x="17110" y="1"/>
                      <a:pt x="10206" y="55"/>
                      <a:pt x="3293" y="241"/>
                    </a:cubicBezTo>
                    <a:cubicBezTo>
                      <a:pt x="3213" y="241"/>
                      <a:pt x="3151" y="267"/>
                      <a:pt x="3107" y="307"/>
                    </a:cubicBezTo>
                    <a:lnTo>
                      <a:pt x="3107" y="307"/>
                    </a:lnTo>
                    <a:cubicBezTo>
                      <a:pt x="1547" y="399"/>
                      <a:pt x="602" y="2286"/>
                      <a:pt x="138" y="3623"/>
                    </a:cubicBezTo>
                    <a:cubicBezTo>
                      <a:pt x="1" y="4016"/>
                      <a:pt x="327" y="4267"/>
                      <a:pt x="649" y="4267"/>
                    </a:cubicBezTo>
                    <a:cubicBezTo>
                      <a:pt x="860" y="4267"/>
                      <a:pt x="1069" y="4160"/>
                      <a:pt x="1146" y="3915"/>
                    </a:cubicBezTo>
                    <a:cubicBezTo>
                      <a:pt x="1342" y="3200"/>
                      <a:pt x="1667" y="2517"/>
                      <a:pt x="2155" y="1964"/>
                    </a:cubicBezTo>
                    <a:cubicBezTo>
                      <a:pt x="2453" y="1686"/>
                      <a:pt x="2860" y="1383"/>
                      <a:pt x="3288" y="1383"/>
                    </a:cubicBezTo>
                    <a:cubicBezTo>
                      <a:pt x="3560" y="1383"/>
                      <a:pt x="3840" y="1505"/>
                      <a:pt x="4106" y="1834"/>
                    </a:cubicBezTo>
                    <a:cubicBezTo>
                      <a:pt x="4236" y="2127"/>
                      <a:pt x="4333" y="2452"/>
                      <a:pt x="4398" y="2777"/>
                    </a:cubicBezTo>
                    <a:cubicBezTo>
                      <a:pt x="4659" y="4273"/>
                      <a:pt x="4789" y="5801"/>
                      <a:pt x="4789" y="7330"/>
                    </a:cubicBezTo>
                    <a:cubicBezTo>
                      <a:pt x="4854" y="10062"/>
                      <a:pt x="4789" y="12793"/>
                      <a:pt x="5244" y="15460"/>
                    </a:cubicBezTo>
                    <a:cubicBezTo>
                      <a:pt x="5569" y="17508"/>
                      <a:pt x="6154" y="19590"/>
                      <a:pt x="8236" y="20435"/>
                    </a:cubicBezTo>
                    <a:cubicBezTo>
                      <a:pt x="9829" y="21086"/>
                      <a:pt x="11715" y="21118"/>
                      <a:pt x="13406" y="21248"/>
                    </a:cubicBezTo>
                    <a:cubicBezTo>
                      <a:pt x="17688" y="21565"/>
                      <a:pt x="21981" y="21668"/>
                      <a:pt x="26272" y="21668"/>
                    </a:cubicBezTo>
                    <a:cubicBezTo>
                      <a:pt x="29476" y="21668"/>
                      <a:pt x="32680" y="21610"/>
                      <a:pt x="35877" y="21541"/>
                    </a:cubicBezTo>
                    <a:cubicBezTo>
                      <a:pt x="38349" y="21476"/>
                      <a:pt x="40788" y="21411"/>
                      <a:pt x="43259" y="21346"/>
                    </a:cubicBezTo>
                    <a:cubicBezTo>
                      <a:pt x="43682" y="21346"/>
                      <a:pt x="44105" y="21313"/>
                      <a:pt x="44560" y="21313"/>
                    </a:cubicBezTo>
                    <a:cubicBezTo>
                      <a:pt x="44663" y="21313"/>
                      <a:pt x="44771" y="21314"/>
                      <a:pt x="44886" y="21314"/>
                    </a:cubicBezTo>
                    <a:cubicBezTo>
                      <a:pt x="46516" y="21314"/>
                      <a:pt x="49257" y="21257"/>
                      <a:pt x="49926" y="19525"/>
                    </a:cubicBezTo>
                    <a:cubicBezTo>
                      <a:pt x="50251" y="18679"/>
                      <a:pt x="50089" y="17606"/>
                      <a:pt x="50089" y="16695"/>
                    </a:cubicBezTo>
                    <a:cubicBezTo>
                      <a:pt x="50089" y="15395"/>
                      <a:pt x="50154" y="14094"/>
                      <a:pt x="50186" y="12793"/>
                    </a:cubicBezTo>
                    <a:cubicBezTo>
                      <a:pt x="50219" y="10322"/>
                      <a:pt x="50414" y="7720"/>
                      <a:pt x="49991" y="5249"/>
                    </a:cubicBezTo>
                    <a:cubicBezTo>
                      <a:pt x="49731" y="3590"/>
                      <a:pt x="49048" y="1802"/>
                      <a:pt x="47552" y="891"/>
                    </a:cubicBezTo>
                    <a:cubicBezTo>
                      <a:pt x="46251" y="111"/>
                      <a:pt x="44625" y="78"/>
                      <a:pt x="43162" y="78"/>
                    </a:cubicBezTo>
                    <a:cubicBezTo>
                      <a:pt x="36774" y="47"/>
                      <a:pt x="30394" y="1"/>
                      <a:pt x="24014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87" name="CustomShape 28"/>
              <p:cNvSpPr/>
              <p:nvPr/>
            </p:nvSpPr>
            <p:spPr>
              <a:xfrm>
                <a:off x="685800" y="1431720"/>
                <a:ext cx="1518840" cy="1875240"/>
              </a:xfrm>
              <a:custGeom>
                <a:avLst/>
                <a:gdLst/>
                <a:ahLst/>
                <a:rect l="l" t="t" r="r" b="b"/>
                <a:pathLst>
                  <a:path w="70471" h="87000">
                    <a:moveTo>
                      <a:pt x="8967" y="1"/>
                    </a:moveTo>
                    <a:cubicBezTo>
                      <a:pt x="8213" y="1"/>
                      <a:pt x="7466" y="68"/>
                      <a:pt x="6732" y="270"/>
                    </a:cubicBezTo>
                    <a:cubicBezTo>
                      <a:pt x="4846" y="757"/>
                      <a:pt x="3383" y="2253"/>
                      <a:pt x="2895" y="4139"/>
                    </a:cubicBezTo>
                    <a:cubicBezTo>
                      <a:pt x="2179" y="6546"/>
                      <a:pt x="2114" y="9212"/>
                      <a:pt x="1919" y="11716"/>
                    </a:cubicBezTo>
                    <a:cubicBezTo>
                      <a:pt x="1691" y="14448"/>
                      <a:pt x="1496" y="17180"/>
                      <a:pt x="1334" y="19879"/>
                    </a:cubicBezTo>
                    <a:cubicBezTo>
                      <a:pt x="618" y="31228"/>
                      <a:pt x="0" y="42577"/>
                      <a:pt x="66" y="53959"/>
                    </a:cubicBezTo>
                    <a:cubicBezTo>
                      <a:pt x="98" y="59650"/>
                      <a:pt x="261" y="65374"/>
                      <a:pt x="716" y="71065"/>
                    </a:cubicBezTo>
                    <a:cubicBezTo>
                      <a:pt x="1074" y="75390"/>
                      <a:pt x="1399" y="80983"/>
                      <a:pt x="4651" y="84202"/>
                    </a:cubicBezTo>
                    <a:cubicBezTo>
                      <a:pt x="7000" y="86552"/>
                      <a:pt x="10359" y="86863"/>
                      <a:pt x="13555" y="86863"/>
                    </a:cubicBezTo>
                    <a:cubicBezTo>
                      <a:pt x="14252" y="86863"/>
                      <a:pt x="14941" y="86848"/>
                      <a:pt x="15610" y="86836"/>
                    </a:cubicBezTo>
                    <a:cubicBezTo>
                      <a:pt x="16657" y="86811"/>
                      <a:pt x="17706" y="86800"/>
                      <a:pt x="18755" y="86800"/>
                    </a:cubicBezTo>
                    <a:cubicBezTo>
                      <a:pt x="23018" y="86800"/>
                      <a:pt x="27297" y="86973"/>
                      <a:pt x="31577" y="86999"/>
                    </a:cubicBezTo>
                    <a:cubicBezTo>
                      <a:pt x="37951" y="86999"/>
                      <a:pt x="44325" y="86999"/>
                      <a:pt x="50699" y="86836"/>
                    </a:cubicBezTo>
                    <a:cubicBezTo>
                      <a:pt x="57072" y="86706"/>
                      <a:pt x="63479" y="86674"/>
                      <a:pt x="69820" y="86024"/>
                    </a:cubicBezTo>
                    <a:cubicBezTo>
                      <a:pt x="70471" y="85991"/>
                      <a:pt x="70471" y="85015"/>
                      <a:pt x="69820" y="84950"/>
                    </a:cubicBezTo>
                    <a:cubicBezTo>
                      <a:pt x="69347" y="84945"/>
                      <a:pt x="68873" y="84942"/>
                      <a:pt x="68401" y="84942"/>
                    </a:cubicBezTo>
                    <a:cubicBezTo>
                      <a:pt x="63578" y="84942"/>
                      <a:pt x="58778" y="85222"/>
                      <a:pt x="53951" y="85341"/>
                    </a:cubicBezTo>
                    <a:cubicBezTo>
                      <a:pt x="48682" y="85471"/>
                      <a:pt x="43382" y="85536"/>
                      <a:pt x="38113" y="85568"/>
                    </a:cubicBezTo>
                    <a:cubicBezTo>
                      <a:pt x="36580" y="85587"/>
                      <a:pt x="35046" y="85595"/>
                      <a:pt x="33514" y="85595"/>
                    </a:cubicBezTo>
                    <a:cubicBezTo>
                      <a:pt x="29814" y="85595"/>
                      <a:pt x="26118" y="85549"/>
                      <a:pt x="22439" y="85503"/>
                    </a:cubicBezTo>
                    <a:cubicBezTo>
                      <a:pt x="20661" y="85478"/>
                      <a:pt x="18901" y="85416"/>
                      <a:pt x="17132" y="85416"/>
                    </a:cubicBezTo>
                    <a:cubicBezTo>
                      <a:pt x="16572" y="85416"/>
                      <a:pt x="16010" y="85423"/>
                      <a:pt x="15447" y="85438"/>
                    </a:cubicBezTo>
                    <a:cubicBezTo>
                      <a:pt x="14692" y="85451"/>
                      <a:pt x="13931" y="85473"/>
                      <a:pt x="13172" y="85473"/>
                    </a:cubicBezTo>
                    <a:cubicBezTo>
                      <a:pt x="11970" y="85473"/>
                      <a:pt x="10769" y="85417"/>
                      <a:pt x="9594" y="85178"/>
                    </a:cubicBezTo>
                    <a:cubicBezTo>
                      <a:pt x="7415" y="84755"/>
                      <a:pt x="5594" y="83650"/>
                      <a:pt x="4456" y="81698"/>
                    </a:cubicBezTo>
                    <a:cubicBezTo>
                      <a:pt x="3317" y="79747"/>
                      <a:pt x="2830" y="77308"/>
                      <a:pt x="2504" y="75064"/>
                    </a:cubicBezTo>
                    <a:cubicBezTo>
                      <a:pt x="1691" y="69764"/>
                      <a:pt x="1594" y="64333"/>
                      <a:pt x="1431" y="59000"/>
                    </a:cubicBezTo>
                    <a:cubicBezTo>
                      <a:pt x="1171" y="48398"/>
                      <a:pt x="1561" y="37797"/>
                      <a:pt x="2147" y="27196"/>
                    </a:cubicBezTo>
                    <a:cubicBezTo>
                      <a:pt x="2504" y="21407"/>
                      <a:pt x="2700" y="15521"/>
                      <a:pt x="3415" y="9765"/>
                    </a:cubicBezTo>
                    <a:cubicBezTo>
                      <a:pt x="3740" y="7326"/>
                      <a:pt x="3708" y="3261"/>
                      <a:pt x="6277" y="1961"/>
                    </a:cubicBezTo>
                    <a:cubicBezTo>
                      <a:pt x="7271" y="1457"/>
                      <a:pt x="8379" y="1335"/>
                      <a:pt x="9518" y="1335"/>
                    </a:cubicBezTo>
                    <a:cubicBezTo>
                      <a:pt x="10583" y="1335"/>
                      <a:pt x="11675" y="1442"/>
                      <a:pt x="12725" y="1442"/>
                    </a:cubicBezTo>
                    <a:cubicBezTo>
                      <a:pt x="13233" y="1442"/>
                      <a:pt x="13731" y="1417"/>
                      <a:pt x="14212" y="1343"/>
                    </a:cubicBezTo>
                    <a:cubicBezTo>
                      <a:pt x="14829" y="1245"/>
                      <a:pt x="14699" y="237"/>
                      <a:pt x="14081" y="237"/>
                    </a:cubicBezTo>
                    <a:lnTo>
                      <a:pt x="14049" y="270"/>
                    </a:lnTo>
                    <a:cubicBezTo>
                      <a:pt x="13895" y="276"/>
                      <a:pt x="13742" y="279"/>
                      <a:pt x="13588" y="279"/>
                    </a:cubicBezTo>
                    <a:cubicBezTo>
                      <a:pt x="12052" y="279"/>
                      <a:pt x="10496" y="1"/>
                      <a:pt x="8967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88" name="CustomShape 29"/>
              <p:cNvSpPr/>
              <p:nvPr/>
            </p:nvSpPr>
            <p:spPr>
              <a:xfrm>
                <a:off x="1931400" y="1445760"/>
                <a:ext cx="887040" cy="1838880"/>
              </a:xfrm>
              <a:custGeom>
                <a:avLst/>
                <a:gdLst/>
                <a:ahLst/>
                <a:rect l="l" t="t" r="r" b="b"/>
                <a:pathLst>
                  <a:path w="41171" h="85318">
                    <a:moveTo>
                      <a:pt x="13808" y="0"/>
                    </a:moveTo>
                    <a:cubicBezTo>
                      <a:pt x="9335" y="0"/>
                      <a:pt x="4879" y="119"/>
                      <a:pt x="424" y="409"/>
                    </a:cubicBezTo>
                    <a:cubicBezTo>
                      <a:pt x="1" y="442"/>
                      <a:pt x="1" y="1092"/>
                      <a:pt x="424" y="1157"/>
                    </a:cubicBezTo>
                    <a:cubicBezTo>
                      <a:pt x="9301" y="1255"/>
                      <a:pt x="18179" y="1157"/>
                      <a:pt x="27057" y="1482"/>
                    </a:cubicBezTo>
                    <a:cubicBezTo>
                      <a:pt x="29203" y="1547"/>
                      <a:pt x="31642" y="1385"/>
                      <a:pt x="33724" y="1970"/>
                    </a:cubicBezTo>
                    <a:cubicBezTo>
                      <a:pt x="35545" y="2490"/>
                      <a:pt x="36878" y="3824"/>
                      <a:pt x="37724" y="5515"/>
                    </a:cubicBezTo>
                    <a:cubicBezTo>
                      <a:pt x="39480" y="9027"/>
                      <a:pt x="39577" y="13352"/>
                      <a:pt x="39577" y="17189"/>
                    </a:cubicBezTo>
                    <a:cubicBezTo>
                      <a:pt x="39740" y="34522"/>
                      <a:pt x="38862" y="51725"/>
                      <a:pt x="37626" y="69025"/>
                    </a:cubicBezTo>
                    <a:cubicBezTo>
                      <a:pt x="37463" y="71367"/>
                      <a:pt x="37366" y="73708"/>
                      <a:pt x="37073" y="76049"/>
                    </a:cubicBezTo>
                    <a:cubicBezTo>
                      <a:pt x="36878" y="78033"/>
                      <a:pt x="36423" y="80212"/>
                      <a:pt x="34992" y="81740"/>
                    </a:cubicBezTo>
                    <a:cubicBezTo>
                      <a:pt x="33464" y="83334"/>
                      <a:pt x="31220" y="83757"/>
                      <a:pt x="29106" y="83984"/>
                    </a:cubicBezTo>
                    <a:cubicBezTo>
                      <a:pt x="26765" y="84212"/>
                      <a:pt x="24423" y="84342"/>
                      <a:pt x="22082" y="84570"/>
                    </a:cubicBezTo>
                    <a:cubicBezTo>
                      <a:pt x="21626" y="84635"/>
                      <a:pt x="21594" y="85317"/>
                      <a:pt x="22082" y="85317"/>
                    </a:cubicBezTo>
                    <a:cubicBezTo>
                      <a:pt x="24358" y="85317"/>
                      <a:pt x="26634" y="85285"/>
                      <a:pt x="28911" y="85122"/>
                    </a:cubicBezTo>
                    <a:cubicBezTo>
                      <a:pt x="30634" y="85057"/>
                      <a:pt x="32325" y="84700"/>
                      <a:pt x="33886" y="84017"/>
                    </a:cubicBezTo>
                    <a:cubicBezTo>
                      <a:pt x="37106" y="82423"/>
                      <a:pt x="38016" y="78976"/>
                      <a:pt x="38374" y="75692"/>
                    </a:cubicBezTo>
                    <a:cubicBezTo>
                      <a:pt x="39285" y="66294"/>
                      <a:pt x="39740" y="56798"/>
                      <a:pt x="40228" y="47400"/>
                    </a:cubicBezTo>
                    <a:cubicBezTo>
                      <a:pt x="40715" y="37969"/>
                      <a:pt x="40846" y="28603"/>
                      <a:pt x="40878" y="19173"/>
                    </a:cubicBezTo>
                    <a:cubicBezTo>
                      <a:pt x="40911" y="12831"/>
                      <a:pt x="41171" y="1547"/>
                      <a:pt x="32716" y="539"/>
                    </a:cubicBezTo>
                    <a:cubicBezTo>
                      <a:pt x="30179" y="214"/>
                      <a:pt x="27610" y="246"/>
                      <a:pt x="25073" y="181"/>
                    </a:cubicBezTo>
                    <a:cubicBezTo>
                      <a:pt x="22342" y="84"/>
                      <a:pt x="19643" y="19"/>
                      <a:pt x="16944" y="19"/>
                    </a:cubicBezTo>
                    <a:cubicBezTo>
                      <a:pt x="15897" y="6"/>
                      <a:pt x="14852" y="0"/>
                      <a:pt x="13808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89" name="CustomShape 30"/>
              <p:cNvSpPr/>
              <p:nvPr/>
            </p:nvSpPr>
            <p:spPr>
              <a:xfrm>
                <a:off x="921960" y="1387800"/>
                <a:ext cx="36720" cy="56520"/>
              </a:xfrm>
              <a:custGeom>
                <a:avLst/>
                <a:gdLst/>
                <a:ahLst/>
                <a:rect l="l" t="t" r="r" b="b"/>
                <a:pathLst>
                  <a:path w="1725" h="2632">
                    <a:moveTo>
                      <a:pt x="1394" y="1"/>
                    </a:moveTo>
                    <a:cubicBezTo>
                      <a:pt x="1374" y="1"/>
                      <a:pt x="1354" y="2"/>
                      <a:pt x="1334" y="6"/>
                    </a:cubicBezTo>
                    <a:cubicBezTo>
                      <a:pt x="879" y="103"/>
                      <a:pt x="586" y="689"/>
                      <a:pt x="423" y="1079"/>
                    </a:cubicBezTo>
                    <a:cubicBezTo>
                      <a:pt x="228" y="1469"/>
                      <a:pt x="1" y="2087"/>
                      <a:pt x="163" y="2510"/>
                    </a:cubicBezTo>
                    <a:cubicBezTo>
                      <a:pt x="183" y="2588"/>
                      <a:pt x="250" y="2631"/>
                      <a:pt x="329" y="2631"/>
                    </a:cubicBezTo>
                    <a:cubicBezTo>
                      <a:pt x="381" y="2631"/>
                      <a:pt x="437" y="2613"/>
                      <a:pt x="488" y="2575"/>
                    </a:cubicBezTo>
                    <a:cubicBezTo>
                      <a:pt x="586" y="2445"/>
                      <a:pt x="683" y="2282"/>
                      <a:pt x="749" y="2119"/>
                    </a:cubicBezTo>
                    <a:cubicBezTo>
                      <a:pt x="814" y="1859"/>
                      <a:pt x="944" y="1632"/>
                      <a:pt x="1074" y="1437"/>
                    </a:cubicBezTo>
                    <a:cubicBezTo>
                      <a:pt x="1301" y="1079"/>
                      <a:pt x="1692" y="721"/>
                      <a:pt x="1724" y="298"/>
                    </a:cubicBezTo>
                    <a:cubicBezTo>
                      <a:pt x="1724" y="123"/>
                      <a:pt x="1567" y="1"/>
                      <a:pt x="1394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90" name="CustomShape 31"/>
              <p:cNvSpPr/>
              <p:nvPr/>
            </p:nvSpPr>
            <p:spPr>
              <a:xfrm>
                <a:off x="955800" y="1411920"/>
                <a:ext cx="22680" cy="37080"/>
              </a:xfrm>
              <a:custGeom>
                <a:avLst/>
                <a:gdLst/>
                <a:ahLst/>
                <a:rect l="l" t="t" r="r" b="b"/>
                <a:pathLst>
                  <a:path w="1072" h="1732">
                    <a:moveTo>
                      <a:pt x="741" y="1"/>
                    </a:moveTo>
                    <a:cubicBezTo>
                      <a:pt x="700" y="1"/>
                      <a:pt x="658" y="9"/>
                      <a:pt x="616" y="26"/>
                    </a:cubicBezTo>
                    <a:cubicBezTo>
                      <a:pt x="389" y="156"/>
                      <a:pt x="356" y="416"/>
                      <a:pt x="291" y="644"/>
                    </a:cubicBezTo>
                    <a:lnTo>
                      <a:pt x="64" y="1392"/>
                    </a:lnTo>
                    <a:cubicBezTo>
                      <a:pt x="0" y="1582"/>
                      <a:pt x="157" y="1732"/>
                      <a:pt x="311" y="1732"/>
                    </a:cubicBezTo>
                    <a:cubicBezTo>
                      <a:pt x="393" y="1732"/>
                      <a:pt x="473" y="1689"/>
                      <a:pt x="519" y="1587"/>
                    </a:cubicBezTo>
                    <a:lnTo>
                      <a:pt x="486" y="1587"/>
                    </a:lnTo>
                    <a:cubicBezTo>
                      <a:pt x="616" y="1359"/>
                      <a:pt x="714" y="1132"/>
                      <a:pt x="812" y="871"/>
                    </a:cubicBezTo>
                    <a:cubicBezTo>
                      <a:pt x="942" y="644"/>
                      <a:pt x="1072" y="449"/>
                      <a:pt x="1007" y="188"/>
                    </a:cubicBezTo>
                    <a:cubicBezTo>
                      <a:pt x="958" y="68"/>
                      <a:pt x="856" y="1"/>
                      <a:pt x="741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91" name="CustomShape 32"/>
              <p:cNvSpPr/>
              <p:nvPr/>
            </p:nvSpPr>
            <p:spPr>
              <a:xfrm>
                <a:off x="2185560" y="3271320"/>
                <a:ext cx="229320" cy="470520"/>
              </a:xfrm>
              <a:custGeom>
                <a:avLst/>
                <a:gdLst/>
                <a:ahLst/>
                <a:rect l="l" t="t" r="r" b="b"/>
                <a:pathLst>
                  <a:path w="10649" h="21843">
                    <a:moveTo>
                      <a:pt x="624" y="1"/>
                    </a:moveTo>
                    <a:cubicBezTo>
                      <a:pt x="325" y="1"/>
                      <a:pt x="1" y="255"/>
                      <a:pt x="80" y="628"/>
                    </a:cubicBezTo>
                    <a:cubicBezTo>
                      <a:pt x="925" y="4823"/>
                      <a:pt x="1803" y="9019"/>
                      <a:pt x="2551" y="13246"/>
                    </a:cubicBezTo>
                    <a:cubicBezTo>
                      <a:pt x="2941" y="15360"/>
                      <a:pt x="3299" y="17441"/>
                      <a:pt x="3624" y="19555"/>
                    </a:cubicBezTo>
                    <a:cubicBezTo>
                      <a:pt x="3748" y="20330"/>
                      <a:pt x="3872" y="21843"/>
                      <a:pt x="4953" y="21843"/>
                    </a:cubicBezTo>
                    <a:cubicBezTo>
                      <a:pt x="5006" y="21843"/>
                      <a:pt x="5062" y="21839"/>
                      <a:pt x="5120" y="21831"/>
                    </a:cubicBezTo>
                    <a:cubicBezTo>
                      <a:pt x="6226" y="21669"/>
                      <a:pt x="6811" y="19913"/>
                      <a:pt x="7104" y="19002"/>
                    </a:cubicBezTo>
                    <a:cubicBezTo>
                      <a:pt x="7722" y="17018"/>
                      <a:pt x="8079" y="14905"/>
                      <a:pt x="8535" y="12888"/>
                    </a:cubicBezTo>
                    <a:cubicBezTo>
                      <a:pt x="8990" y="10742"/>
                      <a:pt x="9413" y="8628"/>
                      <a:pt x="9803" y="6482"/>
                    </a:cubicBezTo>
                    <a:cubicBezTo>
                      <a:pt x="10161" y="4466"/>
                      <a:pt x="10616" y="2417"/>
                      <a:pt x="10648" y="368"/>
                    </a:cubicBezTo>
                    <a:cubicBezTo>
                      <a:pt x="10612" y="152"/>
                      <a:pt x="10437" y="36"/>
                      <a:pt x="10259" y="36"/>
                    </a:cubicBezTo>
                    <a:cubicBezTo>
                      <a:pt x="10117" y="36"/>
                      <a:pt x="9973" y="111"/>
                      <a:pt x="9900" y="271"/>
                    </a:cubicBezTo>
                    <a:cubicBezTo>
                      <a:pt x="9353" y="2107"/>
                      <a:pt x="6221" y="20568"/>
                      <a:pt x="5024" y="20568"/>
                    </a:cubicBezTo>
                    <a:cubicBezTo>
                      <a:pt x="5012" y="20568"/>
                      <a:pt x="5001" y="20566"/>
                      <a:pt x="4990" y="20563"/>
                    </a:cubicBezTo>
                    <a:cubicBezTo>
                      <a:pt x="4730" y="20498"/>
                      <a:pt x="4632" y="18742"/>
                      <a:pt x="4567" y="18514"/>
                    </a:cubicBezTo>
                    <a:cubicBezTo>
                      <a:pt x="4437" y="17636"/>
                      <a:pt x="4275" y="16726"/>
                      <a:pt x="4112" y="15848"/>
                    </a:cubicBezTo>
                    <a:cubicBezTo>
                      <a:pt x="3819" y="14157"/>
                      <a:pt x="3527" y="12433"/>
                      <a:pt x="3201" y="10742"/>
                    </a:cubicBezTo>
                    <a:cubicBezTo>
                      <a:pt x="2551" y="7262"/>
                      <a:pt x="1836" y="3815"/>
                      <a:pt x="1055" y="368"/>
                    </a:cubicBezTo>
                    <a:cubicBezTo>
                      <a:pt x="1004" y="111"/>
                      <a:pt x="819" y="1"/>
                      <a:pt x="624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92" name="CustomShape 33"/>
              <p:cNvSpPr/>
              <p:nvPr/>
            </p:nvSpPr>
            <p:spPr>
              <a:xfrm>
                <a:off x="806400" y="1288080"/>
                <a:ext cx="92880" cy="79200"/>
              </a:xfrm>
              <a:custGeom>
                <a:avLst/>
                <a:gdLst/>
                <a:ahLst/>
                <a:rect l="l" t="t" r="r" b="b"/>
                <a:pathLst>
                  <a:path w="4333" h="3694">
                    <a:moveTo>
                      <a:pt x="456" y="1"/>
                    </a:moveTo>
                    <a:cubicBezTo>
                      <a:pt x="161" y="1"/>
                      <a:pt x="0" y="366"/>
                      <a:pt x="234" y="600"/>
                    </a:cubicBezTo>
                    <a:cubicBezTo>
                      <a:pt x="820" y="1121"/>
                      <a:pt x="1535" y="1478"/>
                      <a:pt x="2153" y="1966"/>
                    </a:cubicBezTo>
                    <a:cubicBezTo>
                      <a:pt x="2771" y="2454"/>
                      <a:pt x="3324" y="3007"/>
                      <a:pt x="3877" y="3625"/>
                    </a:cubicBezTo>
                    <a:cubicBezTo>
                      <a:pt x="3917" y="3673"/>
                      <a:pt x="3967" y="3693"/>
                      <a:pt x="4018" y="3693"/>
                    </a:cubicBezTo>
                    <a:cubicBezTo>
                      <a:pt x="4172" y="3693"/>
                      <a:pt x="4332" y="3503"/>
                      <a:pt x="4234" y="3332"/>
                    </a:cubicBezTo>
                    <a:cubicBezTo>
                      <a:pt x="3421" y="2031"/>
                      <a:pt x="2088" y="470"/>
                      <a:pt x="560" y="15"/>
                    </a:cubicBezTo>
                    <a:cubicBezTo>
                      <a:pt x="524" y="5"/>
                      <a:pt x="489" y="1"/>
                      <a:pt x="456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93" name="CustomShape 34"/>
              <p:cNvSpPr/>
              <p:nvPr/>
            </p:nvSpPr>
            <p:spPr>
              <a:xfrm>
                <a:off x="882360" y="1231920"/>
                <a:ext cx="61200" cy="105120"/>
              </a:xfrm>
              <a:custGeom>
                <a:avLst/>
                <a:gdLst/>
                <a:ahLst/>
                <a:rect l="l" t="t" r="r" b="b"/>
                <a:pathLst>
                  <a:path w="2855" h="4887">
                    <a:moveTo>
                      <a:pt x="411" y="1"/>
                    </a:moveTo>
                    <a:cubicBezTo>
                      <a:pt x="186" y="1"/>
                      <a:pt x="1" y="211"/>
                      <a:pt x="78" y="441"/>
                    </a:cubicBezTo>
                    <a:cubicBezTo>
                      <a:pt x="273" y="1124"/>
                      <a:pt x="728" y="1709"/>
                      <a:pt x="1053" y="2327"/>
                    </a:cubicBezTo>
                    <a:cubicBezTo>
                      <a:pt x="1443" y="3043"/>
                      <a:pt x="1769" y="3823"/>
                      <a:pt x="2029" y="4604"/>
                    </a:cubicBezTo>
                    <a:cubicBezTo>
                      <a:pt x="2081" y="4801"/>
                      <a:pt x="2234" y="4886"/>
                      <a:pt x="2390" y="4886"/>
                    </a:cubicBezTo>
                    <a:cubicBezTo>
                      <a:pt x="2620" y="4886"/>
                      <a:pt x="2854" y="4699"/>
                      <a:pt x="2777" y="4408"/>
                    </a:cubicBezTo>
                    <a:cubicBezTo>
                      <a:pt x="2419" y="2978"/>
                      <a:pt x="1834" y="929"/>
                      <a:pt x="598" y="51"/>
                    </a:cubicBezTo>
                    <a:cubicBezTo>
                      <a:pt x="535" y="16"/>
                      <a:pt x="471" y="1"/>
                      <a:pt x="411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94" name="CustomShape 35"/>
              <p:cNvSpPr/>
              <p:nvPr/>
            </p:nvSpPr>
            <p:spPr>
              <a:xfrm>
                <a:off x="989280" y="1220040"/>
                <a:ext cx="20880" cy="113400"/>
              </a:xfrm>
              <a:custGeom>
                <a:avLst/>
                <a:gdLst/>
                <a:ahLst/>
                <a:rect l="l" t="t" r="r" b="b"/>
                <a:pathLst>
                  <a:path w="977" h="5285">
                    <a:moveTo>
                      <a:pt x="472" y="0"/>
                    </a:moveTo>
                    <a:cubicBezTo>
                      <a:pt x="318" y="0"/>
                      <a:pt x="163" y="90"/>
                      <a:pt x="98" y="269"/>
                    </a:cubicBezTo>
                    <a:cubicBezTo>
                      <a:pt x="0" y="1082"/>
                      <a:pt x="0" y="1895"/>
                      <a:pt x="66" y="2708"/>
                    </a:cubicBezTo>
                    <a:cubicBezTo>
                      <a:pt x="33" y="3521"/>
                      <a:pt x="98" y="4301"/>
                      <a:pt x="228" y="5114"/>
                    </a:cubicBezTo>
                    <a:cubicBezTo>
                      <a:pt x="261" y="5228"/>
                      <a:pt x="366" y="5285"/>
                      <a:pt x="472" y="5285"/>
                    </a:cubicBezTo>
                    <a:cubicBezTo>
                      <a:pt x="578" y="5285"/>
                      <a:pt x="683" y="5228"/>
                      <a:pt x="716" y="5114"/>
                    </a:cubicBezTo>
                    <a:cubicBezTo>
                      <a:pt x="846" y="4301"/>
                      <a:pt x="911" y="3521"/>
                      <a:pt x="878" y="2708"/>
                    </a:cubicBezTo>
                    <a:cubicBezTo>
                      <a:pt x="976" y="1895"/>
                      <a:pt x="944" y="1082"/>
                      <a:pt x="846" y="269"/>
                    </a:cubicBezTo>
                    <a:cubicBezTo>
                      <a:pt x="781" y="90"/>
                      <a:pt x="626" y="0"/>
                      <a:pt x="472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95" name="CustomShape 36"/>
              <p:cNvSpPr/>
              <p:nvPr/>
            </p:nvSpPr>
            <p:spPr>
              <a:xfrm>
                <a:off x="2757960" y="1473480"/>
                <a:ext cx="106920" cy="210600"/>
              </a:xfrm>
              <a:custGeom>
                <a:avLst/>
                <a:gdLst/>
                <a:ahLst/>
                <a:rect l="l" t="t" r="r" b="b"/>
                <a:pathLst>
                  <a:path w="4984" h="9787">
                    <a:moveTo>
                      <a:pt x="347" y="1"/>
                    </a:moveTo>
                    <a:cubicBezTo>
                      <a:pt x="174" y="1"/>
                      <a:pt x="0" y="202"/>
                      <a:pt x="106" y="361"/>
                    </a:cubicBezTo>
                    <a:cubicBezTo>
                      <a:pt x="1082" y="1694"/>
                      <a:pt x="2187" y="2767"/>
                      <a:pt x="2903" y="4263"/>
                    </a:cubicBezTo>
                    <a:cubicBezTo>
                      <a:pt x="3716" y="5954"/>
                      <a:pt x="4008" y="7678"/>
                      <a:pt x="4236" y="9499"/>
                    </a:cubicBezTo>
                    <a:cubicBezTo>
                      <a:pt x="4255" y="9671"/>
                      <a:pt x="4432" y="9787"/>
                      <a:pt x="4581" y="9787"/>
                    </a:cubicBezTo>
                    <a:cubicBezTo>
                      <a:pt x="4685" y="9787"/>
                      <a:pt x="4776" y="9730"/>
                      <a:pt x="4789" y="9596"/>
                    </a:cubicBezTo>
                    <a:cubicBezTo>
                      <a:pt x="4984" y="7808"/>
                      <a:pt x="4691" y="5987"/>
                      <a:pt x="3943" y="4361"/>
                    </a:cubicBezTo>
                    <a:cubicBezTo>
                      <a:pt x="3260" y="2767"/>
                      <a:pt x="2025" y="849"/>
                      <a:pt x="464" y="36"/>
                    </a:cubicBezTo>
                    <a:cubicBezTo>
                      <a:pt x="427" y="11"/>
                      <a:pt x="387" y="1"/>
                      <a:pt x="347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96" name="CustomShape 37"/>
              <p:cNvSpPr/>
              <p:nvPr/>
            </p:nvSpPr>
            <p:spPr>
              <a:xfrm>
                <a:off x="732240" y="3233160"/>
                <a:ext cx="191520" cy="135000"/>
              </a:xfrm>
              <a:custGeom>
                <a:avLst/>
                <a:gdLst/>
                <a:ahLst/>
                <a:rect l="l" t="t" r="r" b="b"/>
                <a:pathLst>
                  <a:path w="8902" h="6277">
                    <a:moveTo>
                      <a:pt x="394" y="1"/>
                    </a:moveTo>
                    <a:cubicBezTo>
                      <a:pt x="202" y="1"/>
                      <a:pt x="0" y="236"/>
                      <a:pt x="121" y="453"/>
                    </a:cubicBezTo>
                    <a:lnTo>
                      <a:pt x="121" y="421"/>
                    </a:lnTo>
                    <a:cubicBezTo>
                      <a:pt x="1096" y="1884"/>
                      <a:pt x="2300" y="3120"/>
                      <a:pt x="3698" y="4161"/>
                    </a:cubicBezTo>
                    <a:cubicBezTo>
                      <a:pt x="4902" y="5080"/>
                      <a:pt x="6694" y="6277"/>
                      <a:pt x="8289" y="6277"/>
                    </a:cubicBezTo>
                    <a:cubicBezTo>
                      <a:pt x="8331" y="6277"/>
                      <a:pt x="8372" y="6276"/>
                      <a:pt x="8413" y="6274"/>
                    </a:cubicBezTo>
                    <a:cubicBezTo>
                      <a:pt x="8771" y="6274"/>
                      <a:pt x="8901" y="5819"/>
                      <a:pt x="8608" y="5656"/>
                    </a:cubicBezTo>
                    <a:cubicBezTo>
                      <a:pt x="7308" y="4778"/>
                      <a:pt x="5649" y="4421"/>
                      <a:pt x="4283" y="3575"/>
                    </a:cubicBezTo>
                    <a:cubicBezTo>
                      <a:pt x="2852" y="2632"/>
                      <a:pt x="1617" y="1461"/>
                      <a:pt x="576" y="96"/>
                    </a:cubicBezTo>
                    <a:cubicBezTo>
                      <a:pt x="526" y="29"/>
                      <a:pt x="461" y="1"/>
                      <a:pt x="394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97" name="CustomShape 38"/>
              <p:cNvSpPr/>
              <p:nvPr/>
            </p:nvSpPr>
            <p:spPr>
              <a:xfrm>
                <a:off x="755640" y="3315960"/>
                <a:ext cx="113760" cy="79200"/>
              </a:xfrm>
              <a:custGeom>
                <a:avLst/>
                <a:gdLst/>
                <a:ahLst/>
                <a:rect l="l" t="t" r="r" b="b"/>
                <a:pathLst>
                  <a:path w="5295" h="3696">
                    <a:moveTo>
                      <a:pt x="336" y="0"/>
                    </a:moveTo>
                    <a:cubicBezTo>
                      <a:pt x="168" y="0"/>
                      <a:pt x="0" y="172"/>
                      <a:pt x="113" y="375"/>
                    </a:cubicBezTo>
                    <a:cubicBezTo>
                      <a:pt x="886" y="2049"/>
                      <a:pt x="2648" y="3692"/>
                      <a:pt x="4608" y="3692"/>
                    </a:cubicBezTo>
                    <a:cubicBezTo>
                      <a:pt x="4627" y="3692"/>
                      <a:pt x="4647" y="3692"/>
                      <a:pt x="4666" y="3692"/>
                    </a:cubicBezTo>
                    <a:cubicBezTo>
                      <a:pt x="4686" y="3694"/>
                      <a:pt x="4705" y="3695"/>
                      <a:pt x="4724" y="3695"/>
                    </a:cubicBezTo>
                    <a:cubicBezTo>
                      <a:pt x="5195" y="3695"/>
                      <a:pt x="5295" y="2941"/>
                      <a:pt x="4763" y="2879"/>
                    </a:cubicBezTo>
                    <a:cubicBezTo>
                      <a:pt x="3007" y="2326"/>
                      <a:pt x="1544" y="1740"/>
                      <a:pt x="536" y="114"/>
                    </a:cubicBezTo>
                    <a:cubicBezTo>
                      <a:pt x="486" y="34"/>
                      <a:pt x="411" y="0"/>
                      <a:pt x="336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98" name="CustomShape 39"/>
              <p:cNvSpPr/>
              <p:nvPr/>
            </p:nvSpPr>
            <p:spPr>
              <a:xfrm>
                <a:off x="2755440" y="3134520"/>
                <a:ext cx="75600" cy="34920"/>
              </a:xfrm>
              <a:custGeom>
                <a:avLst/>
                <a:gdLst/>
                <a:ahLst/>
                <a:rect l="l" t="t" r="r" b="b"/>
                <a:pathLst>
                  <a:path w="3530" h="1641">
                    <a:moveTo>
                      <a:pt x="535" y="0"/>
                    </a:moveTo>
                    <a:cubicBezTo>
                      <a:pt x="255" y="0"/>
                      <a:pt x="0" y="422"/>
                      <a:pt x="245" y="639"/>
                    </a:cubicBezTo>
                    <a:cubicBezTo>
                      <a:pt x="755" y="1076"/>
                      <a:pt x="1682" y="1641"/>
                      <a:pt x="2485" y="1641"/>
                    </a:cubicBezTo>
                    <a:cubicBezTo>
                      <a:pt x="2757" y="1641"/>
                      <a:pt x="3014" y="1576"/>
                      <a:pt x="3236" y="1420"/>
                    </a:cubicBezTo>
                    <a:cubicBezTo>
                      <a:pt x="3432" y="1290"/>
                      <a:pt x="3529" y="899"/>
                      <a:pt x="3236" y="769"/>
                    </a:cubicBezTo>
                    <a:cubicBezTo>
                      <a:pt x="2846" y="672"/>
                      <a:pt x="2423" y="607"/>
                      <a:pt x="2001" y="574"/>
                    </a:cubicBezTo>
                    <a:cubicBezTo>
                      <a:pt x="1545" y="509"/>
                      <a:pt x="1090" y="314"/>
                      <a:pt x="700" y="54"/>
                    </a:cubicBezTo>
                    <a:cubicBezTo>
                      <a:pt x="646" y="16"/>
                      <a:pt x="590" y="0"/>
                      <a:pt x="535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99" name="CustomShape 40"/>
              <p:cNvSpPr/>
              <p:nvPr/>
            </p:nvSpPr>
            <p:spPr>
              <a:xfrm>
                <a:off x="2757600" y="3188880"/>
                <a:ext cx="70920" cy="33840"/>
              </a:xfrm>
              <a:custGeom>
                <a:avLst/>
                <a:gdLst/>
                <a:ahLst/>
                <a:rect l="l" t="t" r="r" b="b"/>
                <a:pathLst>
                  <a:path w="3299" h="1579">
                    <a:moveTo>
                      <a:pt x="628" y="0"/>
                    </a:moveTo>
                    <a:cubicBezTo>
                      <a:pt x="297" y="0"/>
                      <a:pt x="0" y="403"/>
                      <a:pt x="307" y="684"/>
                    </a:cubicBezTo>
                    <a:cubicBezTo>
                      <a:pt x="776" y="1106"/>
                      <a:pt x="1582" y="1578"/>
                      <a:pt x="2300" y="1578"/>
                    </a:cubicBezTo>
                    <a:cubicBezTo>
                      <a:pt x="2579" y="1578"/>
                      <a:pt x="2844" y="1507"/>
                      <a:pt x="3071" y="1335"/>
                    </a:cubicBezTo>
                    <a:cubicBezTo>
                      <a:pt x="3234" y="1237"/>
                      <a:pt x="3299" y="977"/>
                      <a:pt x="3071" y="879"/>
                    </a:cubicBezTo>
                    <a:cubicBezTo>
                      <a:pt x="2746" y="749"/>
                      <a:pt x="2388" y="652"/>
                      <a:pt x="2031" y="619"/>
                    </a:cubicBezTo>
                    <a:cubicBezTo>
                      <a:pt x="1608" y="522"/>
                      <a:pt x="1218" y="359"/>
                      <a:pt x="893" y="99"/>
                    </a:cubicBezTo>
                    <a:cubicBezTo>
                      <a:pt x="809" y="30"/>
                      <a:pt x="718" y="0"/>
                      <a:pt x="628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00" name="CustomShape 41"/>
              <p:cNvSpPr/>
              <p:nvPr/>
            </p:nvSpPr>
            <p:spPr>
              <a:xfrm>
                <a:off x="2734200" y="3235320"/>
                <a:ext cx="65520" cy="59400"/>
              </a:xfrm>
              <a:custGeom>
                <a:avLst/>
                <a:gdLst/>
                <a:ahLst/>
                <a:rect l="l" t="t" r="r" b="b"/>
                <a:pathLst>
                  <a:path w="3050" h="2772">
                    <a:moveTo>
                      <a:pt x="616" y="0"/>
                    </a:moveTo>
                    <a:cubicBezTo>
                      <a:pt x="304" y="0"/>
                      <a:pt x="0" y="309"/>
                      <a:pt x="205" y="650"/>
                    </a:cubicBezTo>
                    <a:cubicBezTo>
                      <a:pt x="693" y="1398"/>
                      <a:pt x="1376" y="2374"/>
                      <a:pt x="2221" y="2731"/>
                    </a:cubicBezTo>
                    <a:cubicBezTo>
                      <a:pt x="2276" y="2759"/>
                      <a:pt x="2338" y="2771"/>
                      <a:pt x="2401" y="2771"/>
                    </a:cubicBezTo>
                    <a:cubicBezTo>
                      <a:pt x="2710" y="2771"/>
                      <a:pt x="3050" y="2470"/>
                      <a:pt x="2807" y="2146"/>
                    </a:cubicBezTo>
                    <a:cubicBezTo>
                      <a:pt x="2514" y="1821"/>
                      <a:pt x="2221" y="1495"/>
                      <a:pt x="1863" y="1203"/>
                    </a:cubicBezTo>
                    <a:cubicBezTo>
                      <a:pt x="1538" y="910"/>
                      <a:pt x="1246" y="552"/>
                      <a:pt x="985" y="195"/>
                    </a:cubicBezTo>
                    <a:cubicBezTo>
                      <a:pt x="887" y="58"/>
                      <a:pt x="751" y="0"/>
                      <a:pt x="616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301" name="Group 42"/>
            <p:cNvGrpSpPr/>
            <p:nvPr/>
          </p:nvGrpSpPr>
          <p:grpSpPr>
            <a:xfrm>
              <a:off x="1932480" y="4489560"/>
              <a:ext cx="710640" cy="273240"/>
              <a:chOff x="1932480" y="4489560"/>
              <a:chExt cx="710640" cy="273240"/>
            </a:xfrm>
          </p:grpSpPr>
          <p:sp>
            <p:nvSpPr>
              <p:cNvPr id="302" name="CustomShape 43"/>
              <p:cNvSpPr/>
              <p:nvPr/>
            </p:nvSpPr>
            <p:spPr>
              <a:xfrm>
                <a:off x="1948680" y="4489560"/>
                <a:ext cx="677880" cy="42120"/>
              </a:xfrm>
              <a:custGeom>
                <a:avLst/>
                <a:gdLst/>
                <a:ahLst/>
                <a:rect l="l" t="t" r="r" b="b"/>
                <a:pathLst>
                  <a:path w="31461" h="1978">
                    <a:moveTo>
                      <a:pt x="19366" y="1"/>
                    </a:moveTo>
                    <a:cubicBezTo>
                      <a:pt x="18038" y="1"/>
                      <a:pt x="16710" y="17"/>
                      <a:pt x="15382" y="59"/>
                    </a:cubicBezTo>
                    <a:cubicBezTo>
                      <a:pt x="10407" y="222"/>
                      <a:pt x="5236" y="319"/>
                      <a:pt x="391" y="1327"/>
                    </a:cubicBezTo>
                    <a:cubicBezTo>
                      <a:pt x="0" y="1392"/>
                      <a:pt x="98" y="1978"/>
                      <a:pt x="456" y="1978"/>
                    </a:cubicBezTo>
                    <a:cubicBezTo>
                      <a:pt x="5496" y="1913"/>
                      <a:pt x="10569" y="1230"/>
                      <a:pt x="15610" y="1067"/>
                    </a:cubicBezTo>
                    <a:cubicBezTo>
                      <a:pt x="18284" y="981"/>
                      <a:pt x="20966" y="896"/>
                      <a:pt x="23644" y="896"/>
                    </a:cubicBezTo>
                    <a:cubicBezTo>
                      <a:pt x="26047" y="896"/>
                      <a:pt x="28445" y="965"/>
                      <a:pt x="30829" y="1165"/>
                    </a:cubicBezTo>
                    <a:cubicBezTo>
                      <a:pt x="30847" y="1167"/>
                      <a:pt x="30865" y="1167"/>
                      <a:pt x="30882" y="1167"/>
                    </a:cubicBezTo>
                    <a:cubicBezTo>
                      <a:pt x="31448" y="1167"/>
                      <a:pt x="31460" y="156"/>
                      <a:pt x="30829" y="156"/>
                    </a:cubicBezTo>
                    <a:cubicBezTo>
                      <a:pt x="26995" y="132"/>
                      <a:pt x="23178" y="1"/>
                      <a:pt x="19366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03" name="CustomShape 44"/>
              <p:cNvSpPr/>
              <p:nvPr/>
            </p:nvSpPr>
            <p:spPr>
              <a:xfrm>
                <a:off x="1953000" y="4496760"/>
                <a:ext cx="670680" cy="242640"/>
              </a:xfrm>
              <a:custGeom>
                <a:avLst/>
                <a:gdLst/>
                <a:ahLst/>
                <a:rect l="l" t="t" r="r" b="b"/>
                <a:pathLst>
                  <a:path w="31122" h="11268">
                    <a:moveTo>
                      <a:pt x="24662" y="0"/>
                    </a:moveTo>
                    <a:cubicBezTo>
                      <a:pt x="21583" y="0"/>
                      <a:pt x="18509" y="130"/>
                      <a:pt x="15447" y="373"/>
                    </a:cubicBezTo>
                    <a:cubicBezTo>
                      <a:pt x="7383" y="1024"/>
                      <a:pt x="1" y="1446"/>
                      <a:pt x="1" y="1446"/>
                    </a:cubicBezTo>
                    <a:lnTo>
                      <a:pt x="1" y="11267"/>
                    </a:lnTo>
                    <a:lnTo>
                      <a:pt x="30894" y="11267"/>
                    </a:lnTo>
                    <a:lnTo>
                      <a:pt x="31122" y="8015"/>
                    </a:lnTo>
                    <a:lnTo>
                      <a:pt x="30244" y="146"/>
                    </a:lnTo>
                    <a:cubicBezTo>
                      <a:pt x="28383" y="48"/>
                      <a:pt x="26521" y="0"/>
                      <a:pt x="2466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tIns="91440" bIns="91440" anchor="ctr">
                <a:noAutofit/>
              </a:bodyPr>
              <a:p>
                <a:pPr algn="ctr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" sz="1400" spc="-1" strike="noStrike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</a:rPr>
                  <a:t>2020</a:t>
                </a:r>
                <a:endParaRPr b="0" lang="de-DE" sz="1400" spc="-1" strike="noStrike">
                  <a:latin typeface="Arial"/>
                </a:endParaRPr>
              </a:p>
            </p:txBody>
          </p:sp>
          <p:sp>
            <p:nvSpPr>
              <p:cNvPr id="304" name="CustomShape 45"/>
              <p:cNvSpPr/>
              <p:nvPr/>
            </p:nvSpPr>
            <p:spPr>
              <a:xfrm>
                <a:off x="1932480" y="4519800"/>
                <a:ext cx="39600" cy="240840"/>
              </a:xfrm>
              <a:custGeom>
                <a:avLst/>
                <a:gdLst/>
                <a:ahLst/>
                <a:rect l="l" t="t" r="r" b="b"/>
                <a:pathLst>
                  <a:path w="1855" h="11188">
                    <a:moveTo>
                      <a:pt x="1045" y="0"/>
                    </a:moveTo>
                    <a:cubicBezTo>
                      <a:pt x="911" y="0"/>
                      <a:pt x="781" y="82"/>
                      <a:pt x="748" y="244"/>
                    </a:cubicBezTo>
                    <a:cubicBezTo>
                      <a:pt x="293" y="1805"/>
                      <a:pt x="488" y="3626"/>
                      <a:pt x="423" y="5285"/>
                    </a:cubicBezTo>
                    <a:cubicBezTo>
                      <a:pt x="358" y="7041"/>
                      <a:pt x="0" y="8992"/>
                      <a:pt x="228" y="10716"/>
                    </a:cubicBezTo>
                    <a:cubicBezTo>
                      <a:pt x="228" y="11021"/>
                      <a:pt x="466" y="11188"/>
                      <a:pt x="707" y="11188"/>
                    </a:cubicBezTo>
                    <a:cubicBezTo>
                      <a:pt x="902" y="11188"/>
                      <a:pt x="1098" y="11079"/>
                      <a:pt x="1171" y="10846"/>
                    </a:cubicBezTo>
                    <a:cubicBezTo>
                      <a:pt x="1626" y="9220"/>
                      <a:pt x="1529" y="7236"/>
                      <a:pt x="1561" y="5513"/>
                    </a:cubicBezTo>
                    <a:cubicBezTo>
                      <a:pt x="1594" y="3822"/>
                      <a:pt x="1854" y="1870"/>
                      <a:pt x="1366" y="244"/>
                    </a:cubicBezTo>
                    <a:cubicBezTo>
                      <a:pt x="1318" y="82"/>
                      <a:pt x="1179" y="0"/>
                      <a:pt x="1045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05" name="CustomShape 46"/>
              <p:cNvSpPr/>
              <p:nvPr/>
            </p:nvSpPr>
            <p:spPr>
              <a:xfrm>
                <a:off x="1938240" y="4718520"/>
                <a:ext cx="693000" cy="44280"/>
              </a:xfrm>
              <a:custGeom>
                <a:avLst/>
                <a:gdLst/>
                <a:ahLst/>
                <a:rect l="l" t="t" r="r" b="b"/>
                <a:pathLst>
                  <a:path w="32163" h="2072">
                    <a:moveTo>
                      <a:pt x="25716" y="1"/>
                    </a:moveTo>
                    <a:cubicBezTo>
                      <a:pt x="22364" y="1"/>
                      <a:pt x="19003" y="170"/>
                      <a:pt x="15708" y="274"/>
                    </a:cubicBezTo>
                    <a:cubicBezTo>
                      <a:pt x="13106" y="371"/>
                      <a:pt x="10504" y="469"/>
                      <a:pt x="7903" y="599"/>
                    </a:cubicBezTo>
                    <a:cubicBezTo>
                      <a:pt x="5431" y="729"/>
                      <a:pt x="2797" y="664"/>
                      <a:pt x="391" y="1250"/>
                    </a:cubicBezTo>
                    <a:cubicBezTo>
                      <a:pt x="1" y="1380"/>
                      <a:pt x="131" y="1932"/>
                      <a:pt x="488" y="1965"/>
                    </a:cubicBezTo>
                    <a:lnTo>
                      <a:pt x="521" y="1965"/>
                    </a:lnTo>
                    <a:cubicBezTo>
                      <a:pt x="1193" y="2041"/>
                      <a:pt x="1876" y="2071"/>
                      <a:pt x="2565" y="2071"/>
                    </a:cubicBezTo>
                    <a:cubicBezTo>
                      <a:pt x="4510" y="2071"/>
                      <a:pt x="6502" y="1833"/>
                      <a:pt x="8423" y="1737"/>
                    </a:cubicBezTo>
                    <a:cubicBezTo>
                      <a:pt x="10927" y="1607"/>
                      <a:pt x="13431" y="1510"/>
                      <a:pt x="15968" y="1477"/>
                    </a:cubicBezTo>
                    <a:cubicBezTo>
                      <a:pt x="17204" y="1438"/>
                      <a:pt x="18442" y="1425"/>
                      <a:pt x="19681" y="1425"/>
                    </a:cubicBezTo>
                    <a:cubicBezTo>
                      <a:pt x="22010" y="1425"/>
                      <a:pt x="24342" y="1470"/>
                      <a:pt x="26671" y="1470"/>
                    </a:cubicBezTo>
                    <a:cubicBezTo>
                      <a:pt x="28254" y="1470"/>
                      <a:pt x="29836" y="1450"/>
                      <a:pt x="31415" y="1380"/>
                    </a:cubicBezTo>
                    <a:cubicBezTo>
                      <a:pt x="32163" y="1380"/>
                      <a:pt x="32163" y="209"/>
                      <a:pt x="31415" y="209"/>
                    </a:cubicBezTo>
                    <a:cubicBezTo>
                      <a:pt x="29528" y="56"/>
                      <a:pt x="27623" y="1"/>
                      <a:pt x="25716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06" name="CustomShape 47"/>
              <p:cNvSpPr/>
              <p:nvPr/>
            </p:nvSpPr>
            <p:spPr>
              <a:xfrm>
                <a:off x="2597760" y="4500360"/>
                <a:ext cx="45360" cy="241920"/>
              </a:xfrm>
              <a:custGeom>
                <a:avLst/>
                <a:gdLst/>
                <a:ahLst/>
                <a:rect l="l" t="t" r="r" b="b"/>
                <a:pathLst>
                  <a:path w="2115" h="11235">
                    <a:moveTo>
                      <a:pt x="860" y="0"/>
                    </a:moveTo>
                    <a:cubicBezTo>
                      <a:pt x="666" y="0"/>
                      <a:pt x="460" y="157"/>
                      <a:pt x="423" y="397"/>
                    </a:cubicBezTo>
                    <a:cubicBezTo>
                      <a:pt x="1" y="3747"/>
                      <a:pt x="456" y="7292"/>
                      <a:pt x="423" y="10674"/>
                    </a:cubicBezTo>
                    <a:cubicBezTo>
                      <a:pt x="423" y="11048"/>
                      <a:pt x="700" y="11235"/>
                      <a:pt x="984" y="11235"/>
                    </a:cubicBezTo>
                    <a:cubicBezTo>
                      <a:pt x="1269" y="11235"/>
                      <a:pt x="1562" y="11048"/>
                      <a:pt x="1594" y="10674"/>
                    </a:cubicBezTo>
                    <a:cubicBezTo>
                      <a:pt x="1789" y="7324"/>
                      <a:pt x="2114" y="3584"/>
                      <a:pt x="1204" y="300"/>
                    </a:cubicBezTo>
                    <a:cubicBezTo>
                      <a:pt x="1148" y="90"/>
                      <a:pt x="1007" y="0"/>
                      <a:pt x="860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307" name="Group 48"/>
            <p:cNvGrpSpPr/>
            <p:nvPr/>
          </p:nvGrpSpPr>
          <p:grpSpPr>
            <a:xfrm>
              <a:off x="2205720" y="4040640"/>
              <a:ext cx="164160" cy="144720"/>
              <a:chOff x="2205720" y="4040640"/>
              <a:chExt cx="164160" cy="144720"/>
            </a:xfrm>
          </p:grpSpPr>
          <p:sp>
            <p:nvSpPr>
              <p:cNvPr id="308" name="CustomShape 49"/>
              <p:cNvSpPr/>
              <p:nvPr/>
            </p:nvSpPr>
            <p:spPr>
              <a:xfrm>
                <a:off x="2223000" y="4065120"/>
                <a:ext cx="146880" cy="109800"/>
              </a:xfrm>
              <a:custGeom>
                <a:avLst/>
                <a:gdLst/>
                <a:ahLst/>
                <a:rect l="l" t="t" r="r" b="b"/>
                <a:pathLst>
                  <a:path w="6834" h="5103">
                    <a:moveTo>
                      <a:pt x="3743" y="0"/>
                    </a:moveTo>
                    <a:cubicBezTo>
                      <a:pt x="3649" y="0"/>
                      <a:pt x="3551" y="4"/>
                      <a:pt x="3448" y="12"/>
                    </a:cubicBezTo>
                    <a:cubicBezTo>
                      <a:pt x="1269" y="174"/>
                      <a:pt x="1" y="532"/>
                      <a:pt x="521" y="2678"/>
                    </a:cubicBezTo>
                    <a:cubicBezTo>
                      <a:pt x="908" y="4250"/>
                      <a:pt x="1906" y="5102"/>
                      <a:pt x="2940" y="5102"/>
                    </a:cubicBezTo>
                    <a:cubicBezTo>
                      <a:pt x="3297" y="5102"/>
                      <a:pt x="3658" y="5001"/>
                      <a:pt x="4001" y="4792"/>
                    </a:cubicBezTo>
                    <a:cubicBezTo>
                      <a:pt x="5294" y="4035"/>
                      <a:pt x="6833" y="0"/>
                      <a:pt x="37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09" name="CustomShape 50"/>
              <p:cNvSpPr/>
              <p:nvPr/>
            </p:nvSpPr>
            <p:spPr>
              <a:xfrm>
                <a:off x="2205720" y="4040640"/>
                <a:ext cx="161640" cy="144720"/>
              </a:xfrm>
              <a:custGeom>
                <a:avLst/>
                <a:gdLst/>
                <a:ahLst/>
                <a:rect l="l" t="t" r="r" b="b"/>
                <a:pathLst>
                  <a:path w="7507" h="6722">
                    <a:moveTo>
                      <a:pt x="3847" y="1196"/>
                    </a:moveTo>
                    <a:cubicBezTo>
                      <a:pt x="4425" y="1206"/>
                      <a:pt x="4997" y="1239"/>
                      <a:pt x="5490" y="1638"/>
                    </a:cubicBezTo>
                    <a:cubicBezTo>
                      <a:pt x="6629" y="2516"/>
                      <a:pt x="5946" y="4402"/>
                      <a:pt x="5003" y="5182"/>
                    </a:cubicBezTo>
                    <a:cubicBezTo>
                      <a:pt x="4676" y="5442"/>
                      <a:pt x="4291" y="5555"/>
                      <a:pt x="3894" y="5555"/>
                    </a:cubicBezTo>
                    <a:cubicBezTo>
                      <a:pt x="2751" y="5555"/>
                      <a:pt x="1513" y="4618"/>
                      <a:pt x="1295" y="3556"/>
                    </a:cubicBezTo>
                    <a:cubicBezTo>
                      <a:pt x="990" y="1944"/>
                      <a:pt x="2538" y="1401"/>
                      <a:pt x="3847" y="1196"/>
                    </a:cubicBezTo>
                    <a:close/>
                    <a:moveTo>
                      <a:pt x="3782" y="1"/>
                    </a:moveTo>
                    <a:cubicBezTo>
                      <a:pt x="3379" y="1"/>
                      <a:pt x="2985" y="67"/>
                      <a:pt x="2629" y="207"/>
                    </a:cubicBezTo>
                    <a:cubicBezTo>
                      <a:pt x="2508" y="244"/>
                      <a:pt x="2422" y="318"/>
                      <a:pt x="2370" y="409"/>
                    </a:cubicBezTo>
                    <a:lnTo>
                      <a:pt x="2370" y="409"/>
                    </a:lnTo>
                    <a:cubicBezTo>
                      <a:pt x="1186" y="750"/>
                      <a:pt x="206" y="1697"/>
                      <a:pt x="125" y="3036"/>
                    </a:cubicBezTo>
                    <a:cubicBezTo>
                      <a:pt x="0" y="5087"/>
                      <a:pt x="2013" y="6722"/>
                      <a:pt x="3980" y="6722"/>
                    </a:cubicBezTo>
                    <a:cubicBezTo>
                      <a:pt x="4072" y="6722"/>
                      <a:pt x="4163" y="6718"/>
                      <a:pt x="4255" y="6711"/>
                    </a:cubicBezTo>
                    <a:cubicBezTo>
                      <a:pt x="6173" y="6548"/>
                      <a:pt x="7507" y="4077"/>
                      <a:pt x="7149" y="2288"/>
                    </a:cubicBezTo>
                    <a:cubicBezTo>
                      <a:pt x="6843" y="884"/>
                      <a:pt x="5253" y="1"/>
                      <a:pt x="3782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310" name="CustomShape 51"/>
            <p:cNvSpPr/>
            <p:nvPr/>
          </p:nvSpPr>
          <p:spPr>
            <a:xfrm>
              <a:off x="828360" y="1937880"/>
              <a:ext cx="1675440" cy="997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s-PE" sz="1200" spc="-1" strike="noStrike">
                  <a:solidFill>
                    <a:srgbClr val="ffffff"/>
                  </a:solidFill>
                  <a:latin typeface="Roboto"/>
                  <a:ea typeface="Roboto"/>
                </a:rPr>
                <a:t>Visibilizar la participación Juvenil para concretar acciones dentro de la pandemia</a:t>
              </a:r>
              <a:endParaRPr b="0" lang="de-DE" sz="1200" spc="-1" strike="noStrike">
                <a:latin typeface="Arial"/>
              </a:endParaRPr>
            </a:p>
          </p:txBody>
        </p:sp>
        <p:sp>
          <p:nvSpPr>
            <p:cNvPr id="311" name="CustomShape 52"/>
            <p:cNvSpPr/>
            <p:nvPr/>
          </p:nvSpPr>
          <p:spPr>
            <a:xfrm>
              <a:off x="925920" y="1426320"/>
              <a:ext cx="1033200" cy="3902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600" spc="-1" strike="noStrike">
                  <a:solidFill>
                    <a:srgbClr val="231f20"/>
                  </a:solidFill>
                  <a:latin typeface="Fira Sans Extra Condensed Medium"/>
                  <a:ea typeface="Fira Sans Extra Condensed Medium"/>
                </a:rPr>
                <a:t>Necesidad</a:t>
              </a:r>
              <a:endParaRPr b="0" lang="de-DE" sz="1600" spc="-1" strike="noStrike">
                <a:latin typeface="Arial"/>
              </a:endParaRPr>
            </a:p>
          </p:txBody>
        </p:sp>
      </p:grpSp>
      <p:grpSp>
        <p:nvGrpSpPr>
          <p:cNvPr id="312" name="Group 53"/>
          <p:cNvGrpSpPr/>
          <p:nvPr/>
        </p:nvGrpSpPr>
        <p:grpSpPr>
          <a:xfrm>
            <a:off x="3478320" y="1220040"/>
            <a:ext cx="2178720" cy="3542760"/>
            <a:chOff x="3478320" y="1220040"/>
            <a:chExt cx="2178720" cy="3542760"/>
          </a:xfrm>
        </p:grpSpPr>
        <p:grpSp>
          <p:nvGrpSpPr>
            <p:cNvPr id="313" name="Group 54"/>
            <p:cNvGrpSpPr/>
            <p:nvPr/>
          </p:nvGrpSpPr>
          <p:grpSpPr>
            <a:xfrm>
              <a:off x="5001120" y="4040640"/>
              <a:ext cx="176760" cy="144720"/>
              <a:chOff x="5001120" y="4040640"/>
              <a:chExt cx="176760" cy="144720"/>
            </a:xfrm>
          </p:grpSpPr>
          <p:sp>
            <p:nvSpPr>
              <p:cNvPr id="314" name="CustomShape 55"/>
              <p:cNvSpPr/>
              <p:nvPr/>
            </p:nvSpPr>
            <p:spPr>
              <a:xfrm>
                <a:off x="5001120" y="4053600"/>
                <a:ext cx="167040" cy="123480"/>
              </a:xfrm>
              <a:custGeom>
                <a:avLst/>
                <a:gdLst/>
                <a:ahLst/>
                <a:rect l="l" t="t" r="r" b="b"/>
                <a:pathLst>
                  <a:path w="7758" h="5741">
                    <a:moveTo>
                      <a:pt x="4861" y="1"/>
                    </a:moveTo>
                    <a:cubicBezTo>
                      <a:pt x="4041" y="1"/>
                      <a:pt x="3070" y="487"/>
                      <a:pt x="1903" y="1654"/>
                    </a:cubicBezTo>
                    <a:cubicBezTo>
                      <a:pt x="0" y="3529"/>
                      <a:pt x="2216" y="5741"/>
                      <a:pt x="4218" y="5741"/>
                    </a:cubicBezTo>
                    <a:cubicBezTo>
                      <a:pt x="4542" y="5741"/>
                      <a:pt x="4861" y="5683"/>
                      <a:pt x="5155" y="5556"/>
                    </a:cubicBezTo>
                    <a:cubicBezTo>
                      <a:pt x="6684" y="4873"/>
                      <a:pt x="7757" y="2304"/>
                      <a:pt x="6684" y="971"/>
                    </a:cubicBezTo>
                    <a:cubicBezTo>
                      <a:pt x="6170" y="366"/>
                      <a:pt x="5573" y="1"/>
                      <a:pt x="486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15" name="CustomShape 56"/>
              <p:cNvSpPr/>
              <p:nvPr/>
            </p:nvSpPr>
            <p:spPr>
              <a:xfrm>
                <a:off x="5015520" y="4040640"/>
                <a:ext cx="162360" cy="144720"/>
              </a:xfrm>
              <a:custGeom>
                <a:avLst/>
                <a:gdLst/>
                <a:ahLst/>
                <a:rect l="l" t="t" r="r" b="b"/>
                <a:pathLst>
                  <a:path w="7540" h="6722">
                    <a:moveTo>
                      <a:pt x="3858" y="1196"/>
                    </a:moveTo>
                    <a:lnTo>
                      <a:pt x="3858" y="1196"/>
                    </a:lnTo>
                    <a:cubicBezTo>
                      <a:pt x="4441" y="1206"/>
                      <a:pt x="5016" y="1239"/>
                      <a:pt x="5491" y="1638"/>
                    </a:cubicBezTo>
                    <a:cubicBezTo>
                      <a:pt x="6661" y="2516"/>
                      <a:pt x="5946" y="4402"/>
                      <a:pt x="5003" y="5182"/>
                    </a:cubicBezTo>
                    <a:cubicBezTo>
                      <a:pt x="4684" y="5442"/>
                      <a:pt x="4303" y="5555"/>
                      <a:pt x="3908" y="5555"/>
                    </a:cubicBezTo>
                    <a:cubicBezTo>
                      <a:pt x="2771" y="5555"/>
                      <a:pt x="1521" y="4618"/>
                      <a:pt x="1328" y="3556"/>
                    </a:cubicBezTo>
                    <a:cubicBezTo>
                      <a:pt x="994" y="1944"/>
                      <a:pt x="2563" y="1401"/>
                      <a:pt x="3858" y="1196"/>
                    </a:cubicBezTo>
                    <a:close/>
                    <a:moveTo>
                      <a:pt x="3782" y="1"/>
                    </a:moveTo>
                    <a:cubicBezTo>
                      <a:pt x="3379" y="1"/>
                      <a:pt x="2985" y="67"/>
                      <a:pt x="2629" y="207"/>
                    </a:cubicBezTo>
                    <a:cubicBezTo>
                      <a:pt x="2508" y="244"/>
                      <a:pt x="2422" y="318"/>
                      <a:pt x="2370" y="409"/>
                    </a:cubicBezTo>
                    <a:lnTo>
                      <a:pt x="2370" y="409"/>
                    </a:lnTo>
                    <a:cubicBezTo>
                      <a:pt x="1186" y="750"/>
                      <a:pt x="206" y="1697"/>
                      <a:pt x="125" y="3036"/>
                    </a:cubicBezTo>
                    <a:cubicBezTo>
                      <a:pt x="1" y="5087"/>
                      <a:pt x="2013" y="6722"/>
                      <a:pt x="3980" y="6722"/>
                    </a:cubicBezTo>
                    <a:cubicBezTo>
                      <a:pt x="4072" y="6722"/>
                      <a:pt x="4163" y="6718"/>
                      <a:pt x="4255" y="6711"/>
                    </a:cubicBezTo>
                    <a:cubicBezTo>
                      <a:pt x="6206" y="6548"/>
                      <a:pt x="7539" y="4077"/>
                      <a:pt x="7149" y="2288"/>
                    </a:cubicBezTo>
                    <a:cubicBezTo>
                      <a:pt x="6843" y="884"/>
                      <a:pt x="5254" y="1"/>
                      <a:pt x="3782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316" name="Group 57"/>
            <p:cNvGrpSpPr/>
            <p:nvPr/>
          </p:nvGrpSpPr>
          <p:grpSpPr>
            <a:xfrm>
              <a:off x="3478320" y="1220040"/>
              <a:ext cx="2178720" cy="2521800"/>
              <a:chOff x="3478320" y="1220040"/>
              <a:chExt cx="2178720" cy="2521800"/>
            </a:xfrm>
          </p:grpSpPr>
          <p:sp>
            <p:nvSpPr>
              <p:cNvPr id="317" name="CustomShape 58"/>
              <p:cNvSpPr/>
              <p:nvPr/>
            </p:nvSpPr>
            <p:spPr>
              <a:xfrm>
                <a:off x="3487320" y="1451160"/>
                <a:ext cx="2144880" cy="2281680"/>
              </a:xfrm>
              <a:custGeom>
                <a:avLst/>
                <a:gdLst/>
                <a:ahLst/>
                <a:rect l="l" t="t" r="r" b="b"/>
                <a:pathLst>
                  <a:path w="99511" h="105854">
                    <a:moveTo>
                      <a:pt x="11527" y="0"/>
                    </a:moveTo>
                    <a:cubicBezTo>
                      <a:pt x="8761" y="0"/>
                      <a:pt x="4347" y="236"/>
                      <a:pt x="3252" y="1681"/>
                    </a:cubicBezTo>
                    <a:cubicBezTo>
                      <a:pt x="1626" y="3860"/>
                      <a:pt x="521" y="34233"/>
                      <a:pt x="521" y="34233"/>
                    </a:cubicBezTo>
                    <a:cubicBezTo>
                      <a:pt x="521" y="34233"/>
                      <a:pt x="1626" y="56217"/>
                      <a:pt x="813" y="66233"/>
                    </a:cubicBezTo>
                    <a:cubicBezTo>
                      <a:pt x="0" y="76281"/>
                      <a:pt x="2699" y="82785"/>
                      <a:pt x="8130" y="84411"/>
                    </a:cubicBezTo>
                    <a:cubicBezTo>
                      <a:pt x="10829" y="85224"/>
                      <a:pt x="19910" y="85427"/>
                      <a:pt x="28317" y="85427"/>
                    </a:cubicBezTo>
                    <a:cubicBezTo>
                      <a:pt x="36723" y="85427"/>
                      <a:pt x="44455" y="85224"/>
                      <a:pt x="44455" y="85224"/>
                    </a:cubicBezTo>
                    <a:lnTo>
                      <a:pt x="69657" y="84411"/>
                    </a:lnTo>
                    <a:cubicBezTo>
                      <a:pt x="69657" y="84411"/>
                      <a:pt x="71836" y="95793"/>
                      <a:pt x="72649" y="99338"/>
                    </a:cubicBezTo>
                    <a:cubicBezTo>
                      <a:pt x="73316" y="102245"/>
                      <a:pt x="73611" y="105853"/>
                      <a:pt x="74449" y="105853"/>
                    </a:cubicBezTo>
                    <a:cubicBezTo>
                      <a:pt x="74633" y="105853"/>
                      <a:pt x="74843" y="105680"/>
                      <a:pt x="75088" y="105289"/>
                    </a:cubicBezTo>
                    <a:cubicBezTo>
                      <a:pt x="76454" y="103142"/>
                      <a:pt x="79706" y="84964"/>
                      <a:pt x="79706" y="84964"/>
                    </a:cubicBezTo>
                    <a:lnTo>
                      <a:pt x="88909" y="84151"/>
                    </a:lnTo>
                    <a:cubicBezTo>
                      <a:pt x="88909" y="84151"/>
                      <a:pt x="94080" y="82525"/>
                      <a:pt x="95153" y="75728"/>
                    </a:cubicBezTo>
                    <a:cubicBezTo>
                      <a:pt x="96258" y="68964"/>
                      <a:pt x="97331" y="36672"/>
                      <a:pt x="97331" y="27730"/>
                    </a:cubicBezTo>
                    <a:cubicBezTo>
                      <a:pt x="97331" y="18787"/>
                      <a:pt x="99510" y="1974"/>
                      <a:pt x="88649" y="901"/>
                    </a:cubicBezTo>
                    <a:cubicBezTo>
                      <a:pt x="84330" y="474"/>
                      <a:pt x="78475" y="346"/>
                      <a:pt x="72987" y="346"/>
                    </a:cubicBezTo>
                    <a:cubicBezTo>
                      <a:pt x="64672" y="346"/>
                      <a:pt x="57202" y="641"/>
                      <a:pt x="57202" y="641"/>
                    </a:cubicBezTo>
                    <a:lnTo>
                      <a:pt x="13821" y="55"/>
                    </a:lnTo>
                    <a:cubicBezTo>
                      <a:pt x="13821" y="55"/>
                      <a:pt x="12868" y="0"/>
                      <a:pt x="115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18" name="CustomShape 59"/>
              <p:cNvSpPr/>
              <p:nvPr/>
            </p:nvSpPr>
            <p:spPr>
              <a:xfrm>
                <a:off x="3679200" y="1369800"/>
                <a:ext cx="1144800" cy="446760"/>
              </a:xfrm>
              <a:custGeom>
                <a:avLst/>
                <a:gdLst/>
                <a:ahLst/>
                <a:rect l="l" t="t" r="r" b="b"/>
                <a:pathLst>
                  <a:path w="49770" h="20745">
                    <a:moveTo>
                      <a:pt x="4600" y="0"/>
                    </a:moveTo>
                    <a:cubicBezTo>
                      <a:pt x="1185" y="0"/>
                      <a:pt x="210" y="2439"/>
                      <a:pt x="210" y="2439"/>
                    </a:cubicBezTo>
                    <a:cubicBezTo>
                      <a:pt x="1" y="3783"/>
                      <a:pt x="4152" y="3838"/>
                      <a:pt x="4832" y="3838"/>
                    </a:cubicBezTo>
                    <a:cubicBezTo>
                      <a:pt x="4892" y="3838"/>
                      <a:pt x="4925" y="3837"/>
                      <a:pt x="4925" y="3837"/>
                    </a:cubicBezTo>
                    <a:lnTo>
                      <a:pt x="4925" y="3837"/>
                    </a:lnTo>
                    <a:lnTo>
                      <a:pt x="4828" y="8976"/>
                    </a:lnTo>
                    <a:cubicBezTo>
                      <a:pt x="4828" y="8976"/>
                      <a:pt x="5315" y="17723"/>
                      <a:pt x="6291" y="18959"/>
                    </a:cubicBezTo>
                    <a:cubicBezTo>
                      <a:pt x="7266" y="20162"/>
                      <a:pt x="11884" y="20422"/>
                      <a:pt x="15526" y="20650"/>
                    </a:cubicBezTo>
                    <a:cubicBezTo>
                      <a:pt x="16584" y="20717"/>
                      <a:pt x="19167" y="20744"/>
                      <a:pt x="22408" y="20744"/>
                    </a:cubicBezTo>
                    <a:cubicBezTo>
                      <a:pt x="30231" y="20744"/>
                      <a:pt x="41887" y="20583"/>
                      <a:pt x="45152" y="20422"/>
                    </a:cubicBezTo>
                    <a:cubicBezTo>
                      <a:pt x="49770" y="20195"/>
                      <a:pt x="49054" y="16520"/>
                      <a:pt x="49054" y="16520"/>
                    </a:cubicBezTo>
                    <a:cubicBezTo>
                      <a:pt x="49054" y="16520"/>
                      <a:pt x="49542" y="10439"/>
                      <a:pt x="49054" y="5821"/>
                    </a:cubicBezTo>
                    <a:cubicBezTo>
                      <a:pt x="48762" y="3155"/>
                      <a:pt x="46973" y="878"/>
                      <a:pt x="4443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19" name="CustomShape 60"/>
              <p:cNvSpPr/>
              <p:nvPr/>
            </p:nvSpPr>
            <p:spPr>
              <a:xfrm>
                <a:off x="3668040" y="1362240"/>
                <a:ext cx="1086480" cy="466920"/>
              </a:xfrm>
              <a:custGeom>
                <a:avLst/>
                <a:gdLst/>
                <a:ahLst/>
                <a:rect l="l" t="t" r="r" b="b"/>
                <a:pathLst>
                  <a:path w="50414" h="21669">
                    <a:moveTo>
                      <a:pt x="4636" y="826"/>
                    </a:moveTo>
                    <a:lnTo>
                      <a:pt x="4636" y="826"/>
                    </a:lnTo>
                    <a:cubicBezTo>
                      <a:pt x="15757" y="1079"/>
                      <a:pt x="26904" y="994"/>
                      <a:pt x="37991" y="1119"/>
                    </a:cubicBezTo>
                    <a:cubicBezTo>
                      <a:pt x="38365" y="1124"/>
                      <a:pt x="38740" y="1126"/>
                      <a:pt x="39115" y="1126"/>
                    </a:cubicBezTo>
                    <a:cubicBezTo>
                      <a:pt x="39866" y="1126"/>
                      <a:pt x="40619" y="1119"/>
                      <a:pt x="41369" y="1119"/>
                    </a:cubicBezTo>
                    <a:cubicBezTo>
                      <a:pt x="42495" y="1119"/>
                      <a:pt x="43617" y="1135"/>
                      <a:pt x="44723" y="1216"/>
                    </a:cubicBezTo>
                    <a:cubicBezTo>
                      <a:pt x="46739" y="1411"/>
                      <a:pt x="48040" y="2322"/>
                      <a:pt x="48658" y="4273"/>
                    </a:cubicBezTo>
                    <a:cubicBezTo>
                      <a:pt x="49406" y="6712"/>
                      <a:pt x="49113" y="9444"/>
                      <a:pt x="49080" y="11948"/>
                    </a:cubicBezTo>
                    <a:cubicBezTo>
                      <a:pt x="49080" y="13118"/>
                      <a:pt x="49048" y="14289"/>
                      <a:pt x="49015" y="15460"/>
                    </a:cubicBezTo>
                    <a:cubicBezTo>
                      <a:pt x="49015" y="16533"/>
                      <a:pt x="49373" y="18744"/>
                      <a:pt x="48528" y="19590"/>
                    </a:cubicBezTo>
                    <a:cubicBezTo>
                      <a:pt x="48202" y="19915"/>
                      <a:pt x="47292" y="19980"/>
                      <a:pt x="46902" y="20045"/>
                    </a:cubicBezTo>
                    <a:cubicBezTo>
                      <a:pt x="46121" y="20175"/>
                      <a:pt x="45341" y="20208"/>
                      <a:pt x="44560" y="20208"/>
                    </a:cubicBezTo>
                    <a:lnTo>
                      <a:pt x="44072" y="20208"/>
                    </a:lnTo>
                    <a:cubicBezTo>
                      <a:pt x="43389" y="20208"/>
                      <a:pt x="42707" y="20273"/>
                      <a:pt x="42024" y="20305"/>
                    </a:cubicBezTo>
                    <a:cubicBezTo>
                      <a:pt x="39325" y="20370"/>
                      <a:pt x="36593" y="20435"/>
                      <a:pt x="33861" y="20500"/>
                    </a:cubicBezTo>
                    <a:cubicBezTo>
                      <a:pt x="31219" y="20536"/>
                      <a:pt x="28569" y="20572"/>
                      <a:pt x="25915" y="20572"/>
                    </a:cubicBezTo>
                    <a:cubicBezTo>
                      <a:pt x="21384" y="20572"/>
                      <a:pt x="16846" y="20467"/>
                      <a:pt x="12333" y="20078"/>
                    </a:cubicBezTo>
                    <a:cubicBezTo>
                      <a:pt x="11260" y="20012"/>
                      <a:pt x="10219" y="19882"/>
                      <a:pt x="9179" y="19655"/>
                    </a:cubicBezTo>
                    <a:cubicBezTo>
                      <a:pt x="7520" y="19167"/>
                      <a:pt x="6870" y="17931"/>
                      <a:pt x="6512" y="16338"/>
                    </a:cubicBezTo>
                    <a:cubicBezTo>
                      <a:pt x="5764" y="13248"/>
                      <a:pt x="5959" y="10029"/>
                      <a:pt x="5862" y="6875"/>
                    </a:cubicBezTo>
                    <a:cubicBezTo>
                      <a:pt x="5829" y="5476"/>
                      <a:pt x="5699" y="4110"/>
                      <a:pt x="5472" y="2745"/>
                    </a:cubicBezTo>
                    <a:cubicBezTo>
                      <a:pt x="5347" y="2022"/>
                      <a:pt x="5146" y="1300"/>
                      <a:pt x="4636" y="826"/>
                    </a:cubicBezTo>
                    <a:close/>
                    <a:moveTo>
                      <a:pt x="24014" y="1"/>
                    </a:moveTo>
                    <a:cubicBezTo>
                      <a:pt x="17110" y="1"/>
                      <a:pt x="10206" y="55"/>
                      <a:pt x="3293" y="241"/>
                    </a:cubicBezTo>
                    <a:cubicBezTo>
                      <a:pt x="3213" y="241"/>
                      <a:pt x="3151" y="267"/>
                      <a:pt x="3107" y="307"/>
                    </a:cubicBezTo>
                    <a:lnTo>
                      <a:pt x="3107" y="307"/>
                    </a:lnTo>
                    <a:cubicBezTo>
                      <a:pt x="1547" y="399"/>
                      <a:pt x="602" y="2286"/>
                      <a:pt x="138" y="3623"/>
                    </a:cubicBezTo>
                    <a:cubicBezTo>
                      <a:pt x="1" y="4016"/>
                      <a:pt x="327" y="4267"/>
                      <a:pt x="649" y="4267"/>
                    </a:cubicBezTo>
                    <a:cubicBezTo>
                      <a:pt x="860" y="4267"/>
                      <a:pt x="1069" y="4160"/>
                      <a:pt x="1146" y="3915"/>
                    </a:cubicBezTo>
                    <a:cubicBezTo>
                      <a:pt x="1342" y="3200"/>
                      <a:pt x="1667" y="2517"/>
                      <a:pt x="2155" y="1964"/>
                    </a:cubicBezTo>
                    <a:cubicBezTo>
                      <a:pt x="2453" y="1686"/>
                      <a:pt x="2860" y="1383"/>
                      <a:pt x="3288" y="1383"/>
                    </a:cubicBezTo>
                    <a:cubicBezTo>
                      <a:pt x="3560" y="1383"/>
                      <a:pt x="3840" y="1505"/>
                      <a:pt x="4106" y="1834"/>
                    </a:cubicBezTo>
                    <a:cubicBezTo>
                      <a:pt x="4236" y="2127"/>
                      <a:pt x="4333" y="2452"/>
                      <a:pt x="4398" y="2777"/>
                    </a:cubicBezTo>
                    <a:cubicBezTo>
                      <a:pt x="4659" y="4273"/>
                      <a:pt x="4789" y="5801"/>
                      <a:pt x="4789" y="7330"/>
                    </a:cubicBezTo>
                    <a:cubicBezTo>
                      <a:pt x="4854" y="10062"/>
                      <a:pt x="4789" y="12793"/>
                      <a:pt x="5244" y="15460"/>
                    </a:cubicBezTo>
                    <a:cubicBezTo>
                      <a:pt x="5569" y="17508"/>
                      <a:pt x="6154" y="19590"/>
                      <a:pt x="8236" y="20435"/>
                    </a:cubicBezTo>
                    <a:cubicBezTo>
                      <a:pt x="9829" y="21086"/>
                      <a:pt x="11715" y="21118"/>
                      <a:pt x="13406" y="21248"/>
                    </a:cubicBezTo>
                    <a:cubicBezTo>
                      <a:pt x="17688" y="21565"/>
                      <a:pt x="21981" y="21668"/>
                      <a:pt x="26272" y="21668"/>
                    </a:cubicBezTo>
                    <a:cubicBezTo>
                      <a:pt x="29476" y="21668"/>
                      <a:pt x="32680" y="21610"/>
                      <a:pt x="35877" y="21541"/>
                    </a:cubicBezTo>
                    <a:cubicBezTo>
                      <a:pt x="38349" y="21476"/>
                      <a:pt x="40788" y="21411"/>
                      <a:pt x="43259" y="21346"/>
                    </a:cubicBezTo>
                    <a:cubicBezTo>
                      <a:pt x="43682" y="21346"/>
                      <a:pt x="44105" y="21313"/>
                      <a:pt x="44560" y="21313"/>
                    </a:cubicBezTo>
                    <a:cubicBezTo>
                      <a:pt x="44663" y="21313"/>
                      <a:pt x="44771" y="21314"/>
                      <a:pt x="44886" y="21314"/>
                    </a:cubicBezTo>
                    <a:cubicBezTo>
                      <a:pt x="46516" y="21314"/>
                      <a:pt x="49257" y="21257"/>
                      <a:pt x="49926" y="19525"/>
                    </a:cubicBezTo>
                    <a:cubicBezTo>
                      <a:pt x="50251" y="18679"/>
                      <a:pt x="50089" y="17606"/>
                      <a:pt x="50089" y="16695"/>
                    </a:cubicBezTo>
                    <a:cubicBezTo>
                      <a:pt x="50089" y="15395"/>
                      <a:pt x="50154" y="14094"/>
                      <a:pt x="50186" y="12793"/>
                    </a:cubicBezTo>
                    <a:cubicBezTo>
                      <a:pt x="50219" y="10322"/>
                      <a:pt x="50414" y="7720"/>
                      <a:pt x="49991" y="5249"/>
                    </a:cubicBezTo>
                    <a:cubicBezTo>
                      <a:pt x="49731" y="3590"/>
                      <a:pt x="49048" y="1802"/>
                      <a:pt x="47552" y="891"/>
                    </a:cubicBezTo>
                    <a:cubicBezTo>
                      <a:pt x="46251" y="111"/>
                      <a:pt x="44625" y="78"/>
                      <a:pt x="43162" y="78"/>
                    </a:cubicBezTo>
                    <a:cubicBezTo>
                      <a:pt x="36774" y="47"/>
                      <a:pt x="30394" y="1"/>
                      <a:pt x="24014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20" name="CustomShape 61"/>
              <p:cNvSpPr/>
              <p:nvPr/>
            </p:nvSpPr>
            <p:spPr>
              <a:xfrm>
                <a:off x="3478320" y="1431720"/>
                <a:ext cx="1518840" cy="1875240"/>
              </a:xfrm>
              <a:custGeom>
                <a:avLst/>
                <a:gdLst/>
                <a:ahLst/>
                <a:rect l="l" t="t" r="r" b="b"/>
                <a:pathLst>
                  <a:path w="70471" h="87000">
                    <a:moveTo>
                      <a:pt x="8967" y="1"/>
                    </a:moveTo>
                    <a:cubicBezTo>
                      <a:pt x="8213" y="1"/>
                      <a:pt x="7466" y="68"/>
                      <a:pt x="6732" y="270"/>
                    </a:cubicBezTo>
                    <a:cubicBezTo>
                      <a:pt x="4846" y="757"/>
                      <a:pt x="3383" y="2253"/>
                      <a:pt x="2895" y="4139"/>
                    </a:cubicBezTo>
                    <a:cubicBezTo>
                      <a:pt x="2179" y="6546"/>
                      <a:pt x="2114" y="9212"/>
                      <a:pt x="1919" y="11716"/>
                    </a:cubicBezTo>
                    <a:cubicBezTo>
                      <a:pt x="1691" y="14448"/>
                      <a:pt x="1496" y="17180"/>
                      <a:pt x="1334" y="19879"/>
                    </a:cubicBezTo>
                    <a:cubicBezTo>
                      <a:pt x="618" y="31228"/>
                      <a:pt x="0" y="42577"/>
                      <a:pt x="66" y="53959"/>
                    </a:cubicBezTo>
                    <a:cubicBezTo>
                      <a:pt x="98" y="59650"/>
                      <a:pt x="261" y="65374"/>
                      <a:pt x="716" y="71065"/>
                    </a:cubicBezTo>
                    <a:cubicBezTo>
                      <a:pt x="1074" y="75390"/>
                      <a:pt x="1399" y="80983"/>
                      <a:pt x="4651" y="84202"/>
                    </a:cubicBezTo>
                    <a:cubicBezTo>
                      <a:pt x="7000" y="86552"/>
                      <a:pt x="10359" y="86863"/>
                      <a:pt x="13555" y="86863"/>
                    </a:cubicBezTo>
                    <a:cubicBezTo>
                      <a:pt x="14252" y="86863"/>
                      <a:pt x="14941" y="86848"/>
                      <a:pt x="15610" y="86836"/>
                    </a:cubicBezTo>
                    <a:cubicBezTo>
                      <a:pt x="16657" y="86811"/>
                      <a:pt x="17706" y="86800"/>
                      <a:pt x="18755" y="86800"/>
                    </a:cubicBezTo>
                    <a:cubicBezTo>
                      <a:pt x="23018" y="86800"/>
                      <a:pt x="27297" y="86973"/>
                      <a:pt x="31577" y="86999"/>
                    </a:cubicBezTo>
                    <a:cubicBezTo>
                      <a:pt x="37951" y="86999"/>
                      <a:pt x="44325" y="86999"/>
                      <a:pt x="50699" y="86836"/>
                    </a:cubicBezTo>
                    <a:cubicBezTo>
                      <a:pt x="57072" y="86706"/>
                      <a:pt x="63479" y="86674"/>
                      <a:pt x="69820" y="86024"/>
                    </a:cubicBezTo>
                    <a:cubicBezTo>
                      <a:pt x="70471" y="85991"/>
                      <a:pt x="70471" y="85015"/>
                      <a:pt x="69820" y="84950"/>
                    </a:cubicBezTo>
                    <a:cubicBezTo>
                      <a:pt x="69347" y="84945"/>
                      <a:pt x="68873" y="84942"/>
                      <a:pt x="68401" y="84942"/>
                    </a:cubicBezTo>
                    <a:cubicBezTo>
                      <a:pt x="63578" y="84942"/>
                      <a:pt x="58778" y="85222"/>
                      <a:pt x="53951" y="85341"/>
                    </a:cubicBezTo>
                    <a:cubicBezTo>
                      <a:pt x="48682" y="85471"/>
                      <a:pt x="43382" y="85536"/>
                      <a:pt x="38113" y="85568"/>
                    </a:cubicBezTo>
                    <a:cubicBezTo>
                      <a:pt x="36580" y="85587"/>
                      <a:pt x="35046" y="85595"/>
                      <a:pt x="33514" y="85595"/>
                    </a:cubicBezTo>
                    <a:cubicBezTo>
                      <a:pt x="29814" y="85595"/>
                      <a:pt x="26118" y="85549"/>
                      <a:pt x="22439" y="85503"/>
                    </a:cubicBezTo>
                    <a:cubicBezTo>
                      <a:pt x="20661" y="85478"/>
                      <a:pt x="18901" y="85416"/>
                      <a:pt x="17132" y="85416"/>
                    </a:cubicBezTo>
                    <a:cubicBezTo>
                      <a:pt x="16572" y="85416"/>
                      <a:pt x="16010" y="85423"/>
                      <a:pt x="15447" y="85438"/>
                    </a:cubicBezTo>
                    <a:cubicBezTo>
                      <a:pt x="14692" y="85451"/>
                      <a:pt x="13931" y="85473"/>
                      <a:pt x="13172" y="85473"/>
                    </a:cubicBezTo>
                    <a:cubicBezTo>
                      <a:pt x="11970" y="85473"/>
                      <a:pt x="10769" y="85417"/>
                      <a:pt x="9594" y="85178"/>
                    </a:cubicBezTo>
                    <a:cubicBezTo>
                      <a:pt x="7415" y="84755"/>
                      <a:pt x="5594" y="83650"/>
                      <a:pt x="4456" y="81698"/>
                    </a:cubicBezTo>
                    <a:cubicBezTo>
                      <a:pt x="3317" y="79747"/>
                      <a:pt x="2830" y="77308"/>
                      <a:pt x="2504" y="75064"/>
                    </a:cubicBezTo>
                    <a:cubicBezTo>
                      <a:pt x="1691" y="69764"/>
                      <a:pt x="1594" y="64333"/>
                      <a:pt x="1431" y="59000"/>
                    </a:cubicBezTo>
                    <a:cubicBezTo>
                      <a:pt x="1171" y="48398"/>
                      <a:pt x="1561" y="37797"/>
                      <a:pt x="2147" y="27196"/>
                    </a:cubicBezTo>
                    <a:cubicBezTo>
                      <a:pt x="2504" y="21407"/>
                      <a:pt x="2700" y="15521"/>
                      <a:pt x="3415" y="9765"/>
                    </a:cubicBezTo>
                    <a:cubicBezTo>
                      <a:pt x="3740" y="7326"/>
                      <a:pt x="3708" y="3261"/>
                      <a:pt x="6277" y="1961"/>
                    </a:cubicBezTo>
                    <a:cubicBezTo>
                      <a:pt x="7271" y="1457"/>
                      <a:pt x="8379" y="1335"/>
                      <a:pt x="9518" y="1335"/>
                    </a:cubicBezTo>
                    <a:cubicBezTo>
                      <a:pt x="10583" y="1335"/>
                      <a:pt x="11675" y="1442"/>
                      <a:pt x="12725" y="1442"/>
                    </a:cubicBezTo>
                    <a:cubicBezTo>
                      <a:pt x="13233" y="1442"/>
                      <a:pt x="13731" y="1417"/>
                      <a:pt x="14212" y="1343"/>
                    </a:cubicBezTo>
                    <a:cubicBezTo>
                      <a:pt x="14829" y="1245"/>
                      <a:pt x="14699" y="237"/>
                      <a:pt x="14081" y="237"/>
                    </a:cubicBezTo>
                    <a:lnTo>
                      <a:pt x="14049" y="270"/>
                    </a:lnTo>
                    <a:cubicBezTo>
                      <a:pt x="13895" y="276"/>
                      <a:pt x="13742" y="279"/>
                      <a:pt x="13588" y="279"/>
                    </a:cubicBezTo>
                    <a:cubicBezTo>
                      <a:pt x="12052" y="279"/>
                      <a:pt x="10496" y="1"/>
                      <a:pt x="8967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21" name="CustomShape 62"/>
              <p:cNvSpPr/>
              <p:nvPr/>
            </p:nvSpPr>
            <p:spPr>
              <a:xfrm>
                <a:off x="4723920" y="1445760"/>
                <a:ext cx="887040" cy="1838880"/>
              </a:xfrm>
              <a:custGeom>
                <a:avLst/>
                <a:gdLst/>
                <a:ahLst/>
                <a:rect l="l" t="t" r="r" b="b"/>
                <a:pathLst>
                  <a:path w="41171" h="85318">
                    <a:moveTo>
                      <a:pt x="13808" y="0"/>
                    </a:moveTo>
                    <a:cubicBezTo>
                      <a:pt x="9335" y="0"/>
                      <a:pt x="4879" y="119"/>
                      <a:pt x="424" y="409"/>
                    </a:cubicBezTo>
                    <a:cubicBezTo>
                      <a:pt x="1" y="442"/>
                      <a:pt x="1" y="1092"/>
                      <a:pt x="424" y="1157"/>
                    </a:cubicBezTo>
                    <a:cubicBezTo>
                      <a:pt x="9301" y="1255"/>
                      <a:pt x="18179" y="1157"/>
                      <a:pt x="27057" y="1482"/>
                    </a:cubicBezTo>
                    <a:cubicBezTo>
                      <a:pt x="29203" y="1547"/>
                      <a:pt x="31642" y="1385"/>
                      <a:pt x="33724" y="1970"/>
                    </a:cubicBezTo>
                    <a:cubicBezTo>
                      <a:pt x="35545" y="2490"/>
                      <a:pt x="36878" y="3824"/>
                      <a:pt x="37724" y="5515"/>
                    </a:cubicBezTo>
                    <a:cubicBezTo>
                      <a:pt x="39480" y="9027"/>
                      <a:pt x="39577" y="13352"/>
                      <a:pt x="39577" y="17189"/>
                    </a:cubicBezTo>
                    <a:cubicBezTo>
                      <a:pt x="39740" y="34522"/>
                      <a:pt x="38862" y="51725"/>
                      <a:pt x="37626" y="69025"/>
                    </a:cubicBezTo>
                    <a:cubicBezTo>
                      <a:pt x="37463" y="71367"/>
                      <a:pt x="37366" y="73708"/>
                      <a:pt x="37073" y="76049"/>
                    </a:cubicBezTo>
                    <a:cubicBezTo>
                      <a:pt x="36878" y="78033"/>
                      <a:pt x="36423" y="80212"/>
                      <a:pt x="34992" y="81740"/>
                    </a:cubicBezTo>
                    <a:cubicBezTo>
                      <a:pt x="33464" y="83334"/>
                      <a:pt x="31220" y="83757"/>
                      <a:pt x="29106" y="83984"/>
                    </a:cubicBezTo>
                    <a:cubicBezTo>
                      <a:pt x="26765" y="84212"/>
                      <a:pt x="24423" y="84342"/>
                      <a:pt x="22082" y="84570"/>
                    </a:cubicBezTo>
                    <a:cubicBezTo>
                      <a:pt x="21626" y="84635"/>
                      <a:pt x="21594" y="85317"/>
                      <a:pt x="22082" y="85317"/>
                    </a:cubicBezTo>
                    <a:cubicBezTo>
                      <a:pt x="24358" y="85317"/>
                      <a:pt x="26634" y="85285"/>
                      <a:pt x="28911" y="85122"/>
                    </a:cubicBezTo>
                    <a:cubicBezTo>
                      <a:pt x="30634" y="85057"/>
                      <a:pt x="32325" y="84700"/>
                      <a:pt x="33886" y="84017"/>
                    </a:cubicBezTo>
                    <a:cubicBezTo>
                      <a:pt x="37106" y="82423"/>
                      <a:pt x="38016" y="78976"/>
                      <a:pt x="38374" y="75692"/>
                    </a:cubicBezTo>
                    <a:cubicBezTo>
                      <a:pt x="39285" y="66294"/>
                      <a:pt x="39740" y="56798"/>
                      <a:pt x="40228" y="47400"/>
                    </a:cubicBezTo>
                    <a:cubicBezTo>
                      <a:pt x="40715" y="37969"/>
                      <a:pt x="40846" y="28603"/>
                      <a:pt x="40878" y="19173"/>
                    </a:cubicBezTo>
                    <a:cubicBezTo>
                      <a:pt x="40911" y="12831"/>
                      <a:pt x="41171" y="1547"/>
                      <a:pt x="32716" y="539"/>
                    </a:cubicBezTo>
                    <a:cubicBezTo>
                      <a:pt x="30179" y="214"/>
                      <a:pt x="27610" y="246"/>
                      <a:pt x="25073" y="181"/>
                    </a:cubicBezTo>
                    <a:cubicBezTo>
                      <a:pt x="22342" y="84"/>
                      <a:pt x="19643" y="19"/>
                      <a:pt x="16944" y="19"/>
                    </a:cubicBezTo>
                    <a:cubicBezTo>
                      <a:pt x="15897" y="6"/>
                      <a:pt x="14852" y="0"/>
                      <a:pt x="13808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22" name="CustomShape 63"/>
              <p:cNvSpPr/>
              <p:nvPr/>
            </p:nvSpPr>
            <p:spPr>
              <a:xfrm>
                <a:off x="3714480" y="1387800"/>
                <a:ext cx="36720" cy="56520"/>
              </a:xfrm>
              <a:custGeom>
                <a:avLst/>
                <a:gdLst/>
                <a:ahLst/>
                <a:rect l="l" t="t" r="r" b="b"/>
                <a:pathLst>
                  <a:path w="1725" h="2632">
                    <a:moveTo>
                      <a:pt x="1394" y="1"/>
                    </a:moveTo>
                    <a:cubicBezTo>
                      <a:pt x="1374" y="1"/>
                      <a:pt x="1354" y="2"/>
                      <a:pt x="1334" y="6"/>
                    </a:cubicBezTo>
                    <a:cubicBezTo>
                      <a:pt x="879" y="103"/>
                      <a:pt x="586" y="689"/>
                      <a:pt x="423" y="1079"/>
                    </a:cubicBezTo>
                    <a:cubicBezTo>
                      <a:pt x="228" y="1469"/>
                      <a:pt x="1" y="2087"/>
                      <a:pt x="163" y="2510"/>
                    </a:cubicBezTo>
                    <a:cubicBezTo>
                      <a:pt x="183" y="2588"/>
                      <a:pt x="250" y="2631"/>
                      <a:pt x="329" y="2631"/>
                    </a:cubicBezTo>
                    <a:cubicBezTo>
                      <a:pt x="381" y="2631"/>
                      <a:pt x="437" y="2613"/>
                      <a:pt x="488" y="2575"/>
                    </a:cubicBezTo>
                    <a:cubicBezTo>
                      <a:pt x="586" y="2445"/>
                      <a:pt x="683" y="2282"/>
                      <a:pt x="749" y="2119"/>
                    </a:cubicBezTo>
                    <a:cubicBezTo>
                      <a:pt x="814" y="1859"/>
                      <a:pt x="944" y="1632"/>
                      <a:pt x="1074" y="1437"/>
                    </a:cubicBezTo>
                    <a:cubicBezTo>
                      <a:pt x="1301" y="1079"/>
                      <a:pt x="1692" y="721"/>
                      <a:pt x="1724" y="298"/>
                    </a:cubicBezTo>
                    <a:cubicBezTo>
                      <a:pt x="1724" y="123"/>
                      <a:pt x="1567" y="1"/>
                      <a:pt x="1394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23" name="CustomShape 64"/>
              <p:cNvSpPr/>
              <p:nvPr/>
            </p:nvSpPr>
            <p:spPr>
              <a:xfrm>
                <a:off x="3747960" y="1411920"/>
                <a:ext cx="22680" cy="37080"/>
              </a:xfrm>
              <a:custGeom>
                <a:avLst/>
                <a:gdLst/>
                <a:ahLst/>
                <a:rect l="l" t="t" r="r" b="b"/>
                <a:pathLst>
                  <a:path w="1072" h="1732">
                    <a:moveTo>
                      <a:pt x="741" y="1"/>
                    </a:moveTo>
                    <a:cubicBezTo>
                      <a:pt x="700" y="1"/>
                      <a:pt x="658" y="9"/>
                      <a:pt x="616" y="26"/>
                    </a:cubicBezTo>
                    <a:cubicBezTo>
                      <a:pt x="389" y="156"/>
                      <a:pt x="356" y="416"/>
                      <a:pt x="291" y="644"/>
                    </a:cubicBezTo>
                    <a:lnTo>
                      <a:pt x="64" y="1392"/>
                    </a:lnTo>
                    <a:cubicBezTo>
                      <a:pt x="0" y="1582"/>
                      <a:pt x="157" y="1732"/>
                      <a:pt x="311" y="1732"/>
                    </a:cubicBezTo>
                    <a:cubicBezTo>
                      <a:pt x="393" y="1732"/>
                      <a:pt x="473" y="1689"/>
                      <a:pt x="519" y="1587"/>
                    </a:cubicBezTo>
                    <a:lnTo>
                      <a:pt x="486" y="1587"/>
                    </a:lnTo>
                    <a:cubicBezTo>
                      <a:pt x="616" y="1359"/>
                      <a:pt x="714" y="1132"/>
                      <a:pt x="812" y="871"/>
                    </a:cubicBezTo>
                    <a:cubicBezTo>
                      <a:pt x="942" y="644"/>
                      <a:pt x="1072" y="449"/>
                      <a:pt x="1007" y="188"/>
                    </a:cubicBezTo>
                    <a:cubicBezTo>
                      <a:pt x="958" y="68"/>
                      <a:pt x="856" y="1"/>
                      <a:pt x="741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24" name="CustomShape 65"/>
              <p:cNvSpPr/>
              <p:nvPr/>
            </p:nvSpPr>
            <p:spPr>
              <a:xfrm>
                <a:off x="4978080" y="3271320"/>
                <a:ext cx="229320" cy="470520"/>
              </a:xfrm>
              <a:custGeom>
                <a:avLst/>
                <a:gdLst/>
                <a:ahLst/>
                <a:rect l="l" t="t" r="r" b="b"/>
                <a:pathLst>
                  <a:path w="10649" h="21843">
                    <a:moveTo>
                      <a:pt x="624" y="1"/>
                    </a:moveTo>
                    <a:cubicBezTo>
                      <a:pt x="325" y="1"/>
                      <a:pt x="1" y="255"/>
                      <a:pt x="80" y="628"/>
                    </a:cubicBezTo>
                    <a:cubicBezTo>
                      <a:pt x="925" y="4823"/>
                      <a:pt x="1803" y="9019"/>
                      <a:pt x="2551" y="13246"/>
                    </a:cubicBezTo>
                    <a:cubicBezTo>
                      <a:pt x="2941" y="15360"/>
                      <a:pt x="3299" y="17441"/>
                      <a:pt x="3624" y="19555"/>
                    </a:cubicBezTo>
                    <a:cubicBezTo>
                      <a:pt x="3748" y="20330"/>
                      <a:pt x="3872" y="21843"/>
                      <a:pt x="4953" y="21843"/>
                    </a:cubicBezTo>
                    <a:cubicBezTo>
                      <a:pt x="5006" y="21843"/>
                      <a:pt x="5062" y="21839"/>
                      <a:pt x="5120" y="21831"/>
                    </a:cubicBezTo>
                    <a:cubicBezTo>
                      <a:pt x="6226" y="21669"/>
                      <a:pt x="6811" y="19913"/>
                      <a:pt x="7104" y="19002"/>
                    </a:cubicBezTo>
                    <a:cubicBezTo>
                      <a:pt x="7722" y="17018"/>
                      <a:pt x="8079" y="14905"/>
                      <a:pt x="8535" y="12888"/>
                    </a:cubicBezTo>
                    <a:cubicBezTo>
                      <a:pt x="8990" y="10742"/>
                      <a:pt x="9413" y="8628"/>
                      <a:pt x="9803" y="6482"/>
                    </a:cubicBezTo>
                    <a:cubicBezTo>
                      <a:pt x="10161" y="4466"/>
                      <a:pt x="10616" y="2417"/>
                      <a:pt x="10648" y="368"/>
                    </a:cubicBezTo>
                    <a:cubicBezTo>
                      <a:pt x="10612" y="152"/>
                      <a:pt x="10437" y="36"/>
                      <a:pt x="10259" y="36"/>
                    </a:cubicBezTo>
                    <a:cubicBezTo>
                      <a:pt x="10117" y="36"/>
                      <a:pt x="9973" y="111"/>
                      <a:pt x="9900" y="271"/>
                    </a:cubicBezTo>
                    <a:cubicBezTo>
                      <a:pt x="9353" y="2107"/>
                      <a:pt x="6221" y="20568"/>
                      <a:pt x="5024" y="20568"/>
                    </a:cubicBezTo>
                    <a:cubicBezTo>
                      <a:pt x="5012" y="20568"/>
                      <a:pt x="5001" y="20566"/>
                      <a:pt x="4990" y="20563"/>
                    </a:cubicBezTo>
                    <a:cubicBezTo>
                      <a:pt x="4730" y="20498"/>
                      <a:pt x="4632" y="18742"/>
                      <a:pt x="4567" y="18514"/>
                    </a:cubicBezTo>
                    <a:cubicBezTo>
                      <a:pt x="4437" y="17636"/>
                      <a:pt x="4275" y="16726"/>
                      <a:pt x="4112" y="15848"/>
                    </a:cubicBezTo>
                    <a:cubicBezTo>
                      <a:pt x="3819" y="14157"/>
                      <a:pt x="3527" y="12433"/>
                      <a:pt x="3201" y="10742"/>
                    </a:cubicBezTo>
                    <a:cubicBezTo>
                      <a:pt x="2551" y="7262"/>
                      <a:pt x="1836" y="3815"/>
                      <a:pt x="1055" y="368"/>
                    </a:cubicBezTo>
                    <a:cubicBezTo>
                      <a:pt x="1004" y="111"/>
                      <a:pt x="819" y="1"/>
                      <a:pt x="624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25" name="CustomShape 66"/>
              <p:cNvSpPr/>
              <p:nvPr/>
            </p:nvSpPr>
            <p:spPr>
              <a:xfrm>
                <a:off x="3598560" y="1288080"/>
                <a:ext cx="92880" cy="79200"/>
              </a:xfrm>
              <a:custGeom>
                <a:avLst/>
                <a:gdLst/>
                <a:ahLst/>
                <a:rect l="l" t="t" r="r" b="b"/>
                <a:pathLst>
                  <a:path w="4333" h="3694">
                    <a:moveTo>
                      <a:pt x="456" y="1"/>
                    </a:moveTo>
                    <a:cubicBezTo>
                      <a:pt x="161" y="1"/>
                      <a:pt x="0" y="366"/>
                      <a:pt x="234" y="600"/>
                    </a:cubicBezTo>
                    <a:cubicBezTo>
                      <a:pt x="820" y="1121"/>
                      <a:pt x="1535" y="1478"/>
                      <a:pt x="2153" y="1966"/>
                    </a:cubicBezTo>
                    <a:cubicBezTo>
                      <a:pt x="2771" y="2454"/>
                      <a:pt x="3324" y="3007"/>
                      <a:pt x="3877" y="3625"/>
                    </a:cubicBezTo>
                    <a:cubicBezTo>
                      <a:pt x="3917" y="3673"/>
                      <a:pt x="3967" y="3693"/>
                      <a:pt x="4018" y="3693"/>
                    </a:cubicBezTo>
                    <a:cubicBezTo>
                      <a:pt x="4172" y="3693"/>
                      <a:pt x="4332" y="3503"/>
                      <a:pt x="4234" y="3332"/>
                    </a:cubicBezTo>
                    <a:cubicBezTo>
                      <a:pt x="3421" y="2031"/>
                      <a:pt x="2088" y="470"/>
                      <a:pt x="560" y="15"/>
                    </a:cubicBezTo>
                    <a:cubicBezTo>
                      <a:pt x="524" y="5"/>
                      <a:pt x="489" y="1"/>
                      <a:pt x="456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26" name="CustomShape 67"/>
              <p:cNvSpPr/>
              <p:nvPr/>
            </p:nvSpPr>
            <p:spPr>
              <a:xfrm>
                <a:off x="3674880" y="1231920"/>
                <a:ext cx="61200" cy="105120"/>
              </a:xfrm>
              <a:custGeom>
                <a:avLst/>
                <a:gdLst/>
                <a:ahLst/>
                <a:rect l="l" t="t" r="r" b="b"/>
                <a:pathLst>
                  <a:path w="2855" h="4887">
                    <a:moveTo>
                      <a:pt x="411" y="1"/>
                    </a:moveTo>
                    <a:cubicBezTo>
                      <a:pt x="186" y="1"/>
                      <a:pt x="1" y="211"/>
                      <a:pt x="78" y="441"/>
                    </a:cubicBezTo>
                    <a:cubicBezTo>
                      <a:pt x="273" y="1124"/>
                      <a:pt x="728" y="1709"/>
                      <a:pt x="1053" y="2327"/>
                    </a:cubicBezTo>
                    <a:cubicBezTo>
                      <a:pt x="1443" y="3043"/>
                      <a:pt x="1769" y="3823"/>
                      <a:pt x="2029" y="4604"/>
                    </a:cubicBezTo>
                    <a:cubicBezTo>
                      <a:pt x="2081" y="4801"/>
                      <a:pt x="2234" y="4886"/>
                      <a:pt x="2390" y="4886"/>
                    </a:cubicBezTo>
                    <a:cubicBezTo>
                      <a:pt x="2620" y="4886"/>
                      <a:pt x="2854" y="4699"/>
                      <a:pt x="2777" y="4408"/>
                    </a:cubicBezTo>
                    <a:cubicBezTo>
                      <a:pt x="2419" y="2978"/>
                      <a:pt x="1834" y="929"/>
                      <a:pt x="598" y="51"/>
                    </a:cubicBezTo>
                    <a:cubicBezTo>
                      <a:pt x="535" y="16"/>
                      <a:pt x="471" y="1"/>
                      <a:pt x="411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27" name="CustomShape 68"/>
              <p:cNvSpPr/>
              <p:nvPr/>
            </p:nvSpPr>
            <p:spPr>
              <a:xfrm>
                <a:off x="3781800" y="1220040"/>
                <a:ext cx="20880" cy="113400"/>
              </a:xfrm>
              <a:custGeom>
                <a:avLst/>
                <a:gdLst/>
                <a:ahLst/>
                <a:rect l="l" t="t" r="r" b="b"/>
                <a:pathLst>
                  <a:path w="977" h="5285">
                    <a:moveTo>
                      <a:pt x="472" y="0"/>
                    </a:moveTo>
                    <a:cubicBezTo>
                      <a:pt x="318" y="0"/>
                      <a:pt x="163" y="90"/>
                      <a:pt x="98" y="269"/>
                    </a:cubicBezTo>
                    <a:cubicBezTo>
                      <a:pt x="0" y="1082"/>
                      <a:pt x="0" y="1895"/>
                      <a:pt x="66" y="2708"/>
                    </a:cubicBezTo>
                    <a:cubicBezTo>
                      <a:pt x="33" y="3521"/>
                      <a:pt x="98" y="4301"/>
                      <a:pt x="228" y="5114"/>
                    </a:cubicBezTo>
                    <a:cubicBezTo>
                      <a:pt x="261" y="5228"/>
                      <a:pt x="366" y="5285"/>
                      <a:pt x="472" y="5285"/>
                    </a:cubicBezTo>
                    <a:cubicBezTo>
                      <a:pt x="578" y="5285"/>
                      <a:pt x="683" y="5228"/>
                      <a:pt x="716" y="5114"/>
                    </a:cubicBezTo>
                    <a:cubicBezTo>
                      <a:pt x="846" y="4301"/>
                      <a:pt x="911" y="3521"/>
                      <a:pt x="878" y="2708"/>
                    </a:cubicBezTo>
                    <a:cubicBezTo>
                      <a:pt x="976" y="1895"/>
                      <a:pt x="944" y="1082"/>
                      <a:pt x="846" y="269"/>
                    </a:cubicBezTo>
                    <a:cubicBezTo>
                      <a:pt x="781" y="90"/>
                      <a:pt x="626" y="0"/>
                      <a:pt x="472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28" name="CustomShape 69"/>
              <p:cNvSpPr/>
              <p:nvPr/>
            </p:nvSpPr>
            <p:spPr>
              <a:xfrm>
                <a:off x="5550120" y="1473480"/>
                <a:ext cx="106920" cy="210600"/>
              </a:xfrm>
              <a:custGeom>
                <a:avLst/>
                <a:gdLst/>
                <a:ahLst/>
                <a:rect l="l" t="t" r="r" b="b"/>
                <a:pathLst>
                  <a:path w="4984" h="9787">
                    <a:moveTo>
                      <a:pt x="347" y="1"/>
                    </a:moveTo>
                    <a:cubicBezTo>
                      <a:pt x="174" y="1"/>
                      <a:pt x="0" y="202"/>
                      <a:pt x="106" y="361"/>
                    </a:cubicBezTo>
                    <a:cubicBezTo>
                      <a:pt x="1082" y="1694"/>
                      <a:pt x="2187" y="2767"/>
                      <a:pt x="2903" y="4263"/>
                    </a:cubicBezTo>
                    <a:cubicBezTo>
                      <a:pt x="3716" y="5954"/>
                      <a:pt x="4008" y="7678"/>
                      <a:pt x="4236" y="9499"/>
                    </a:cubicBezTo>
                    <a:cubicBezTo>
                      <a:pt x="4255" y="9671"/>
                      <a:pt x="4432" y="9787"/>
                      <a:pt x="4581" y="9787"/>
                    </a:cubicBezTo>
                    <a:cubicBezTo>
                      <a:pt x="4685" y="9787"/>
                      <a:pt x="4776" y="9730"/>
                      <a:pt x="4789" y="9596"/>
                    </a:cubicBezTo>
                    <a:cubicBezTo>
                      <a:pt x="4984" y="7808"/>
                      <a:pt x="4691" y="5987"/>
                      <a:pt x="3943" y="4361"/>
                    </a:cubicBezTo>
                    <a:cubicBezTo>
                      <a:pt x="3260" y="2767"/>
                      <a:pt x="2025" y="849"/>
                      <a:pt x="464" y="36"/>
                    </a:cubicBezTo>
                    <a:cubicBezTo>
                      <a:pt x="427" y="11"/>
                      <a:pt x="387" y="1"/>
                      <a:pt x="347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29" name="CustomShape 70"/>
              <p:cNvSpPr/>
              <p:nvPr/>
            </p:nvSpPr>
            <p:spPr>
              <a:xfrm>
                <a:off x="3524760" y="3233160"/>
                <a:ext cx="191520" cy="135000"/>
              </a:xfrm>
              <a:custGeom>
                <a:avLst/>
                <a:gdLst/>
                <a:ahLst/>
                <a:rect l="l" t="t" r="r" b="b"/>
                <a:pathLst>
                  <a:path w="8902" h="6277">
                    <a:moveTo>
                      <a:pt x="394" y="1"/>
                    </a:moveTo>
                    <a:cubicBezTo>
                      <a:pt x="202" y="1"/>
                      <a:pt x="0" y="236"/>
                      <a:pt x="121" y="453"/>
                    </a:cubicBezTo>
                    <a:lnTo>
                      <a:pt x="121" y="421"/>
                    </a:lnTo>
                    <a:cubicBezTo>
                      <a:pt x="1096" y="1884"/>
                      <a:pt x="2300" y="3120"/>
                      <a:pt x="3698" y="4161"/>
                    </a:cubicBezTo>
                    <a:cubicBezTo>
                      <a:pt x="4902" y="5080"/>
                      <a:pt x="6694" y="6277"/>
                      <a:pt x="8289" y="6277"/>
                    </a:cubicBezTo>
                    <a:cubicBezTo>
                      <a:pt x="8331" y="6277"/>
                      <a:pt x="8372" y="6276"/>
                      <a:pt x="8413" y="6274"/>
                    </a:cubicBezTo>
                    <a:cubicBezTo>
                      <a:pt x="8771" y="6274"/>
                      <a:pt x="8901" y="5819"/>
                      <a:pt x="8608" y="5656"/>
                    </a:cubicBezTo>
                    <a:cubicBezTo>
                      <a:pt x="7308" y="4778"/>
                      <a:pt x="5649" y="4421"/>
                      <a:pt x="4283" y="3575"/>
                    </a:cubicBezTo>
                    <a:cubicBezTo>
                      <a:pt x="2852" y="2632"/>
                      <a:pt x="1617" y="1461"/>
                      <a:pt x="576" y="96"/>
                    </a:cubicBezTo>
                    <a:cubicBezTo>
                      <a:pt x="526" y="29"/>
                      <a:pt x="461" y="1"/>
                      <a:pt x="394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30" name="CustomShape 71"/>
              <p:cNvSpPr/>
              <p:nvPr/>
            </p:nvSpPr>
            <p:spPr>
              <a:xfrm>
                <a:off x="3547800" y="3315960"/>
                <a:ext cx="113760" cy="79200"/>
              </a:xfrm>
              <a:custGeom>
                <a:avLst/>
                <a:gdLst/>
                <a:ahLst/>
                <a:rect l="l" t="t" r="r" b="b"/>
                <a:pathLst>
                  <a:path w="5295" h="3696">
                    <a:moveTo>
                      <a:pt x="336" y="0"/>
                    </a:moveTo>
                    <a:cubicBezTo>
                      <a:pt x="168" y="0"/>
                      <a:pt x="0" y="172"/>
                      <a:pt x="113" y="375"/>
                    </a:cubicBezTo>
                    <a:cubicBezTo>
                      <a:pt x="886" y="2049"/>
                      <a:pt x="2648" y="3692"/>
                      <a:pt x="4608" y="3692"/>
                    </a:cubicBezTo>
                    <a:cubicBezTo>
                      <a:pt x="4627" y="3692"/>
                      <a:pt x="4647" y="3692"/>
                      <a:pt x="4666" y="3692"/>
                    </a:cubicBezTo>
                    <a:cubicBezTo>
                      <a:pt x="4686" y="3694"/>
                      <a:pt x="4705" y="3695"/>
                      <a:pt x="4724" y="3695"/>
                    </a:cubicBezTo>
                    <a:cubicBezTo>
                      <a:pt x="5195" y="3695"/>
                      <a:pt x="5295" y="2941"/>
                      <a:pt x="4763" y="2879"/>
                    </a:cubicBezTo>
                    <a:cubicBezTo>
                      <a:pt x="3007" y="2326"/>
                      <a:pt x="1544" y="1740"/>
                      <a:pt x="536" y="114"/>
                    </a:cubicBezTo>
                    <a:cubicBezTo>
                      <a:pt x="486" y="34"/>
                      <a:pt x="411" y="0"/>
                      <a:pt x="336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31" name="CustomShape 72"/>
              <p:cNvSpPr/>
              <p:nvPr/>
            </p:nvSpPr>
            <p:spPr>
              <a:xfrm>
                <a:off x="5547960" y="3134520"/>
                <a:ext cx="75600" cy="34920"/>
              </a:xfrm>
              <a:custGeom>
                <a:avLst/>
                <a:gdLst/>
                <a:ahLst/>
                <a:rect l="l" t="t" r="r" b="b"/>
                <a:pathLst>
                  <a:path w="3530" h="1641">
                    <a:moveTo>
                      <a:pt x="535" y="0"/>
                    </a:moveTo>
                    <a:cubicBezTo>
                      <a:pt x="255" y="0"/>
                      <a:pt x="0" y="422"/>
                      <a:pt x="245" y="639"/>
                    </a:cubicBezTo>
                    <a:cubicBezTo>
                      <a:pt x="755" y="1076"/>
                      <a:pt x="1682" y="1641"/>
                      <a:pt x="2485" y="1641"/>
                    </a:cubicBezTo>
                    <a:cubicBezTo>
                      <a:pt x="2757" y="1641"/>
                      <a:pt x="3014" y="1576"/>
                      <a:pt x="3236" y="1420"/>
                    </a:cubicBezTo>
                    <a:cubicBezTo>
                      <a:pt x="3432" y="1290"/>
                      <a:pt x="3529" y="899"/>
                      <a:pt x="3236" y="769"/>
                    </a:cubicBezTo>
                    <a:cubicBezTo>
                      <a:pt x="2846" y="672"/>
                      <a:pt x="2423" y="607"/>
                      <a:pt x="2001" y="574"/>
                    </a:cubicBezTo>
                    <a:cubicBezTo>
                      <a:pt x="1545" y="509"/>
                      <a:pt x="1090" y="314"/>
                      <a:pt x="700" y="54"/>
                    </a:cubicBezTo>
                    <a:cubicBezTo>
                      <a:pt x="646" y="16"/>
                      <a:pt x="590" y="0"/>
                      <a:pt x="535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32" name="CustomShape 73"/>
              <p:cNvSpPr/>
              <p:nvPr/>
            </p:nvSpPr>
            <p:spPr>
              <a:xfrm>
                <a:off x="5550120" y="3188880"/>
                <a:ext cx="70920" cy="33840"/>
              </a:xfrm>
              <a:custGeom>
                <a:avLst/>
                <a:gdLst/>
                <a:ahLst/>
                <a:rect l="l" t="t" r="r" b="b"/>
                <a:pathLst>
                  <a:path w="3299" h="1579">
                    <a:moveTo>
                      <a:pt x="628" y="0"/>
                    </a:moveTo>
                    <a:cubicBezTo>
                      <a:pt x="297" y="0"/>
                      <a:pt x="0" y="403"/>
                      <a:pt x="307" y="684"/>
                    </a:cubicBezTo>
                    <a:cubicBezTo>
                      <a:pt x="776" y="1106"/>
                      <a:pt x="1582" y="1578"/>
                      <a:pt x="2300" y="1578"/>
                    </a:cubicBezTo>
                    <a:cubicBezTo>
                      <a:pt x="2579" y="1578"/>
                      <a:pt x="2844" y="1507"/>
                      <a:pt x="3071" y="1335"/>
                    </a:cubicBezTo>
                    <a:cubicBezTo>
                      <a:pt x="3234" y="1237"/>
                      <a:pt x="3299" y="977"/>
                      <a:pt x="3071" y="879"/>
                    </a:cubicBezTo>
                    <a:cubicBezTo>
                      <a:pt x="2746" y="749"/>
                      <a:pt x="2388" y="652"/>
                      <a:pt x="2031" y="619"/>
                    </a:cubicBezTo>
                    <a:cubicBezTo>
                      <a:pt x="1608" y="522"/>
                      <a:pt x="1218" y="359"/>
                      <a:pt x="893" y="99"/>
                    </a:cubicBezTo>
                    <a:cubicBezTo>
                      <a:pt x="809" y="30"/>
                      <a:pt x="718" y="0"/>
                      <a:pt x="628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33" name="CustomShape 74"/>
              <p:cNvSpPr/>
              <p:nvPr/>
            </p:nvSpPr>
            <p:spPr>
              <a:xfrm>
                <a:off x="5526360" y="3235320"/>
                <a:ext cx="65520" cy="59400"/>
              </a:xfrm>
              <a:custGeom>
                <a:avLst/>
                <a:gdLst/>
                <a:ahLst/>
                <a:rect l="l" t="t" r="r" b="b"/>
                <a:pathLst>
                  <a:path w="3050" h="2772">
                    <a:moveTo>
                      <a:pt x="616" y="0"/>
                    </a:moveTo>
                    <a:cubicBezTo>
                      <a:pt x="304" y="0"/>
                      <a:pt x="0" y="309"/>
                      <a:pt x="205" y="650"/>
                    </a:cubicBezTo>
                    <a:cubicBezTo>
                      <a:pt x="693" y="1398"/>
                      <a:pt x="1376" y="2374"/>
                      <a:pt x="2221" y="2731"/>
                    </a:cubicBezTo>
                    <a:cubicBezTo>
                      <a:pt x="2276" y="2759"/>
                      <a:pt x="2338" y="2771"/>
                      <a:pt x="2401" y="2771"/>
                    </a:cubicBezTo>
                    <a:cubicBezTo>
                      <a:pt x="2710" y="2771"/>
                      <a:pt x="3050" y="2470"/>
                      <a:pt x="2807" y="2146"/>
                    </a:cubicBezTo>
                    <a:cubicBezTo>
                      <a:pt x="2514" y="1821"/>
                      <a:pt x="2221" y="1495"/>
                      <a:pt x="1863" y="1203"/>
                    </a:cubicBezTo>
                    <a:cubicBezTo>
                      <a:pt x="1538" y="910"/>
                      <a:pt x="1246" y="552"/>
                      <a:pt x="985" y="195"/>
                    </a:cubicBezTo>
                    <a:cubicBezTo>
                      <a:pt x="887" y="58"/>
                      <a:pt x="751" y="0"/>
                      <a:pt x="616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334" name="CustomShape 75"/>
            <p:cNvSpPr/>
            <p:nvPr/>
          </p:nvSpPr>
          <p:spPr>
            <a:xfrm>
              <a:off x="3620520" y="2044440"/>
              <a:ext cx="1675440" cy="997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s-PE" sz="1200" spc="-1" strike="noStrike">
                  <a:solidFill>
                    <a:srgbClr val="ffffff"/>
                  </a:solidFill>
                  <a:latin typeface="Roboto"/>
                  <a:ea typeface="Roboto"/>
                </a:rPr>
                <a:t>Adultos buscando que los jóvenes piensen como adultos / Divorcio en la comunicación / ausencia de vínculos entre adultos y jóvenes</a:t>
              </a:r>
              <a:endParaRPr b="0" lang="de-DE" sz="1200" spc="-1" strike="noStrike">
                <a:latin typeface="Arial"/>
              </a:endParaRPr>
            </a:p>
          </p:txBody>
        </p:sp>
        <p:sp>
          <p:nvSpPr>
            <p:cNvPr id="335" name="CustomShape 76"/>
            <p:cNvSpPr/>
            <p:nvPr/>
          </p:nvSpPr>
          <p:spPr>
            <a:xfrm>
              <a:off x="3812040" y="1407240"/>
              <a:ext cx="929160" cy="3200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s-PE" sz="1600" spc="-1" strike="noStrike">
                  <a:solidFill>
                    <a:srgbClr val="231f20"/>
                  </a:solidFill>
                  <a:latin typeface="Fira Sans Extra Condensed Medium"/>
                  <a:ea typeface="Fira Sans Extra Condensed Medium"/>
                </a:rPr>
                <a:t>P</a:t>
              </a:r>
              <a:r>
                <a:rPr b="0" lang="en" sz="1600" spc="-1" strike="noStrike">
                  <a:solidFill>
                    <a:srgbClr val="231f20"/>
                  </a:solidFill>
                  <a:latin typeface="Fira Sans Extra Condensed Medium"/>
                  <a:ea typeface="Fira Sans Extra Condensed Medium"/>
                </a:rPr>
                <a:t>roblema </a:t>
              </a:r>
              <a:endParaRPr b="0" lang="de-DE" sz="1600" spc="-1" strike="noStrike">
                <a:latin typeface="Arial"/>
              </a:endParaRPr>
            </a:p>
          </p:txBody>
        </p:sp>
        <p:grpSp>
          <p:nvGrpSpPr>
            <p:cNvPr id="336" name="Group 77"/>
            <p:cNvGrpSpPr/>
            <p:nvPr/>
          </p:nvGrpSpPr>
          <p:grpSpPr>
            <a:xfrm>
              <a:off x="4735080" y="4489560"/>
              <a:ext cx="710640" cy="273240"/>
              <a:chOff x="4735080" y="4489560"/>
              <a:chExt cx="710640" cy="273240"/>
            </a:xfrm>
          </p:grpSpPr>
          <p:sp>
            <p:nvSpPr>
              <p:cNvPr id="337" name="CustomShape 78"/>
              <p:cNvSpPr/>
              <p:nvPr/>
            </p:nvSpPr>
            <p:spPr>
              <a:xfrm>
                <a:off x="4751280" y="4489560"/>
                <a:ext cx="677880" cy="42120"/>
              </a:xfrm>
              <a:custGeom>
                <a:avLst/>
                <a:gdLst/>
                <a:ahLst/>
                <a:rect l="l" t="t" r="r" b="b"/>
                <a:pathLst>
                  <a:path w="31461" h="1978">
                    <a:moveTo>
                      <a:pt x="19366" y="1"/>
                    </a:moveTo>
                    <a:cubicBezTo>
                      <a:pt x="18038" y="1"/>
                      <a:pt x="16710" y="17"/>
                      <a:pt x="15382" y="59"/>
                    </a:cubicBezTo>
                    <a:cubicBezTo>
                      <a:pt x="10407" y="222"/>
                      <a:pt x="5236" y="319"/>
                      <a:pt x="391" y="1327"/>
                    </a:cubicBezTo>
                    <a:cubicBezTo>
                      <a:pt x="0" y="1392"/>
                      <a:pt x="98" y="1978"/>
                      <a:pt x="456" y="1978"/>
                    </a:cubicBezTo>
                    <a:cubicBezTo>
                      <a:pt x="5496" y="1913"/>
                      <a:pt x="10569" y="1230"/>
                      <a:pt x="15610" y="1067"/>
                    </a:cubicBezTo>
                    <a:cubicBezTo>
                      <a:pt x="18284" y="981"/>
                      <a:pt x="20966" y="896"/>
                      <a:pt x="23644" y="896"/>
                    </a:cubicBezTo>
                    <a:cubicBezTo>
                      <a:pt x="26047" y="896"/>
                      <a:pt x="28445" y="965"/>
                      <a:pt x="30829" y="1165"/>
                    </a:cubicBezTo>
                    <a:cubicBezTo>
                      <a:pt x="30847" y="1167"/>
                      <a:pt x="30865" y="1167"/>
                      <a:pt x="30882" y="1167"/>
                    </a:cubicBezTo>
                    <a:cubicBezTo>
                      <a:pt x="31448" y="1167"/>
                      <a:pt x="31460" y="156"/>
                      <a:pt x="30829" y="156"/>
                    </a:cubicBezTo>
                    <a:cubicBezTo>
                      <a:pt x="26995" y="132"/>
                      <a:pt x="23178" y="1"/>
                      <a:pt x="19366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38" name="CustomShape 79"/>
              <p:cNvSpPr/>
              <p:nvPr/>
            </p:nvSpPr>
            <p:spPr>
              <a:xfrm>
                <a:off x="4755240" y="4496760"/>
                <a:ext cx="670680" cy="242640"/>
              </a:xfrm>
              <a:custGeom>
                <a:avLst/>
                <a:gdLst/>
                <a:ahLst/>
                <a:rect l="l" t="t" r="r" b="b"/>
                <a:pathLst>
                  <a:path w="31122" h="11268">
                    <a:moveTo>
                      <a:pt x="24662" y="0"/>
                    </a:moveTo>
                    <a:cubicBezTo>
                      <a:pt x="21583" y="0"/>
                      <a:pt x="18509" y="130"/>
                      <a:pt x="15447" y="373"/>
                    </a:cubicBezTo>
                    <a:cubicBezTo>
                      <a:pt x="7383" y="1024"/>
                      <a:pt x="1" y="1446"/>
                      <a:pt x="1" y="1446"/>
                    </a:cubicBezTo>
                    <a:lnTo>
                      <a:pt x="1" y="11267"/>
                    </a:lnTo>
                    <a:lnTo>
                      <a:pt x="30894" y="11267"/>
                    </a:lnTo>
                    <a:lnTo>
                      <a:pt x="31122" y="8015"/>
                    </a:lnTo>
                    <a:lnTo>
                      <a:pt x="30244" y="146"/>
                    </a:lnTo>
                    <a:cubicBezTo>
                      <a:pt x="28383" y="48"/>
                      <a:pt x="26521" y="0"/>
                      <a:pt x="2466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tIns="91440" bIns="91440" anchor="ctr">
                <a:noAutofit/>
              </a:bodyPr>
              <a:p>
                <a:pPr algn="ctr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" sz="1400" spc="-1" strike="noStrike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</a:rPr>
                  <a:t>2020</a:t>
                </a:r>
                <a:endParaRPr b="0" lang="de-DE" sz="1400" spc="-1" strike="noStrike">
                  <a:latin typeface="Arial"/>
                </a:endParaRPr>
              </a:p>
            </p:txBody>
          </p:sp>
          <p:sp>
            <p:nvSpPr>
              <p:cNvPr id="339" name="CustomShape 80"/>
              <p:cNvSpPr/>
              <p:nvPr/>
            </p:nvSpPr>
            <p:spPr>
              <a:xfrm>
                <a:off x="4735080" y="4519800"/>
                <a:ext cx="39600" cy="240840"/>
              </a:xfrm>
              <a:custGeom>
                <a:avLst/>
                <a:gdLst/>
                <a:ahLst/>
                <a:rect l="l" t="t" r="r" b="b"/>
                <a:pathLst>
                  <a:path w="1855" h="11188">
                    <a:moveTo>
                      <a:pt x="1045" y="0"/>
                    </a:moveTo>
                    <a:cubicBezTo>
                      <a:pt x="911" y="0"/>
                      <a:pt x="781" y="82"/>
                      <a:pt x="748" y="244"/>
                    </a:cubicBezTo>
                    <a:cubicBezTo>
                      <a:pt x="293" y="1805"/>
                      <a:pt x="488" y="3626"/>
                      <a:pt x="423" y="5285"/>
                    </a:cubicBezTo>
                    <a:cubicBezTo>
                      <a:pt x="358" y="7041"/>
                      <a:pt x="0" y="8992"/>
                      <a:pt x="228" y="10716"/>
                    </a:cubicBezTo>
                    <a:cubicBezTo>
                      <a:pt x="228" y="11021"/>
                      <a:pt x="466" y="11188"/>
                      <a:pt x="707" y="11188"/>
                    </a:cubicBezTo>
                    <a:cubicBezTo>
                      <a:pt x="902" y="11188"/>
                      <a:pt x="1098" y="11079"/>
                      <a:pt x="1171" y="10846"/>
                    </a:cubicBezTo>
                    <a:cubicBezTo>
                      <a:pt x="1626" y="9220"/>
                      <a:pt x="1529" y="7236"/>
                      <a:pt x="1561" y="5513"/>
                    </a:cubicBezTo>
                    <a:cubicBezTo>
                      <a:pt x="1594" y="3822"/>
                      <a:pt x="1854" y="1870"/>
                      <a:pt x="1366" y="244"/>
                    </a:cubicBezTo>
                    <a:cubicBezTo>
                      <a:pt x="1318" y="82"/>
                      <a:pt x="1179" y="0"/>
                      <a:pt x="1045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40" name="CustomShape 81"/>
              <p:cNvSpPr/>
              <p:nvPr/>
            </p:nvSpPr>
            <p:spPr>
              <a:xfrm>
                <a:off x="4740480" y="4718520"/>
                <a:ext cx="693000" cy="44280"/>
              </a:xfrm>
              <a:custGeom>
                <a:avLst/>
                <a:gdLst/>
                <a:ahLst/>
                <a:rect l="l" t="t" r="r" b="b"/>
                <a:pathLst>
                  <a:path w="32163" h="2072">
                    <a:moveTo>
                      <a:pt x="25716" y="1"/>
                    </a:moveTo>
                    <a:cubicBezTo>
                      <a:pt x="22364" y="1"/>
                      <a:pt x="19003" y="170"/>
                      <a:pt x="15708" y="274"/>
                    </a:cubicBezTo>
                    <a:cubicBezTo>
                      <a:pt x="13106" y="371"/>
                      <a:pt x="10504" y="469"/>
                      <a:pt x="7903" y="599"/>
                    </a:cubicBezTo>
                    <a:cubicBezTo>
                      <a:pt x="5431" y="729"/>
                      <a:pt x="2797" y="664"/>
                      <a:pt x="391" y="1250"/>
                    </a:cubicBezTo>
                    <a:cubicBezTo>
                      <a:pt x="1" y="1380"/>
                      <a:pt x="131" y="1932"/>
                      <a:pt x="488" y="1965"/>
                    </a:cubicBezTo>
                    <a:lnTo>
                      <a:pt x="521" y="1965"/>
                    </a:lnTo>
                    <a:cubicBezTo>
                      <a:pt x="1193" y="2041"/>
                      <a:pt x="1876" y="2071"/>
                      <a:pt x="2565" y="2071"/>
                    </a:cubicBezTo>
                    <a:cubicBezTo>
                      <a:pt x="4510" y="2071"/>
                      <a:pt x="6502" y="1833"/>
                      <a:pt x="8423" y="1737"/>
                    </a:cubicBezTo>
                    <a:cubicBezTo>
                      <a:pt x="10927" y="1607"/>
                      <a:pt x="13431" y="1510"/>
                      <a:pt x="15968" y="1477"/>
                    </a:cubicBezTo>
                    <a:cubicBezTo>
                      <a:pt x="17204" y="1438"/>
                      <a:pt x="18442" y="1425"/>
                      <a:pt x="19681" y="1425"/>
                    </a:cubicBezTo>
                    <a:cubicBezTo>
                      <a:pt x="22010" y="1425"/>
                      <a:pt x="24342" y="1470"/>
                      <a:pt x="26671" y="1470"/>
                    </a:cubicBezTo>
                    <a:cubicBezTo>
                      <a:pt x="28254" y="1470"/>
                      <a:pt x="29836" y="1450"/>
                      <a:pt x="31415" y="1380"/>
                    </a:cubicBezTo>
                    <a:cubicBezTo>
                      <a:pt x="32163" y="1380"/>
                      <a:pt x="32163" y="209"/>
                      <a:pt x="31415" y="209"/>
                    </a:cubicBezTo>
                    <a:cubicBezTo>
                      <a:pt x="29528" y="56"/>
                      <a:pt x="27623" y="1"/>
                      <a:pt x="25716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41" name="CustomShape 82"/>
              <p:cNvSpPr/>
              <p:nvPr/>
            </p:nvSpPr>
            <p:spPr>
              <a:xfrm>
                <a:off x="5400360" y="4500360"/>
                <a:ext cx="45360" cy="241920"/>
              </a:xfrm>
              <a:custGeom>
                <a:avLst/>
                <a:gdLst/>
                <a:ahLst/>
                <a:rect l="l" t="t" r="r" b="b"/>
                <a:pathLst>
                  <a:path w="2115" h="11235">
                    <a:moveTo>
                      <a:pt x="860" y="0"/>
                    </a:moveTo>
                    <a:cubicBezTo>
                      <a:pt x="666" y="0"/>
                      <a:pt x="460" y="157"/>
                      <a:pt x="423" y="397"/>
                    </a:cubicBezTo>
                    <a:cubicBezTo>
                      <a:pt x="1" y="3747"/>
                      <a:pt x="456" y="7292"/>
                      <a:pt x="423" y="10674"/>
                    </a:cubicBezTo>
                    <a:cubicBezTo>
                      <a:pt x="423" y="11048"/>
                      <a:pt x="700" y="11235"/>
                      <a:pt x="984" y="11235"/>
                    </a:cubicBezTo>
                    <a:cubicBezTo>
                      <a:pt x="1269" y="11235"/>
                      <a:pt x="1562" y="11048"/>
                      <a:pt x="1594" y="10674"/>
                    </a:cubicBezTo>
                    <a:cubicBezTo>
                      <a:pt x="1789" y="7324"/>
                      <a:pt x="2114" y="3584"/>
                      <a:pt x="1204" y="300"/>
                    </a:cubicBezTo>
                    <a:cubicBezTo>
                      <a:pt x="1148" y="90"/>
                      <a:pt x="1007" y="0"/>
                      <a:pt x="860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  <p:grpSp>
        <p:nvGrpSpPr>
          <p:cNvPr id="342" name="Group 83"/>
          <p:cNvGrpSpPr/>
          <p:nvPr/>
        </p:nvGrpSpPr>
        <p:grpSpPr>
          <a:xfrm>
            <a:off x="6270480" y="1220040"/>
            <a:ext cx="2179080" cy="3542760"/>
            <a:chOff x="6270480" y="1220040"/>
            <a:chExt cx="2179080" cy="3542760"/>
          </a:xfrm>
        </p:grpSpPr>
        <p:grpSp>
          <p:nvGrpSpPr>
            <p:cNvPr id="343" name="Group 84"/>
            <p:cNvGrpSpPr/>
            <p:nvPr/>
          </p:nvGrpSpPr>
          <p:grpSpPr>
            <a:xfrm>
              <a:off x="7808760" y="4040640"/>
              <a:ext cx="167760" cy="144360"/>
              <a:chOff x="7808760" y="4040640"/>
              <a:chExt cx="167760" cy="144360"/>
            </a:xfrm>
          </p:grpSpPr>
          <p:sp>
            <p:nvSpPr>
              <p:cNvPr id="344" name="CustomShape 85"/>
              <p:cNvSpPr/>
              <p:nvPr/>
            </p:nvSpPr>
            <p:spPr>
              <a:xfrm>
                <a:off x="7833240" y="4044960"/>
                <a:ext cx="143280" cy="123120"/>
              </a:xfrm>
              <a:custGeom>
                <a:avLst/>
                <a:gdLst/>
                <a:ahLst/>
                <a:rect l="l" t="t" r="r" b="b"/>
                <a:pathLst>
                  <a:path w="6668" h="5735">
                    <a:moveTo>
                      <a:pt x="2369" y="0"/>
                    </a:moveTo>
                    <a:cubicBezTo>
                      <a:pt x="848" y="0"/>
                      <a:pt x="1" y="2069"/>
                      <a:pt x="1" y="3875"/>
                    </a:cubicBezTo>
                    <a:cubicBezTo>
                      <a:pt x="1" y="5223"/>
                      <a:pt x="920" y="5735"/>
                      <a:pt x="1963" y="5735"/>
                    </a:cubicBezTo>
                    <a:cubicBezTo>
                      <a:pt x="2781" y="5735"/>
                      <a:pt x="3675" y="5420"/>
                      <a:pt x="4261" y="4948"/>
                    </a:cubicBezTo>
                    <a:cubicBezTo>
                      <a:pt x="5594" y="3875"/>
                      <a:pt x="6668" y="2802"/>
                      <a:pt x="4001" y="688"/>
                    </a:cubicBezTo>
                    <a:cubicBezTo>
                      <a:pt x="3394" y="205"/>
                      <a:pt x="2848" y="0"/>
                      <a:pt x="236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45" name="CustomShape 86"/>
              <p:cNvSpPr/>
              <p:nvPr/>
            </p:nvSpPr>
            <p:spPr>
              <a:xfrm>
                <a:off x="7808760" y="4040640"/>
                <a:ext cx="162360" cy="144360"/>
              </a:xfrm>
              <a:custGeom>
                <a:avLst/>
                <a:gdLst/>
                <a:ahLst/>
                <a:rect l="l" t="t" r="r" b="b"/>
                <a:pathLst>
                  <a:path w="7540" h="6721">
                    <a:moveTo>
                      <a:pt x="3883" y="1190"/>
                    </a:moveTo>
                    <a:cubicBezTo>
                      <a:pt x="4449" y="1207"/>
                      <a:pt x="5007" y="1246"/>
                      <a:pt x="5491" y="1637"/>
                    </a:cubicBezTo>
                    <a:cubicBezTo>
                      <a:pt x="6629" y="2515"/>
                      <a:pt x="5946" y="4401"/>
                      <a:pt x="4970" y="5182"/>
                    </a:cubicBezTo>
                    <a:cubicBezTo>
                      <a:pt x="4652" y="5441"/>
                      <a:pt x="4273" y="5554"/>
                      <a:pt x="3881" y="5554"/>
                    </a:cubicBezTo>
                    <a:cubicBezTo>
                      <a:pt x="2751" y="5554"/>
                      <a:pt x="1513" y="4618"/>
                      <a:pt x="1296" y="3556"/>
                    </a:cubicBezTo>
                    <a:cubicBezTo>
                      <a:pt x="987" y="1928"/>
                      <a:pt x="2566" y="1390"/>
                      <a:pt x="3883" y="1190"/>
                    </a:cubicBezTo>
                    <a:close/>
                    <a:moveTo>
                      <a:pt x="3778" y="0"/>
                    </a:moveTo>
                    <a:cubicBezTo>
                      <a:pt x="3378" y="0"/>
                      <a:pt x="2985" y="66"/>
                      <a:pt x="2629" y="206"/>
                    </a:cubicBezTo>
                    <a:cubicBezTo>
                      <a:pt x="2509" y="243"/>
                      <a:pt x="2423" y="316"/>
                      <a:pt x="2371" y="406"/>
                    </a:cubicBezTo>
                    <a:lnTo>
                      <a:pt x="2371" y="406"/>
                    </a:lnTo>
                    <a:cubicBezTo>
                      <a:pt x="1191" y="744"/>
                      <a:pt x="206" y="1693"/>
                      <a:pt x="125" y="3035"/>
                    </a:cubicBezTo>
                    <a:cubicBezTo>
                      <a:pt x="1" y="5086"/>
                      <a:pt x="2013" y="6721"/>
                      <a:pt x="3980" y="6721"/>
                    </a:cubicBezTo>
                    <a:cubicBezTo>
                      <a:pt x="4072" y="6721"/>
                      <a:pt x="4163" y="6717"/>
                      <a:pt x="4255" y="6710"/>
                    </a:cubicBezTo>
                    <a:cubicBezTo>
                      <a:pt x="6174" y="6547"/>
                      <a:pt x="7539" y="4076"/>
                      <a:pt x="7117" y="2287"/>
                    </a:cubicBezTo>
                    <a:cubicBezTo>
                      <a:pt x="6810" y="883"/>
                      <a:pt x="5241" y="0"/>
                      <a:pt x="3778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346" name="Group 87"/>
            <p:cNvGrpSpPr/>
            <p:nvPr/>
          </p:nvGrpSpPr>
          <p:grpSpPr>
            <a:xfrm>
              <a:off x="6270480" y="1220040"/>
              <a:ext cx="2179080" cy="2521800"/>
              <a:chOff x="6270480" y="1220040"/>
              <a:chExt cx="2179080" cy="2521800"/>
            </a:xfrm>
          </p:grpSpPr>
          <p:sp>
            <p:nvSpPr>
              <p:cNvPr id="347" name="CustomShape 88"/>
              <p:cNvSpPr/>
              <p:nvPr/>
            </p:nvSpPr>
            <p:spPr>
              <a:xfrm>
                <a:off x="6279480" y="1451160"/>
                <a:ext cx="2144880" cy="2281680"/>
              </a:xfrm>
              <a:custGeom>
                <a:avLst/>
                <a:gdLst/>
                <a:ahLst/>
                <a:rect l="l" t="t" r="r" b="b"/>
                <a:pathLst>
                  <a:path w="99511" h="105854">
                    <a:moveTo>
                      <a:pt x="11527" y="0"/>
                    </a:moveTo>
                    <a:cubicBezTo>
                      <a:pt x="8761" y="0"/>
                      <a:pt x="4347" y="236"/>
                      <a:pt x="3252" y="1681"/>
                    </a:cubicBezTo>
                    <a:cubicBezTo>
                      <a:pt x="1626" y="3860"/>
                      <a:pt x="521" y="34233"/>
                      <a:pt x="521" y="34233"/>
                    </a:cubicBezTo>
                    <a:cubicBezTo>
                      <a:pt x="521" y="34233"/>
                      <a:pt x="1626" y="56217"/>
                      <a:pt x="813" y="66233"/>
                    </a:cubicBezTo>
                    <a:cubicBezTo>
                      <a:pt x="0" y="76281"/>
                      <a:pt x="2699" y="82785"/>
                      <a:pt x="8130" y="84411"/>
                    </a:cubicBezTo>
                    <a:cubicBezTo>
                      <a:pt x="10829" y="85224"/>
                      <a:pt x="19910" y="85427"/>
                      <a:pt x="28317" y="85427"/>
                    </a:cubicBezTo>
                    <a:cubicBezTo>
                      <a:pt x="36723" y="85427"/>
                      <a:pt x="44455" y="85224"/>
                      <a:pt x="44455" y="85224"/>
                    </a:cubicBezTo>
                    <a:lnTo>
                      <a:pt x="69657" y="84411"/>
                    </a:lnTo>
                    <a:cubicBezTo>
                      <a:pt x="69657" y="84411"/>
                      <a:pt x="71836" y="95793"/>
                      <a:pt x="72649" y="99338"/>
                    </a:cubicBezTo>
                    <a:cubicBezTo>
                      <a:pt x="73316" y="102245"/>
                      <a:pt x="73611" y="105853"/>
                      <a:pt x="74449" y="105853"/>
                    </a:cubicBezTo>
                    <a:cubicBezTo>
                      <a:pt x="74633" y="105853"/>
                      <a:pt x="74843" y="105680"/>
                      <a:pt x="75088" y="105289"/>
                    </a:cubicBezTo>
                    <a:cubicBezTo>
                      <a:pt x="76454" y="103142"/>
                      <a:pt x="79706" y="84964"/>
                      <a:pt x="79706" y="84964"/>
                    </a:cubicBezTo>
                    <a:lnTo>
                      <a:pt x="88909" y="84151"/>
                    </a:lnTo>
                    <a:cubicBezTo>
                      <a:pt x="88909" y="84151"/>
                      <a:pt x="94080" y="82525"/>
                      <a:pt x="95153" y="75728"/>
                    </a:cubicBezTo>
                    <a:cubicBezTo>
                      <a:pt x="96258" y="68964"/>
                      <a:pt x="97331" y="36672"/>
                      <a:pt x="97331" y="27730"/>
                    </a:cubicBezTo>
                    <a:cubicBezTo>
                      <a:pt x="97331" y="18787"/>
                      <a:pt x="99510" y="1974"/>
                      <a:pt x="88649" y="901"/>
                    </a:cubicBezTo>
                    <a:cubicBezTo>
                      <a:pt x="84330" y="474"/>
                      <a:pt x="78475" y="346"/>
                      <a:pt x="72987" y="346"/>
                    </a:cubicBezTo>
                    <a:cubicBezTo>
                      <a:pt x="64672" y="346"/>
                      <a:pt x="57202" y="641"/>
                      <a:pt x="57202" y="641"/>
                    </a:cubicBezTo>
                    <a:lnTo>
                      <a:pt x="13821" y="55"/>
                    </a:lnTo>
                    <a:cubicBezTo>
                      <a:pt x="13821" y="55"/>
                      <a:pt x="12868" y="0"/>
                      <a:pt x="1152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48" name="CustomShape 89"/>
              <p:cNvSpPr/>
              <p:nvPr/>
            </p:nvSpPr>
            <p:spPr>
              <a:xfrm>
                <a:off x="6471360" y="1369800"/>
                <a:ext cx="1072440" cy="446760"/>
              </a:xfrm>
              <a:custGeom>
                <a:avLst/>
                <a:gdLst/>
                <a:ahLst/>
                <a:rect l="l" t="t" r="r" b="b"/>
                <a:pathLst>
                  <a:path w="49770" h="20745">
                    <a:moveTo>
                      <a:pt x="4600" y="0"/>
                    </a:moveTo>
                    <a:cubicBezTo>
                      <a:pt x="1185" y="0"/>
                      <a:pt x="210" y="2439"/>
                      <a:pt x="210" y="2439"/>
                    </a:cubicBezTo>
                    <a:cubicBezTo>
                      <a:pt x="1" y="3783"/>
                      <a:pt x="4152" y="3838"/>
                      <a:pt x="4832" y="3838"/>
                    </a:cubicBezTo>
                    <a:cubicBezTo>
                      <a:pt x="4892" y="3838"/>
                      <a:pt x="4925" y="3837"/>
                      <a:pt x="4925" y="3837"/>
                    </a:cubicBezTo>
                    <a:lnTo>
                      <a:pt x="4925" y="3837"/>
                    </a:lnTo>
                    <a:lnTo>
                      <a:pt x="4828" y="8976"/>
                    </a:lnTo>
                    <a:cubicBezTo>
                      <a:pt x="4828" y="8976"/>
                      <a:pt x="5315" y="17723"/>
                      <a:pt x="6291" y="18959"/>
                    </a:cubicBezTo>
                    <a:cubicBezTo>
                      <a:pt x="7266" y="20162"/>
                      <a:pt x="11884" y="20422"/>
                      <a:pt x="15526" y="20650"/>
                    </a:cubicBezTo>
                    <a:cubicBezTo>
                      <a:pt x="16584" y="20717"/>
                      <a:pt x="19167" y="20744"/>
                      <a:pt x="22408" y="20744"/>
                    </a:cubicBezTo>
                    <a:cubicBezTo>
                      <a:pt x="30231" y="20744"/>
                      <a:pt x="41887" y="20583"/>
                      <a:pt x="45152" y="20422"/>
                    </a:cubicBezTo>
                    <a:cubicBezTo>
                      <a:pt x="49770" y="20195"/>
                      <a:pt x="49054" y="16520"/>
                      <a:pt x="49054" y="16520"/>
                    </a:cubicBezTo>
                    <a:cubicBezTo>
                      <a:pt x="49054" y="16520"/>
                      <a:pt x="49542" y="10439"/>
                      <a:pt x="49054" y="5821"/>
                    </a:cubicBezTo>
                    <a:cubicBezTo>
                      <a:pt x="48762" y="3155"/>
                      <a:pt x="46973" y="878"/>
                      <a:pt x="4443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49" name="CustomShape 90"/>
              <p:cNvSpPr/>
              <p:nvPr/>
            </p:nvSpPr>
            <p:spPr>
              <a:xfrm>
                <a:off x="6460200" y="1362240"/>
                <a:ext cx="1086480" cy="466920"/>
              </a:xfrm>
              <a:custGeom>
                <a:avLst/>
                <a:gdLst/>
                <a:ahLst/>
                <a:rect l="l" t="t" r="r" b="b"/>
                <a:pathLst>
                  <a:path w="50414" h="21669">
                    <a:moveTo>
                      <a:pt x="4636" y="826"/>
                    </a:moveTo>
                    <a:lnTo>
                      <a:pt x="4636" y="826"/>
                    </a:lnTo>
                    <a:cubicBezTo>
                      <a:pt x="15757" y="1079"/>
                      <a:pt x="26904" y="994"/>
                      <a:pt x="37991" y="1119"/>
                    </a:cubicBezTo>
                    <a:cubicBezTo>
                      <a:pt x="38365" y="1124"/>
                      <a:pt x="38740" y="1126"/>
                      <a:pt x="39115" y="1126"/>
                    </a:cubicBezTo>
                    <a:cubicBezTo>
                      <a:pt x="39866" y="1126"/>
                      <a:pt x="40619" y="1119"/>
                      <a:pt x="41369" y="1119"/>
                    </a:cubicBezTo>
                    <a:cubicBezTo>
                      <a:pt x="42495" y="1119"/>
                      <a:pt x="43617" y="1135"/>
                      <a:pt x="44723" y="1216"/>
                    </a:cubicBezTo>
                    <a:cubicBezTo>
                      <a:pt x="46739" y="1411"/>
                      <a:pt x="48040" y="2322"/>
                      <a:pt x="48658" y="4273"/>
                    </a:cubicBezTo>
                    <a:cubicBezTo>
                      <a:pt x="49406" y="6712"/>
                      <a:pt x="49113" y="9444"/>
                      <a:pt x="49080" y="11948"/>
                    </a:cubicBezTo>
                    <a:cubicBezTo>
                      <a:pt x="49080" y="13118"/>
                      <a:pt x="49048" y="14289"/>
                      <a:pt x="49015" y="15460"/>
                    </a:cubicBezTo>
                    <a:cubicBezTo>
                      <a:pt x="49015" y="16533"/>
                      <a:pt x="49373" y="18744"/>
                      <a:pt x="48528" y="19590"/>
                    </a:cubicBezTo>
                    <a:cubicBezTo>
                      <a:pt x="48202" y="19915"/>
                      <a:pt x="47292" y="19980"/>
                      <a:pt x="46902" y="20045"/>
                    </a:cubicBezTo>
                    <a:cubicBezTo>
                      <a:pt x="46121" y="20175"/>
                      <a:pt x="45341" y="20208"/>
                      <a:pt x="44560" y="20208"/>
                    </a:cubicBezTo>
                    <a:lnTo>
                      <a:pt x="44072" y="20208"/>
                    </a:lnTo>
                    <a:cubicBezTo>
                      <a:pt x="43389" y="20208"/>
                      <a:pt x="42707" y="20273"/>
                      <a:pt x="42024" y="20305"/>
                    </a:cubicBezTo>
                    <a:cubicBezTo>
                      <a:pt x="39325" y="20370"/>
                      <a:pt x="36593" y="20435"/>
                      <a:pt x="33861" y="20500"/>
                    </a:cubicBezTo>
                    <a:cubicBezTo>
                      <a:pt x="31219" y="20536"/>
                      <a:pt x="28569" y="20572"/>
                      <a:pt x="25915" y="20572"/>
                    </a:cubicBezTo>
                    <a:cubicBezTo>
                      <a:pt x="21384" y="20572"/>
                      <a:pt x="16846" y="20467"/>
                      <a:pt x="12333" y="20078"/>
                    </a:cubicBezTo>
                    <a:cubicBezTo>
                      <a:pt x="11260" y="20012"/>
                      <a:pt x="10219" y="19882"/>
                      <a:pt x="9179" y="19655"/>
                    </a:cubicBezTo>
                    <a:cubicBezTo>
                      <a:pt x="7520" y="19167"/>
                      <a:pt x="6870" y="17931"/>
                      <a:pt x="6512" y="16338"/>
                    </a:cubicBezTo>
                    <a:cubicBezTo>
                      <a:pt x="5764" y="13248"/>
                      <a:pt x="5959" y="10029"/>
                      <a:pt x="5862" y="6875"/>
                    </a:cubicBezTo>
                    <a:cubicBezTo>
                      <a:pt x="5829" y="5476"/>
                      <a:pt x="5699" y="4110"/>
                      <a:pt x="5472" y="2745"/>
                    </a:cubicBezTo>
                    <a:cubicBezTo>
                      <a:pt x="5347" y="2022"/>
                      <a:pt x="5146" y="1300"/>
                      <a:pt x="4636" y="826"/>
                    </a:cubicBezTo>
                    <a:close/>
                    <a:moveTo>
                      <a:pt x="24014" y="1"/>
                    </a:moveTo>
                    <a:cubicBezTo>
                      <a:pt x="17110" y="1"/>
                      <a:pt x="10206" y="55"/>
                      <a:pt x="3293" y="241"/>
                    </a:cubicBezTo>
                    <a:cubicBezTo>
                      <a:pt x="3213" y="241"/>
                      <a:pt x="3151" y="267"/>
                      <a:pt x="3107" y="307"/>
                    </a:cubicBezTo>
                    <a:lnTo>
                      <a:pt x="3107" y="307"/>
                    </a:lnTo>
                    <a:cubicBezTo>
                      <a:pt x="1547" y="399"/>
                      <a:pt x="602" y="2286"/>
                      <a:pt x="138" y="3623"/>
                    </a:cubicBezTo>
                    <a:cubicBezTo>
                      <a:pt x="1" y="4016"/>
                      <a:pt x="327" y="4267"/>
                      <a:pt x="649" y="4267"/>
                    </a:cubicBezTo>
                    <a:cubicBezTo>
                      <a:pt x="860" y="4267"/>
                      <a:pt x="1069" y="4160"/>
                      <a:pt x="1146" y="3915"/>
                    </a:cubicBezTo>
                    <a:cubicBezTo>
                      <a:pt x="1342" y="3200"/>
                      <a:pt x="1667" y="2517"/>
                      <a:pt x="2155" y="1964"/>
                    </a:cubicBezTo>
                    <a:cubicBezTo>
                      <a:pt x="2453" y="1686"/>
                      <a:pt x="2860" y="1383"/>
                      <a:pt x="3288" y="1383"/>
                    </a:cubicBezTo>
                    <a:cubicBezTo>
                      <a:pt x="3560" y="1383"/>
                      <a:pt x="3840" y="1505"/>
                      <a:pt x="4106" y="1834"/>
                    </a:cubicBezTo>
                    <a:cubicBezTo>
                      <a:pt x="4236" y="2127"/>
                      <a:pt x="4333" y="2452"/>
                      <a:pt x="4398" y="2777"/>
                    </a:cubicBezTo>
                    <a:cubicBezTo>
                      <a:pt x="4659" y="4273"/>
                      <a:pt x="4789" y="5801"/>
                      <a:pt x="4789" y="7330"/>
                    </a:cubicBezTo>
                    <a:cubicBezTo>
                      <a:pt x="4854" y="10062"/>
                      <a:pt x="4789" y="12793"/>
                      <a:pt x="5244" y="15460"/>
                    </a:cubicBezTo>
                    <a:cubicBezTo>
                      <a:pt x="5569" y="17508"/>
                      <a:pt x="6154" y="19590"/>
                      <a:pt x="8236" y="20435"/>
                    </a:cubicBezTo>
                    <a:cubicBezTo>
                      <a:pt x="9829" y="21086"/>
                      <a:pt x="11715" y="21118"/>
                      <a:pt x="13406" y="21248"/>
                    </a:cubicBezTo>
                    <a:cubicBezTo>
                      <a:pt x="17688" y="21565"/>
                      <a:pt x="21981" y="21668"/>
                      <a:pt x="26272" y="21668"/>
                    </a:cubicBezTo>
                    <a:cubicBezTo>
                      <a:pt x="29476" y="21668"/>
                      <a:pt x="32680" y="21610"/>
                      <a:pt x="35877" y="21541"/>
                    </a:cubicBezTo>
                    <a:cubicBezTo>
                      <a:pt x="38349" y="21476"/>
                      <a:pt x="40788" y="21411"/>
                      <a:pt x="43259" y="21346"/>
                    </a:cubicBezTo>
                    <a:cubicBezTo>
                      <a:pt x="43682" y="21346"/>
                      <a:pt x="44105" y="21313"/>
                      <a:pt x="44560" y="21313"/>
                    </a:cubicBezTo>
                    <a:cubicBezTo>
                      <a:pt x="44663" y="21313"/>
                      <a:pt x="44771" y="21314"/>
                      <a:pt x="44886" y="21314"/>
                    </a:cubicBezTo>
                    <a:cubicBezTo>
                      <a:pt x="46516" y="21314"/>
                      <a:pt x="49257" y="21257"/>
                      <a:pt x="49926" y="19525"/>
                    </a:cubicBezTo>
                    <a:cubicBezTo>
                      <a:pt x="50251" y="18679"/>
                      <a:pt x="50089" y="17606"/>
                      <a:pt x="50089" y="16695"/>
                    </a:cubicBezTo>
                    <a:cubicBezTo>
                      <a:pt x="50089" y="15395"/>
                      <a:pt x="50154" y="14094"/>
                      <a:pt x="50186" y="12793"/>
                    </a:cubicBezTo>
                    <a:cubicBezTo>
                      <a:pt x="50219" y="10322"/>
                      <a:pt x="50414" y="7720"/>
                      <a:pt x="49991" y="5249"/>
                    </a:cubicBezTo>
                    <a:cubicBezTo>
                      <a:pt x="49731" y="3590"/>
                      <a:pt x="49048" y="1802"/>
                      <a:pt x="47552" y="891"/>
                    </a:cubicBezTo>
                    <a:cubicBezTo>
                      <a:pt x="46251" y="111"/>
                      <a:pt x="44625" y="78"/>
                      <a:pt x="43162" y="78"/>
                    </a:cubicBezTo>
                    <a:cubicBezTo>
                      <a:pt x="36774" y="47"/>
                      <a:pt x="30394" y="1"/>
                      <a:pt x="24014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50" name="CustomShape 91"/>
              <p:cNvSpPr/>
              <p:nvPr/>
            </p:nvSpPr>
            <p:spPr>
              <a:xfrm>
                <a:off x="6270480" y="1431720"/>
                <a:ext cx="1518840" cy="1875240"/>
              </a:xfrm>
              <a:custGeom>
                <a:avLst/>
                <a:gdLst/>
                <a:ahLst/>
                <a:rect l="l" t="t" r="r" b="b"/>
                <a:pathLst>
                  <a:path w="70471" h="87000">
                    <a:moveTo>
                      <a:pt x="8967" y="1"/>
                    </a:moveTo>
                    <a:cubicBezTo>
                      <a:pt x="8213" y="1"/>
                      <a:pt x="7466" y="68"/>
                      <a:pt x="6732" y="270"/>
                    </a:cubicBezTo>
                    <a:cubicBezTo>
                      <a:pt x="4846" y="757"/>
                      <a:pt x="3383" y="2253"/>
                      <a:pt x="2895" y="4139"/>
                    </a:cubicBezTo>
                    <a:cubicBezTo>
                      <a:pt x="2179" y="6546"/>
                      <a:pt x="2114" y="9212"/>
                      <a:pt x="1919" y="11716"/>
                    </a:cubicBezTo>
                    <a:cubicBezTo>
                      <a:pt x="1691" y="14448"/>
                      <a:pt x="1496" y="17180"/>
                      <a:pt x="1334" y="19879"/>
                    </a:cubicBezTo>
                    <a:cubicBezTo>
                      <a:pt x="618" y="31228"/>
                      <a:pt x="0" y="42577"/>
                      <a:pt x="66" y="53959"/>
                    </a:cubicBezTo>
                    <a:cubicBezTo>
                      <a:pt x="98" y="59650"/>
                      <a:pt x="261" y="65374"/>
                      <a:pt x="716" y="71065"/>
                    </a:cubicBezTo>
                    <a:cubicBezTo>
                      <a:pt x="1074" y="75390"/>
                      <a:pt x="1399" y="80983"/>
                      <a:pt x="4651" y="84202"/>
                    </a:cubicBezTo>
                    <a:cubicBezTo>
                      <a:pt x="7000" y="86552"/>
                      <a:pt x="10359" y="86863"/>
                      <a:pt x="13555" y="86863"/>
                    </a:cubicBezTo>
                    <a:cubicBezTo>
                      <a:pt x="14252" y="86863"/>
                      <a:pt x="14941" y="86848"/>
                      <a:pt x="15610" y="86836"/>
                    </a:cubicBezTo>
                    <a:cubicBezTo>
                      <a:pt x="16657" y="86811"/>
                      <a:pt x="17706" y="86800"/>
                      <a:pt x="18755" y="86800"/>
                    </a:cubicBezTo>
                    <a:cubicBezTo>
                      <a:pt x="23018" y="86800"/>
                      <a:pt x="27297" y="86973"/>
                      <a:pt x="31577" y="86999"/>
                    </a:cubicBezTo>
                    <a:cubicBezTo>
                      <a:pt x="37951" y="86999"/>
                      <a:pt x="44325" y="86999"/>
                      <a:pt x="50699" y="86836"/>
                    </a:cubicBezTo>
                    <a:cubicBezTo>
                      <a:pt x="57072" y="86706"/>
                      <a:pt x="63479" y="86674"/>
                      <a:pt x="69820" y="86024"/>
                    </a:cubicBezTo>
                    <a:cubicBezTo>
                      <a:pt x="70471" y="85991"/>
                      <a:pt x="70471" y="85015"/>
                      <a:pt x="69820" y="84950"/>
                    </a:cubicBezTo>
                    <a:cubicBezTo>
                      <a:pt x="69347" y="84945"/>
                      <a:pt x="68873" y="84942"/>
                      <a:pt x="68401" y="84942"/>
                    </a:cubicBezTo>
                    <a:cubicBezTo>
                      <a:pt x="63578" y="84942"/>
                      <a:pt x="58778" y="85222"/>
                      <a:pt x="53951" y="85341"/>
                    </a:cubicBezTo>
                    <a:cubicBezTo>
                      <a:pt x="48682" y="85471"/>
                      <a:pt x="43382" y="85536"/>
                      <a:pt x="38113" y="85568"/>
                    </a:cubicBezTo>
                    <a:cubicBezTo>
                      <a:pt x="36580" y="85587"/>
                      <a:pt x="35046" y="85595"/>
                      <a:pt x="33514" y="85595"/>
                    </a:cubicBezTo>
                    <a:cubicBezTo>
                      <a:pt x="29814" y="85595"/>
                      <a:pt x="26118" y="85549"/>
                      <a:pt x="22439" y="85503"/>
                    </a:cubicBezTo>
                    <a:cubicBezTo>
                      <a:pt x="20661" y="85478"/>
                      <a:pt x="18901" y="85416"/>
                      <a:pt x="17132" y="85416"/>
                    </a:cubicBezTo>
                    <a:cubicBezTo>
                      <a:pt x="16572" y="85416"/>
                      <a:pt x="16010" y="85423"/>
                      <a:pt x="15447" y="85438"/>
                    </a:cubicBezTo>
                    <a:cubicBezTo>
                      <a:pt x="14692" y="85451"/>
                      <a:pt x="13931" y="85473"/>
                      <a:pt x="13172" y="85473"/>
                    </a:cubicBezTo>
                    <a:cubicBezTo>
                      <a:pt x="11970" y="85473"/>
                      <a:pt x="10769" y="85417"/>
                      <a:pt x="9594" y="85178"/>
                    </a:cubicBezTo>
                    <a:cubicBezTo>
                      <a:pt x="7415" y="84755"/>
                      <a:pt x="5594" y="83650"/>
                      <a:pt x="4456" y="81698"/>
                    </a:cubicBezTo>
                    <a:cubicBezTo>
                      <a:pt x="3317" y="79747"/>
                      <a:pt x="2830" y="77308"/>
                      <a:pt x="2504" y="75064"/>
                    </a:cubicBezTo>
                    <a:cubicBezTo>
                      <a:pt x="1691" y="69764"/>
                      <a:pt x="1594" y="64333"/>
                      <a:pt x="1431" y="59000"/>
                    </a:cubicBezTo>
                    <a:cubicBezTo>
                      <a:pt x="1171" y="48398"/>
                      <a:pt x="1561" y="37797"/>
                      <a:pt x="2147" y="27196"/>
                    </a:cubicBezTo>
                    <a:cubicBezTo>
                      <a:pt x="2504" y="21407"/>
                      <a:pt x="2700" y="15521"/>
                      <a:pt x="3415" y="9765"/>
                    </a:cubicBezTo>
                    <a:cubicBezTo>
                      <a:pt x="3740" y="7326"/>
                      <a:pt x="3708" y="3261"/>
                      <a:pt x="6277" y="1961"/>
                    </a:cubicBezTo>
                    <a:cubicBezTo>
                      <a:pt x="7271" y="1457"/>
                      <a:pt x="8379" y="1335"/>
                      <a:pt x="9518" y="1335"/>
                    </a:cubicBezTo>
                    <a:cubicBezTo>
                      <a:pt x="10583" y="1335"/>
                      <a:pt x="11675" y="1442"/>
                      <a:pt x="12725" y="1442"/>
                    </a:cubicBezTo>
                    <a:cubicBezTo>
                      <a:pt x="13233" y="1442"/>
                      <a:pt x="13731" y="1417"/>
                      <a:pt x="14212" y="1343"/>
                    </a:cubicBezTo>
                    <a:cubicBezTo>
                      <a:pt x="14829" y="1245"/>
                      <a:pt x="14699" y="237"/>
                      <a:pt x="14081" y="237"/>
                    </a:cubicBezTo>
                    <a:lnTo>
                      <a:pt x="14049" y="270"/>
                    </a:lnTo>
                    <a:cubicBezTo>
                      <a:pt x="13895" y="276"/>
                      <a:pt x="13742" y="279"/>
                      <a:pt x="13588" y="279"/>
                    </a:cubicBezTo>
                    <a:cubicBezTo>
                      <a:pt x="12052" y="279"/>
                      <a:pt x="10496" y="1"/>
                      <a:pt x="8967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51" name="CustomShape 92"/>
              <p:cNvSpPr/>
              <p:nvPr/>
            </p:nvSpPr>
            <p:spPr>
              <a:xfrm>
                <a:off x="7516440" y="1445760"/>
                <a:ext cx="887040" cy="1838880"/>
              </a:xfrm>
              <a:custGeom>
                <a:avLst/>
                <a:gdLst/>
                <a:ahLst/>
                <a:rect l="l" t="t" r="r" b="b"/>
                <a:pathLst>
                  <a:path w="41171" h="85318">
                    <a:moveTo>
                      <a:pt x="13808" y="0"/>
                    </a:moveTo>
                    <a:cubicBezTo>
                      <a:pt x="9335" y="0"/>
                      <a:pt x="4879" y="119"/>
                      <a:pt x="424" y="409"/>
                    </a:cubicBezTo>
                    <a:cubicBezTo>
                      <a:pt x="1" y="442"/>
                      <a:pt x="1" y="1092"/>
                      <a:pt x="424" y="1157"/>
                    </a:cubicBezTo>
                    <a:cubicBezTo>
                      <a:pt x="9301" y="1255"/>
                      <a:pt x="18179" y="1157"/>
                      <a:pt x="27057" y="1482"/>
                    </a:cubicBezTo>
                    <a:cubicBezTo>
                      <a:pt x="29203" y="1547"/>
                      <a:pt x="31642" y="1385"/>
                      <a:pt x="33724" y="1970"/>
                    </a:cubicBezTo>
                    <a:cubicBezTo>
                      <a:pt x="35545" y="2490"/>
                      <a:pt x="36878" y="3824"/>
                      <a:pt x="37724" y="5515"/>
                    </a:cubicBezTo>
                    <a:cubicBezTo>
                      <a:pt x="39480" y="9027"/>
                      <a:pt x="39577" y="13352"/>
                      <a:pt x="39577" y="17189"/>
                    </a:cubicBezTo>
                    <a:cubicBezTo>
                      <a:pt x="39740" y="34522"/>
                      <a:pt x="38862" y="51725"/>
                      <a:pt x="37626" y="69025"/>
                    </a:cubicBezTo>
                    <a:cubicBezTo>
                      <a:pt x="37463" y="71367"/>
                      <a:pt x="37366" y="73708"/>
                      <a:pt x="37073" y="76049"/>
                    </a:cubicBezTo>
                    <a:cubicBezTo>
                      <a:pt x="36878" y="78033"/>
                      <a:pt x="36423" y="80212"/>
                      <a:pt x="34992" y="81740"/>
                    </a:cubicBezTo>
                    <a:cubicBezTo>
                      <a:pt x="33464" y="83334"/>
                      <a:pt x="31220" y="83757"/>
                      <a:pt x="29106" y="83984"/>
                    </a:cubicBezTo>
                    <a:cubicBezTo>
                      <a:pt x="26765" y="84212"/>
                      <a:pt x="24423" y="84342"/>
                      <a:pt x="22082" y="84570"/>
                    </a:cubicBezTo>
                    <a:cubicBezTo>
                      <a:pt x="21626" y="84635"/>
                      <a:pt x="21594" y="85317"/>
                      <a:pt x="22082" y="85317"/>
                    </a:cubicBezTo>
                    <a:cubicBezTo>
                      <a:pt x="24358" y="85317"/>
                      <a:pt x="26634" y="85285"/>
                      <a:pt x="28911" y="85122"/>
                    </a:cubicBezTo>
                    <a:cubicBezTo>
                      <a:pt x="30634" y="85057"/>
                      <a:pt x="32325" y="84700"/>
                      <a:pt x="33886" y="84017"/>
                    </a:cubicBezTo>
                    <a:cubicBezTo>
                      <a:pt x="37106" y="82423"/>
                      <a:pt x="38016" y="78976"/>
                      <a:pt x="38374" y="75692"/>
                    </a:cubicBezTo>
                    <a:cubicBezTo>
                      <a:pt x="39285" y="66294"/>
                      <a:pt x="39740" y="56798"/>
                      <a:pt x="40228" y="47400"/>
                    </a:cubicBezTo>
                    <a:cubicBezTo>
                      <a:pt x="40715" y="37969"/>
                      <a:pt x="40846" y="28603"/>
                      <a:pt x="40878" y="19173"/>
                    </a:cubicBezTo>
                    <a:cubicBezTo>
                      <a:pt x="40911" y="12831"/>
                      <a:pt x="41171" y="1547"/>
                      <a:pt x="32716" y="539"/>
                    </a:cubicBezTo>
                    <a:cubicBezTo>
                      <a:pt x="30179" y="214"/>
                      <a:pt x="27610" y="246"/>
                      <a:pt x="25073" y="181"/>
                    </a:cubicBezTo>
                    <a:cubicBezTo>
                      <a:pt x="22342" y="84"/>
                      <a:pt x="19643" y="19"/>
                      <a:pt x="16944" y="19"/>
                    </a:cubicBezTo>
                    <a:cubicBezTo>
                      <a:pt x="15897" y="6"/>
                      <a:pt x="14852" y="0"/>
                      <a:pt x="13808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52" name="CustomShape 93"/>
              <p:cNvSpPr/>
              <p:nvPr/>
            </p:nvSpPr>
            <p:spPr>
              <a:xfrm>
                <a:off x="6506640" y="1387800"/>
                <a:ext cx="36720" cy="56520"/>
              </a:xfrm>
              <a:custGeom>
                <a:avLst/>
                <a:gdLst/>
                <a:ahLst/>
                <a:rect l="l" t="t" r="r" b="b"/>
                <a:pathLst>
                  <a:path w="1725" h="2632">
                    <a:moveTo>
                      <a:pt x="1394" y="1"/>
                    </a:moveTo>
                    <a:cubicBezTo>
                      <a:pt x="1374" y="1"/>
                      <a:pt x="1354" y="2"/>
                      <a:pt x="1334" y="6"/>
                    </a:cubicBezTo>
                    <a:cubicBezTo>
                      <a:pt x="879" y="103"/>
                      <a:pt x="586" y="689"/>
                      <a:pt x="423" y="1079"/>
                    </a:cubicBezTo>
                    <a:cubicBezTo>
                      <a:pt x="228" y="1469"/>
                      <a:pt x="1" y="2087"/>
                      <a:pt x="163" y="2510"/>
                    </a:cubicBezTo>
                    <a:cubicBezTo>
                      <a:pt x="183" y="2588"/>
                      <a:pt x="250" y="2631"/>
                      <a:pt x="329" y="2631"/>
                    </a:cubicBezTo>
                    <a:cubicBezTo>
                      <a:pt x="381" y="2631"/>
                      <a:pt x="437" y="2613"/>
                      <a:pt x="488" y="2575"/>
                    </a:cubicBezTo>
                    <a:cubicBezTo>
                      <a:pt x="586" y="2445"/>
                      <a:pt x="683" y="2282"/>
                      <a:pt x="749" y="2119"/>
                    </a:cubicBezTo>
                    <a:cubicBezTo>
                      <a:pt x="814" y="1859"/>
                      <a:pt x="944" y="1632"/>
                      <a:pt x="1074" y="1437"/>
                    </a:cubicBezTo>
                    <a:cubicBezTo>
                      <a:pt x="1301" y="1079"/>
                      <a:pt x="1692" y="721"/>
                      <a:pt x="1724" y="298"/>
                    </a:cubicBezTo>
                    <a:cubicBezTo>
                      <a:pt x="1724" y="123"/>
                      <a:pt x="1567" y="1"/>
                      <a:pt x="1394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53" name="CustomShape 94"/>
              <p:cNvSpPr/>
              <p:nvPr/>
            </p:nvSpPr>
            <p:spPr>
              <a:xfrm>
                <a:off x="6540480" y="1411920"/>
                <a:ext cx="22680" cy="37080"/>
              </a:xfrm>
              <a:custGeom>
                <a:avLst/>
                <a:gdLst/>
                <a:ahLst/>
                <a:rect l="l" t="t" r="r" b="b"/>
                <a:pathLst>
                  <a:path w="1072" h="1732">
                    <a:moveTo>
                      <a:pt x="741" y="1"/>
                    </a:moveTo>
                    <a:cubicBezTo>
                      <a:pt x="700" y="1"/>
                      <a:pt x="658" y="9"/>
                      <a:pt x="616" y="26"/>
                    </a:cubicBezTo>
                    <a:cubicBezTo>
                      <a:pt x="389" y="156"/>
                      <a:pt x="356" y="416"/>
                      <a:pt x="291" y="644"/>
                    </a:cubicBezTo>
                    <a:lnTo>
                      <a:pt x="64" y="1392"/>
                    </a:lnTo>
                    <a:cubicBezTo>
                      <a:pt x="0" y="1582"/>
                      <a:pt x="157" y="1732"/>
                      <a:pt x="311" y="1732"/>
                    </a:cubicBezTo>
                    <a:cubicBezTo>
                      <a:pt x="393" y="1732"/>
                      <a:pt x="473" y="1689"/>
                      <a:pt x="519" y="1587"/>
                    </a:cubicBezTo>
                    <a:lnTo>
                      <a:pt x="486" y="1587"/>
                    </a:lnTo>
                    <a:cubicBezTo>
                      <a:pt x="616" y="1359"/>
                      <a:pt x="714" y="1132"/>
                      <a:pt x="812" y="871"/>
                    </a:cubicBezTo>
                    <a:cubicBezTo>
                      <a:pt x="942" y="644"/>
                      <a:pt x="1072" y="449"/>
                      <a:pt x="1007" y="188"/>
                    </a:cubicBezTo>
                    <a:cubicBezTo>
                      <a:pt x="958" y="68"/>
                      <a:pt x="856" y="1"/>
                      <a:pt x="741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54" name="CustomShape 95"/>
              <p:cNvSpPr/>
              <p:nvPr/>
            </p:nvSpPr>
            <p:spPr>
              <a:xfrm>
                <a:off x="7770600" y="3271320"/>
                <a:ext cx="229320" cy="470520"/>
              </a:xfrm>
              <a:custGeom>
                <a:avLst/>
                <a:gdLst/>
                <a:ahLst/>
                <a:rect l="l" t="t" r="r" b="b"/>
                <a:pathLst>
                  <a:path w="10649" h="21843">
                    <a:moveTo>
                      <a:pt x="624" y="1"/>
                    </a:moveTo>
                    <a:cubicBezTo>
                      <a:pt x="325" y="1"/>
                      <a:pt x="1" y="255"/>
                      <a:pt x="80" y="628"/>
                    </a:cubicBezTo>
                    <a:cubicBezTo>
                      <a:pt x="925" y="4823"/>
                      <a:pt x="1803" y="9019"/>
                      <a:pt x="2551" y="13246"/>
                    </a:cubicBezTo>
                    <a:cubicBezTo>
                      <a:pt x="2941" y="15360"/>
                      <a:pt x="3299" y="17441"/>
                      <a:pt x="3624" y="19555"/>
                    </a:cubicBezTo>
                    <a:cubicBezTo>
                      <a:pt x="3748" y="20330"/>
                      <a:pt x="3872" y="21843"/>
                      <a:pt x="4953" y="21843"/>
                    </a:cubicBezTo>
                    <a:cubicBezTo>
                      <a:pt x="5006" y="21843"/>
                      <a:pt x="5062" y="21839"/>
                      <a:pt x="5120" y="21831"/>
                    </a:cubicBezTo>
                    <a:cubicBezTo>
                      <a:pt x="6226" y="21669"/>
                      <a:pt x="6811" y="19913"/>
                      <a:pt x="7104" y="19002"/>
                    </a:cubicBezTo>
                    <a:cubicBezTo>
                      <a:pt x="7722" y="17018"/>
                      <a:pt x="8079" y="14905"/>
                      <a:pt x="8535" y="12888"/>
                    </a:cubicBezTo>
                    <a:cubicBezTo>
                      <a:pt x="8990" y="10742"/>
                      <a:pt x="9413" y="8628"/>
                      <a:pt x="9803" y="6482"/>
                    </a:cubicBezTo>
                    <a:cubicBezTo>
                      <a:pt x="10161" y="4466"/>
                      <a:pt x="10616" y="2417"/>
                      <a:pt x="10648" y="368"/>
                    </a:cubicBezTo>
                    <a:cubicBezTo>
                      <a:pt x="10612" y="152"/>
                      <a:pt x="10437" y="36"/>
                      <a:pt x="10259" y="36"/>
                    </a:cubicBezTo>
                    <a:cubicBezTo>
                      <a:pt x="10117" y="36"/>
                      <a:pt x="9973" y="111"/>
                      <a:pt x="9900" y="271"/>
                    </a:cubicBezTo>
                    <a:cubicBezTo>
                      <a:pt x="9353" y="2107"/>
                      <a:pt x="6221" y="20568"/>
                      <a:pt x="5024" y="20568"/>
                    </a:cubicBezTo>
                    <a:cubicBezTo>
                      <a:pt x="5012" y="20568"/>
                      <a:pt x="5001" y="20566"/>
                      <a:pt x="4990" y="20563"/>
                    </a:cubicBezTo>
                    <a:cubicBezTo>
                      <a:pt x="4730" y="20498"/>
                      <a:pt x="4632" y="18742"/>
                      <a:pt x="4567" y="18514"/>
                    </a:cubicBezTo>
                    <a:cubicBezTo>
                      <a:pt x="4437" y="17636"/>
                      <a:pt x="4275" y="16726"/>
                      <a:pt x="4112" y="15848"/>
                    </a:cubicBezTo>
                    <a:cubicBezTo>
                      <a:pt x="3819" y="14157"/>
                      <a:pt x="3527" y="12433"/>
                      <a:pt x="3201" y="10742"/>
                    </a:cubicBezTo>
                    <a:cubicBezTo>
                      <a:pt x="2551" y="7262"/>
                      <a:pt x="1836" y="3815"/>
                      <a:pt x="1055" y="368"/>
                    </a:cubicBezTo>
                    <a:cubicBezTo>
                      <a:pt x="1004" y="111"/>
                      <a:pt x="819" y="1"/>
                      <a:pt x="624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55" name="CustomShape 96"/>
              <p:cNvSpPr/>
              <p:nvPr/>
            </p:nvSpPr>
            <p:spPr>
              <a:xfrm>
                <a:off x="6391080" y="1288080"/>
                <a:ext cx="92880" cy="79200"/>
              </a:xfrm>
              <a:custGeom>
                <a:avLst/>
                <a:gdLst/>
                <a:ahLst/>
                <a:rect l="l" t="t" r="r" b="b"/>
                <a:pathLst>
                  <a:path w="4333" h="3694">
                    <a:moveTo>
                      <a:pt x="456" y="1"/>
                    </a:moveTo>
                    <a:cubicBezTo>
                      <a:pt x="161" y="1"/>
                      <a:pt x="0" y="366"/>
                      <a:pt x="234" y="600"/>
                    </a:cubicBezTo>
                    <a:cubicBezTo>
                      <a:pt x="820" y="1121"/>
                      <a:pt x="1535" y="1478"/>
                      <a:pt x="2153" y="1966"/>
                    </a:cubicBezTo>
                    <a:cubicBezTo>
                      <a:pt x="2771" y="2454"/>
                      <a:pt x="3324" y="3007"/>
                      <a:pt x="3877" y="3625"/>
                    </a:cubicBezTo>
                    <a:cubicBezTo>
                      <a:pt x="3917" y="3673"/>
                      <a:pt x="3967" y="3693"/>
                      <a:pt x="4018" y="3693"/>
                    </a:cubicBezTo>
                    <a:cubicBezTo>
                      <a:pt x="4172" y="3693"/>
                      <a:pt x="4332" y="3503"/>
                      <a:pt x="4234" y="3332"/>
                    </a:cubicBezTo>
                    <a:cubicBezTo>
                      <a:pt x="3421" y="2031"/>
                      <a:pt x="2088" y="470"/>
                      <a:pt x="560" y="15"/>
                    </a:cubicBezTo>
                    <a:cubicBezTo>
                      <a:pt x="524" y="5"/>
                      <a:pt x="489" y="1"/>
                      <a:pt x="456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56" name="CustomShape 97"/>
              <p:cNvSpPr/>
              <p:nvPr/>
            </p:nvSpPr>
            <p:spPr>
              <a:xfrm>
                <a:off x="6467400" y="1231920"/>
                <a:ext cx="61200" cy="105120"/>
              </a:xfrm>
              <a:custGeom>
                <a:avLst/>
                <a:gdLst/>
                <a:ahLst/>
                <a:rect l="l" t="t" r="r" b="b"/>
                <a:pathLst>
                  <a:path w="2855" h="4887">
                    <a:moveTo>
                      <a:pt x="411" y="1"/>
                    </a:moveTo>
                    <a:cubicBezTo>
                      <a:pt x="186" y="1"/>
                      <a:pt x="1" y="211"/>
                      <a:pt x="78" y="441"/>
                    </a:cubicBezTo>
                    <a:cubicBezTo>
                      <a:pt x="273" y="1124"/>
                      <a:pt x="728" y="1709"/>
                      <a:pt x="1053" y="2327"/>
                    </a:cubicBezTo>
                    <a:cubicBezTo>
                      <a:pt x="1443" y="3043"/>
                      <a:pt x="1769" y="3823"/>
                      <a:pt x="2029" y="4604"/>
                    </a:cubicBezTo>
                    <a:cubicBezTo>
                      <a:pt x="2081" y="4801"/>
                      <a:pt x="2234" y="4886"/>
                      <a:pt x="2390" y="4886"/>
                    </a:cubicBezTo>
                    <a:cubicBezTo>
                      <a:pt x="2620" y="4886"/>
                      <a:pt x="2854" y="4699"/>
                      <a:pt x="2777" y="4408"/>
                    </a:cubicBezTo>
                    <a:cubicBezTo>
                      <a:pt x="2419" y="2978"/>
                      <a:pt x="1834" y="929"/>
                      <a:pt x="598" y="51"/>
                    </a:cubicBezTo>
                    <a:cubicBezTo>
                      <a:pt x="535" y="16"/>
                      <a:pt x="471" y="1"/>
                      <a:pt x="411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57" name="CustomShape 98"/>
              <p:cNvSpPr/>
              <p:nvPr/>
            </p:nvSpPr>
            <p:spPr>
              <a:xfrm>
                <a:off x="6573960" y="1220040"/>
                <a:ext cx="20880" cy="113400"/>
              </a:xfrm>
              <a:custGeom>
                <a:avLst/>
                <a:gdLst/>
                <a:ahLst/>
                <a:rect l="l" t="t" r="r" b="b"/>
                <a:pathLst>
                  <a:path w="977" h="5285">
                    <a:moveTo>
                      <a:pt x="472" y="0"/>
                    </a:moveTo>
                    <a:cubicBezTo>
                      <a:pt x="318" y="0"/>
                      <a:pt x="163" y="90"/>
                      <a:pt x="98" y="269"/>
                    </a:cubicBezTo>
                    <a:cubicBezTo>
                      <a:pt x="0" y="1082"/>
                      <a:pt x="0" y="1895"/>
                      <a:pt x="66" y="2708"/>
                    </a:cubicBezTo>
                    <a:cubicBezTo>
                      <a:pt x="33" y="3521"/>
                      <a:pt x="98" y="4301"/>
                      <a:pt x="228" y="5114"/>
                    </a:cubicBezTo>
                    <a:cubicBezTo>
                      <a:pt x="261" y="5228"/>
                      <a:pt x="366" y="5285"/>
                      <a:pt x="472" y="5285"/>
                    </a:cubicBezTo>
                    <a:cubicBezTo>
                      <a:pt x="578" y="5285"/>
                      <a:pt x="683" y="5228"/>
                      <a:pt x="716" y="5114"/>
                    </a:cubicBezTo>
                    <a:cubicBezTo>
                      <a:pt x="846" y="4301"/>
                      <a:pt x="911" y="3521"/>
                      <a:pt x="878" y="2708"/>
                    </a:cubicBezTo>
                    <a:cubicBezTo>
                      <a:pt x="976" y="1895"/>
                      <a:pt x="944" y="1082"/>
                      <a:pt x="846" y="269"/>
                    </a:cubicBezTo>
                    <a:cubicBezTo>
                      <a:pt x="781" y="90"/>
                      <a:pt x="626" y="0"/>
                      <a:pt x="472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58" name="CustomShape 99"/>
              <p:cNvSpPr/>
              <p:nvPr/>
            </p:nvSpPr>
            <p:spPr>
              <a:xfrm>
                <a:off x="8342640" y="1473480"/>
                <a:ext cx="106920" cy="210600"/>
              </a:xfrm>
              <a:custGeom>
                <a:avLst/>
                <a:gdLst/>
                <a:ahLst/>
                <a:rect l="l" t="t" r="r" b="b"/>
                <a:pathLst>
                  <a:path w="4984" h="9787">
                    <a:moveTo>
                      <a:pt x="347" y="1"/>
                    </a:moveTo>
                    <a:cubicBezTo>
                      <a:pt x="174" y="1"/>
                      <a:pt x="0" y="202"/>
                      <a:pt x="106" y="361"/>
                    </a:cubicBezTo>
                    <a:cubicBezTo>
                      <a:pt x="1082" y="1694"/>
                      <a:pt x="2187" y="2767"/>
                      <a:pt x="2903" y="4263"/>
                    </a:cubicBezTo>
                    <a:cubicBezTo>
                      <a:pt x="3716" y="5954"/>
                      <a:pt x="4008" y="7678"/>
                      <a:pt x="4236" y="9499"/>
                    </a:cubicBezTo>
                    <a:cubicBezTo>
                      <a:pt x="4255" y="9671"/>
                      <a:pt x="4432" y="9787"/>
                      <a:pt x="4581" y="9787"/>
                    </a:cubicBezTo>
                    <a:cubicBezTo>
                      <a:pt x="4685" y="9787"/>
                      <a:pt x="4776" y="9730"/>
                      <a:pt x="4789" y="9596"/>
                    </a:cubicBezTo>
                    <a:cubicBezTo>
                      <a:pt x="4984" y="7808"/>
                      <a:pt x="4691" y="5987"/>
                      <a:pt x="3943" y="4361"/>
                    </a:cubicBezTo>
                    <a:cubicBezTo>
                      <a:pt x="3260" y="2767"/>
                      <a:pt x="2025" y="849"/>
                      <a:pt x="464" y="36"/>
                    </a:cubicBezTo>
                    <a:cubicBezTo>
                      <a:pt x="427" y="11"/>
                      <a:pt x="387" y="1"/>
                      <a:pt x="347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59" name="CustomShape 100"/>
              <p:cNvSpPr/>
              <p:nvPr/>
            </p:nvSpPr>
            <p:spPr>
              <a:xfrm>
                <a:off x="6316920" y="3233160"/>
                <a:ext cx="191520" cy="135000"/>
              </a:xfrm>
              <a:custGeom>
                <a:avLst/>
                <a:gdLst/>
                <a:ahLst/>
                <a:rect l="l" t="t" r="r" b="b"/>
                <a:pathLst>
                  <a:path w="8902" h="6277">
                    <a:moveTo>
                      <a:pt x="394" y="1"/>
                    </a:moveTo>
                    <a:cubicBezTo>
                      <a:pt x="202" y="1"/>
                      <a:pt x="0" y="236"/>
                      <a:pt x="121" y="453"/>
                    </a:cubicBezTo>
                    <a:lnTo>
                      <a:pt x="121" y="421"/>
                    </a:lnTo>
                    <a:cubicBezTo>
                      <a:pt x="1096" y="1884"/>
                      <a:pt x="2300" y="3120"/>
                      <a:pt x="3698" y="4161"/>
                    </a:cubicBezTo>
                    <a:cubicBezTo>
                      <a:pt x="4902" y="5080"/>
                      <a:pt x="6694" y="6277"/>
                      <a:pt x="8289" y="6277"/>
                    </a:cubicBezTo>
                    <a:cubicBezTo>
                      <a:pt x="8331" y="6277"/>
                      <a:pt x="8372" y="6276"/>
                      <a:pt x="8413" y="6274"/>
                    </a:cubicBezTo>
                    <a:cubicBezTo>
                      <a:pt x="8771" y="6274"/>
                      <a:pt x="8901" y="5819"/>
                      <a:pt x="8608" y="5656"/>
                    </a:cubicBezTo>
                    <a:cubicBezTo>
                      <a:pt x="7308" y="4778"/>
                      <a:pt x="5649" y="4421"/>
                      <a:pt x="4283" y="3575"/>
                    </a:cubicBezTo>
                    <a:cubicBezTo>
                      <a:pt x="2852" y="2632"/>
                      <a:pt x="1617" y="1461"/>
                      <a:pt x="576" y="96"/>
                    </a:cubicBezTo>
                    <a:cubicBezTo>
                      <a:pt x="526" y="29"/>
                      <a:pt x="461" y="1"/>
                      <a:pt x="394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60" name="CustomShape 101"/>
              <p:cNvSpPr/>
              <p:nvPr/>
            </p:nvSpPr>
            <p:spPr>
              <a:xfrm>
                <a:off x="6340320" y="3315960"/>
                <a:ext cx="113760" cy="79200"/>
              </a:xfrm>
              <a:custGeom>
                <a:avLst/>
                <a:gdLst/>
                <a:ahLst/>
                <a:rect l="l" t="t" r="r" b="b"/>
                <a:pathLst>
                  <a:path w="5295" h="3696">
                    <a:moveTo>
                      <a:pt x="336" y="0"/>
                    </a:moveTo>
                    <a:cubicBezTo>
                      <a:pt x="168" y="0"/>
                      <a:pt x="0" y="172"/>
                      <a:pt x="113" y="375"/>
                    </a:cubicBezTo>
                    <a:cubicBezTo>
                      <a:pt x="886" y="2049"/>
                      <a:pt x="2648" y="3692"/>
                      <a:pt x="4608" y="3692"/>
                    </a:cubicBezTo>
                    <a:cubicBezTo>
                      <a:pt x="4627" y="3692"/>
                      <a:pt x="4647" y="3692"/>
                      <a:pt x="4666" y="3692"/>
                    </a:cubicBezTo>
                    <a:cubicBezTo>
                      <a:pt x="4686" y="3694"/>
                      <a:pt x="4705" y="3695"/>
                      <a:pt x="4724" y="3695"/>
                    </a:cubicBezTo>
                    <a:cubicBezTo>
                      <a:pt x="5195" y="3695"/>
                      <a:pt x="5295" y="2941"/>
                      <a:pt x="4763" y="2879"/>
                    </a:cubicBezTo>
                    <a:cubicBezTo>
                      <a:pt x="3007" y="2326"/>
                      <a:pt x="1544" y="1740"/>
                      <a:pt x="536" y="114"/>
                    </a:cubicBezTo>
                    <a:cubicBezTo>
                      <a:pt x="486" y="34"/>
                      <a:pt x="411" y="0"/>
                      <a:pt x="336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61" name="CustomShape 102"/>
              <p:cNvSpPr/>
              <p:nvPr/>
            </p:nvSpPr>
            <p:spPr>
              <a:xfrm>
                <a:off x="8340480" y="3134520"/>
                <a:ext cx="75600" cy="34920"/>
              </a:xfrm>
              <a:custGeom>
                <a:avLst/>
                <a:gdLst/>
                <a:ahLst/>
                <a:rect l="l" t="t" r="r" b="b"/>
                <a:pathLst>
                  <a:path w="3530" h="1641">
                    <a:moveTo>
                      <a:pt x="535" y="0"/>
                    </a:moveTo>
                    <a:cubicBezTo>
                      <a:pt x="255" y="0"/>
                      <a:pt x="0" y="422"/>
                      <a:pt x="245" y="639"/>
                    </a:cubicBezTo>
                    <a:cubicBezTo>
                      <a:pt x="755" y="1076"/>
                      <a:pt x="1682" y="1641"/>
                      <a:pt x="2485" y="1641"/>
                    </a:cubicBezTo>
                    <a:cubicBezTo>
                      <a:pt x="2757" y="1641"/>
                      <a:pt x="3014" y="1576"/>
                      <a:pt x="3236" y="1420"/>
                    </a:cubicBezTo>
                    <a:cubicBezTo>
                      <a:pt x="3432" y="1290"/>
                      <a:pt x="3529" y="899"/>
                      <a:pt x="3236" y="769"/>
                    </a:cubicBezTo>
                    <a:cubicBezTo>
                      <a:pt x="2846" y="672"/>
                      <a:pt x="2423" y="607"/>
                      <a:pt x="2001" y="574"/>
                    </a:cubicBezTo>
                    <a:cubicBezTo>
                      <a:pt x="1545" y="509"/>
                      <a:pt x="1090" y="314"/>
                      <a:pt x="700" y="54"/>
                    </a:cubicBezTo>
                    <a:cubicBezTo>
                      <a:pt x="646" y="16"/>
                      <a:pt x="590" y="0"/>
                      <a:pt x="535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62" name="CustomShape 103"/>
              <p:cNvSpPr/>
              <p:nvPr/>
            </p:nvSpPr>
            <p:spPr>
              <a:xfrm>
                <a:off x="8342640" y="3188880"/>
                <a:ext cx="70920" cy="33840"/>
              </a:xfrm>
              <a:custGeom>
                <a:avLst/>
                <a:gdLst/>
                <a:ahLst/>
                <a:rect l="l" t="t" r="r" b="b"/>
                <a:pathLst>
                  <a:path w="3299" h="1579">
                    <a:moveTo>
                      <a:pt x="628" y="0"/>
                    </a:moveTo>
                    <a:cubicBezTo>
                      <a:pt x="297" y="0"/>
                      <a:pt x="0" y="403"/>
                      <a:pt x="307" y="684"/>
                    </a:cubicBezTo>
                    <a:cubicBezTo>
                      <a:pt x="776" y="1106"/>
                      <a:pt x="1582" y="1578"/>
                      <a:pt x="2300" y="1578"/>
                    </a:cubicBezTo>
                    <a:cubicBezTo>
                      <a:pt x="2579" y="1578"/>
                      <a:pt x="2844" y="1507"/>
                      <a:pt x="3071" y="1335"/>
                    </a:cubicBezTo>
                    <a:cubicBezTo>
                      <a:pt x="3234" y="1237"/>
                      <a:pt x="3299" y="977"/>
                      <a:pt x="3071" y="879"/>
                    </a:cubicBezTo>
                    <a:cubicBezTo>
                      <a:pt x="2746" y="749"/>
                      <a:pt x="2388" y="652"/>
                      <a:pt x="2031" y="619"/>
                    </a:cubicBezTo>
                    <a:cubicBezTo>
                      <a:pt x="1608" y="522"/>
                      <a:pt x="1218" y="359"/>
                      <a:pt x="893" y="99"/>
                    </a:cubicBezTo>
                    <a:cubicBezTo>
                      <a:pt x="809" y="30"/>
                      <a:pt x="718" y="0"/>
                      <a:pt x="628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63" name="CustomShape 104"/>
              <p:cNvSpPr/>
              <p:nvPr/>
            </p:nvSpPr>
            <p:spPr>
              <a:xfrm>
                <a:off x="8318880" y="3235320"/>
                <a:ext cx="65520" cy="59400"/>
              </a:xfrm>
              <a:custGeom>
                <a:avLst/>
                <a:gdLst/>
                <a:ahLst/>
                <a:rect l="l" t="t" r="r" b="b"/>
                <a:pathLst>
                  <a:path w="3050" h="2772">
                    <a:moveTo>
                      <a:pt x="616" y="0"/>
                    </a:moveTo>
                    <a:cubicBezTo>
                      <a:pt x="304" y="0"/>
                      <a:pt x="0" y="309"/>
                      <a:pt x="205" y="650"/>
                    </a:cubicBezTo>
                    <a:cubicBezTo>
                      <a:pt x="693" y="1398"/>
                      <a:pt x="1376" y="2374"/>
                      <a:pt x="2221" y="2731"/>
                    </a:cubicBezTo>
                    <a:cubicBezTo>
                      <a:pt x="2276" y="2759"/>
                      <a:pt x="2338" y="2771"/>
                      <a:pt x="2401" y="2771"/>
                    </a:cubicBezTo>
                    <a:cubicBezTo>
                      <a:pt x="2710" y="2771"/>
                      <a:pt x="3050" y="2470"/>
                      <a:pt x="2807" y="2146"/>
                    </a:cubicBezTo>
                    <a:cubicBezTo>
                      <a:pt x="2514" y="1821"/>
                      <a:pt x="2221" y="1495"/>
                      <a:pt x="1863" y="1203"/>
                    </a:cubicBezTo>
                    <a:cubicBezTo>
                      <a:pt x="1538" y="910"/>
                      <a:pt x="1246" y="552"/>
                      <a:pt x="985" y="195"/>
                    </a:cubicBezTo>
                    <a:cubicBezTo>
                      <a:pt x="887" y="58"/>
                      <a:pt x="751" y="0"/>
                      <a:pt x="616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364" name="CustomShape 105"/>
            <p:cNvSpPr/>
            <p:nvPr/>
          </p:nvSpPr>
          <p:spPr>
            <a:xfrm>
              <a:off x="6526440" y="2018880"/>
              <a:ext cx="1675440" cy="997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s-PE" sz="1200" spc="-1" strike="noStrike">
                  <a:solidFill>
                    <a:srgbClr val="ffffff"/>
                  </a:solidFill>
                  <a:latin typeface="Roboto"/>
                  <a:ea typeface="Roboto"/>
                </a:rPr>
                <a:t>Jóvenes como ciudadanos  del mundo </a:t>
              </a:r>
              <a:endParaRPr b="0" lang="de-DE" sz="12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de-DE" sz="1200" spc="-1" strike="noStrike">
                <a:latin typeface="Arial"/>
              </a:endParaRPr>
            </a:p>
          </p:txBody>
        </p:sp>
        <p:sp>
          <p:nvSpPr>
            <p:cNvPr id="365" name="CustomShape 106"/>
            <p:cNvSpPr/>
            <p:nvPr/>
          </p:nvSpPr>
          <p:spPr>
            <a:xfrm>
              <a:off x="6523200" y="1407240"/>
              <a:ext cx="1072440" cy="3772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s-PE" sz="1600" spc="-1" strike="noStrike">
                  <a:solidFill>
                    <a:srgbClr val="231f20"/>
                  </a:solidFill>
                  <a:latin typeface="Fira Sans Extra Condensed Medium"/>
                  <a:ea typeface="Fira Sans Extra Condensed Medium"/>
                </a:rPr>
                <a:t>N</a:t>
              </a:r>
              <a:r>
                <a:rPr b="0" lang="en" sz="1600" spc="-1" strike="noStrike">
                  <a:solidFill>
                    <a:srgbClr val="231f20"/>
                  </a:solidFill>
                  <a:latin typeface="Fira Sans Extra Condensed Medium"/>
                  <a:ea typeface="Fira Sans Extra Condensed Medium"/>
                </a:rPr>
                <a:t>uevos escenarios</a:t>
              </a:r>
              <a:endParaRPr b="0" lang="de-DE" sz="1600" spc="-1" strike="noStrike">
                <a:latin typeface="Arial"/>
              </a:endParaRPr>
            </a:p>
          </p:txBody>
        </p:sp>
        <p:grpSp>
          <p:nvGrpSpPr>
            <p:cNvPr id="366" name="Group 107"/>
            <p:cNvGrpSpPr/>
            <p:nvPr/>
          </p:nvGrpSpPr>
          <p:grpSpPr>
            <a:xfrm>
              <a:off x="7537320" y="4489560"/>
              <a:ext cx="710640" cy="273240"/>
              <a:chOff x="7537320" y="4489560"/>
              <a:chExt cx="710640" cy="273240"/>
            </a:xfrm>
          </p:grpSpPr>
          <p:sp>
            <p:nvSpPr>
              <p:cNvPr id="367" name="CustomShape 108"/>
              <p:cNvSpPr/>
              <p:nvPr/>
            </p:nvSpPr>
            <p:spPr>
              <a:xfrm>
                <a:off x="7553520" y="4489560"/>
                <a:ext cx="677880" cy="42120"/>
              </a:xfrm>
              <a:custGeom>
                <a:avLst/>
                <a:gdLst/>
                <a:ahLst/>
                <a:rect l="l" t="t" r="r" b="b"/>
                <a:pathLst>
                  <a:path w="31461" h="1978">
                    <a:moveTo>
                      <a:pt x="19366" y="1"/>
                    </a:moveTo>
                    <a:cubicBezTo>
                      <a:pt x="18038" y="1"/>
                      <a:pt x="16710" y="17"/>
                      <a:pt x="15382" y="59"/>
                    </a:cubicBezTo>
                    <a:cubicBezTo>
                      <a:pt x="10407" y="222"/>
                      <a:pt x="5236" y="319"/>
                      <a:pt x="391" y="1327"/>
                    </a:cubicBezTo>
                    <a:cubicBezTo>
                      <a:pt x="0" y="1392"/>
                      <a:pt x="98" y="1978"/>
                      <a:pt x="456" y="1978"/>
                    </a:cubicBezTo>
                    <a:cubicBezTo>
                      <a:pt x="5496" y="1913"/>
                      <a:pt x="10569" y="1230"/>
                      <a:pt x="15610" y="1067"/>
                    </a:cubicBezTo>
                    <a:cubicBezTo>
                      <a:pt x="18284" y="981"/>
                      <a:pt x="20966" y="896"/>
                      <a:pt x="23644" y="896"/>
                    </a:cubicBezTo>
                    <a:cubicBezTo>
                      <a:pt x="26047" y="896"/>
                      <a:pt x="28445" y="965"/>
                      <a:pt x="30829" y="1165"/>
                    </a:cubicBezTo>
                    <a:cubicBezTo>
                      <a:pt x="30847" y="1167"/>
                      <a:pt x="30865" y="1167"/>
                      <a:pt x="30882" y="1167"/>
                    </a:cubicBezTo>
                    <a:cubicBezTo>
                      <a:pt x="31448" y="1167"/>
                      <a:pt x="31460" y="156"/>
                      <a:pt x="30829" y="156"/>
                    </a:cubicBezTo>
                    <a:cubicBezTo>
                      <a:pt x="26995" y="132"/>
                      <a:pt x="23178" y="1"/>
                      <a:pt x="19366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68" name="CustomShape 109"/>
              <p:cNvSpPr/>
              <p:nvPr/>
            </p:nvSpPr>
            <p:spPr>
              <a:xfrm>
                <a:off x="7557840" y="4496760"/>
                <a:ext cx="670680" cy="242640"/>
              </a:xfrm>
              <a:custGeom>
                <a:avLst/>
                <a:gdLst/>
                <a:ahLst/>
                <a:rect l="l" t="t" r="r" b="b"/>
                <a:pathLst>
                  <a:path w="31122" h="11268">
                    <a:moveTo>
                      <a:pt x="24662" y="0"/>
                    </a:moveTo>
                    <a:cubicBezTo>
                      <a:pt x="21583" y="0"/>
                      <a:pt x="18509" y="130"/>
                      <a:pt x="15447" y="373"/>
                    </a:cubicBezTo>
                    <a:cubicBezTo>
                      <a:pt x="7383" y="1024"/>
                      <a:pt x="1" y="1446"/>
                      <a:pt x="1" y="1446"/>
                    </a:cubicBezTo>
                    <a:lnTo>
                      <a:pt x="1" y="11267"/>
                    </a:lnTo>
                    <a:lnTo>
                      <a:pt x="30894" y="11267"/>
                    </a:lnTo>
                    <a:lnTo>
                      <a:pt x="31122" y="8015"/>
                    </a:lnTo>
                    <a:lnTo>
                      <a:pt x="30244" y="146"/>
                    </a:lnTo>
                    <a:cubicBezTo>
                      <a:pt x="28383" y="48"/>
                      <a:pt x="26521" y="0"/>
                      <a:pt x="2466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tIns="91440" bIns="91440" anchor="ctr">
                <a:noAutofit/>
              </a:bodyPr>
              <a:p>
                <a:pPr algn="ctr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" sz="1400" spc="-1" strike="noStrike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</a:rPr>
                  <a:t>2021</a:t>
                </a:r>
                <a:endParaRPr b="0" lang="de-DE" sz="1400" spc="-1" strike="noStrike">
                  <a:latin typeface="Arial"/>
                </a:endParaRPr>
              </a:p>
            </p:txBody>
          </p:sp>
          <p:sp>
            <p:nvSpPr>
              <p:cNvPr id="369" name="CustomShape 110"/>
              <p:cNvSpPr/>
              <p:nvPr/>
            </p:nvSpPr>
            <p:spPr>
              <a:xfrm>
                <a:off x="7537320" y="4519800"/>
                <a:ext cx="39600" cy="240840"/>
              </a:xfrm>
              <a:custGeom>
                <a:avLst/>
                <a:gdLst/>
                <a:ahLst/>
                <a:rect l="l" t="t" r="r" b="b"/>
                <a:pathLst>
                  <a:path w="1855" h="11188">
                    <a:moveTo>
                      <a:pt x="1045" y="0"/>
                    </a:moveTo>
                    <a:cubicBezTo>
                      <a:pt x="911" y="0"/>
                      <a:pt x="781" y="82"/>
                      <a:pt x="748" y="244"/>
                    </a:cubicBezTo>
                    <a:cubicBezTo>
                      <a:pt x="293" y="1805"/>
                      <a:pt x="488" y="3626"/>
                      <a:pt x="423" y="5285"/>
                    </a:cubicBezTo>
                    <a:cubicBezTo>
                      <a:pt x="358" y="7041"/>
                      <a:pt x="0" y="8992"/>
                      <a:pt x="228" y="10716"/>
                    </a:cubicBezTo>
                    <a:cubicBezTo>
                      <a:pt x="228" y="11021"/>
                      <a:pt x="466" y="11188"/>
                      <a:pt x="707" y="11188"/>
                    </a:cubicBezTo>
                    <a:cubicBezTo>
                      <a:pt x="902" y="11188"/>
                      <a:pt x="1098" y="11079"/>
                      <a:pt x="1171" y="10846"/>
                    </a:cubicBezTo>
                    <a:cubicBezTo>
                      <a:pt x="1626" y="9220"/>
                      <a:pt x="1529" y="7236"/>
                      <a:pt x="1561" y="5513"/>
                    </a:cubicBezTo>
                    <a:cubicBezTo>
                      <a:pt x="1594" y="3822"/>
                      <a:pt x="1854" y="1870"/>
                      <a:pt x="1366" y="244"/>
                    </a:cubicBezTo>
                    <a:cubicBezTo>
                      <a:pt x="1318" y="82"/>
                      <a:pt x="1179" y="0"/>
                      <a:pt x="1045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70" name="CustomShape 111"/>
              <p:cNvSpPr/>
              <p:nvPr/>
            </p:nvSpPr>
            <p:spPr>
              <a:xfrm>
                <a:off x="7543080" y="4718520"/>
                <a:ext cx="693000" cy="44280"/>
              </a:xfrm>
              <a:custGeom>
                <a:avLst/>
                <a:gdLst/>
                <a:ahLst/>
                <a:rect l="l" t="t" r="r" b="b"/>
                <a:pathLst>
                  <a:path w="32163" h="2072">
                    <a:moveTo>
                      <a:pt x="25716" y="1"/>
                    </a:moveTo>
                    <a:cubicBezTo>
                      <a:pt x="22364" y="1"/>
                      <a:pt x="19003" y="170"/>
                      <a:pt x="15708" y="274"/>
                    </a:cubicBezTo>
                    <a:cubicBezTo>
                      <a:pt x="13106" y="371"/>
                      <a:pt x="10504" y="469"/>
                      <a:pt x="7903" y="599"/>
                    </a:cubicBezTo>
                    <a:cubicBezTo>
                      <a:pt x="5431" y="729"/>
                      <a:pt x="2797" y="664"/>
                      <a:pt x="391" y="1250"/>
                    </a:cubicBezTo>
                    <a:cubicBezTo>
                      <a:pt x="1" y="1380"/>
                      <a:pt x="131" y="1932"/>
                      <a:pt x="488" y="1965"/>
                    </a:cubicBezTo>
                    <a:lnTo>
                      <a:pt x="521" y="1965"/>
                    </a:lnTo>
                    <a:cubicBezTo>
                      <a:pt x="1193" y="2041"/>
                      <a:pt x="1876" y="2071"/>
                      <a:pt x="2565" y="2071"/>
                    </a:cubicBezTo>
                    <a:cubicBezTo>
                      <a:pt x="4510" y="2071"/>
                      <a:pt x="6502" y="1833"/>
                      <a:pt x="8423" y="1737"/>
                    </a:cubicBezTo>
                    <a:cubicBezTo>
                      <a:pt x="10927" y="1607"/>
                      <a:pt x="13431" y="1510"/>
                      <a:pt x="15968" y="1477"/>
                    </a:cubicBezTo>
                    <a:cubicBezTo>
                      <a:pt x="17204" y="1438"/>
                      <a:pt x="18442" y="1425"/>
                      <a:pt x="19681" y="1425"/>
                    </a:cubicBezTo>
                    <a:cubicBezTo>
                      <a:pt x="22010" y="1425"/>
                      <a:pt x="24342" y="1470"/>
                      <a:pt x="26671" y="1470"/>
                    </a:cubicBezTo>
                    <a:cubicBezTo>
                      <a:pt x="28254" y="1470"/>
                      <a:pt x="29836" y="1450"/>
                      <a:pt x="31415" y="1380"/>
                    </a:cubicBezTo>
                    <a:cubicBezTo>
                      <a:pt x="32163" y="1380"/>
                      <a:pt x="32163" y="209"/>
                      <a:pt x="31415" y="209"/>
                    </a:cubicBezTo>
                    <a:cubicBezTo>
                      <a:pt x="29528" y="56"/>
                      <a:pt x="27623" y="1"/>
                      <a:pt x="25716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71" name="CustomShape 112"/>
              <p:cNvSpPr/>
              <p:nvPr/>
            </p:nvSpPr>
            <p:spPr>
              <a:xfrm>
                <a:off x="8202600" y="4500360"/>
                <a:ext cx="45360" cy="241920"/>
              </a:xfrm>
              <a:custGeom>
                <a:avLst/>
                <a:gdLst/>
                <a:ahLst/>
                <a:rect l="l" t="t" r="r" b="b"/>
                <a:pathLst>
                  <a:path w="2115" h="11235">
                    <a:moveTo>
                      <a:pt x="860" y="0"/>
                    </a:moveTo>
                    <a:cubicBezTo>
                      <a:pt x="666" y="0"/>
                      <a:pt x="460" y="157"/>
                      <a:pt x="423" y="397"/>
                    </a:cubicBezTo>
                    <a:cubicBezTo>
                      <a:pt x="1" y="3747"/>
                      <a:pt x="456" y="7292"/>
                      <a:pt x="423" y="10674"/>
                    </a:cubicBezTo>
                    <a:cubicBezTo>
                      <a:pt x="423" y="11048"/>
                      <a:pt x="700" y="11235"/>
                      <a:pt x="984" y="11235"/>
                    </a:cubicBezTo>
                    <a:cubicBezTo>
                      <a:pt x="1269" y="11235"/>
                      <a:pt x="1562" y="11048"/>
                      <a:pt x="1594" y="10674"/>
                    </a:cubicBezTo>
                    <a:cubicBezTo>
                      <a:pt x="1789" y="7324"/>
                      <a:pt x="2114" y="3584"/>
                      <a:pt x="1204" y="300"/>
                    </a:cubicBezTo>
                    <a:cubicBezTo>
                      <a:pt x="1148" y="90"/>
                      <a:pt x="1007" y="0"/>
                      <a:pt x="860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CustomShape 1"/>
          <p:cNvSpPr/>
          <p:nvPr/>
        </p:nvSpPr>
        <p:spPr>
          <a:xfrm>
            <a:off x="-222480" y="2920680"/>
            <a:ext cx="9588960" cy="1568880"/>
          </a:xfrm>
          <a:custGeom>
            <a:avLst/>
            <a:gdLst/>
            <a:ahLst/>
            <a:rect l="l" t="t" r="r" b="b"/>
            <a:pathLst>
              <a:path w="383569" h="62771">
                <a:moveTo>
                  <a:pt x="0" y="138"/>
                </a:moveTo>
                <a:cubicBezTo>
                  <a:pt x="6712" y="1268"/>
                  <a:pt x="25229" y="-3498"/>
                  <a:pt x="40271" y="6916"/>
                </a:cubicBezTo>
                <a:cubicBezTo>
                  <a:pt x="55313" y="17330"/>
                  <a:pt x="73703" y="59698"/>
                  <a:pt x="90250" y="62622"/>
                </a:cubicBezTo>
                <a:cubicBezTo>
                  <a:pt x="106797" y="65546"/>
                  <a:pt x="122630" y="24574"/>
                  <a:pt x="139552" y="24460"/>
                </a:cubicBezTo>
                <a:cubicBezTo>
                  <a:pt x="156475" y="24346"/>
                  <a:pt x="174308" y="62007"/>
                  <a:pt x="191785" y="61940"/>
                </a:cubicBezTo>
                <a:cubicBezTo>
                  <a:pt x="209262" y="61874"/>
                  <a:pt x="227514" y="23947"/>
                  <a:pt x="244416" y="24061"/>
                </a:cubicBezTo>
                <a:cubicBezTo>
                  <a:pt x="261318" y="24175"/>
                  <a:pt x="276319" y="63951"/>
                  <a:pt x="293198" y="62622"/>
                </a:cubicBezTo>
                <a:cubicBezTo>
                  <a:pt x="310077" y="61293"/>
                  <a:pt x="330629" y="24973"/>
                  <a:pt x="345691" y="16087"/>
                </a:cubicBezTo>
                <a:cubicBezTo>
                  <a:pt x="360753" y="7202"/>
                  <a:pt x="377256" y="10439"/>
                  <a:pt x="383569" y="9309"/>
                </a:cubicBezTo>
              </a:path>
            </a:pathLst>
          </a:custGeom>
          <a:noFill/>
          <a:ln cap="rnd" w="152280">
            <a:solidFill>
              <a:srgbClr val="efefe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73" name="CustomShape 2"/>
          <p:cNvSpPr/>
          <p:nvPr/>
        </p:nvSpPr>
        <p:spPr>
          <a:xfrm>
            <a:off x="-228960" y="2920680"/>
            <a:ext cx="9588960" cy="1568880"/>
          </a:xfrm>
          <a:custGeom>
            <a:avLst/>
            <a:gdLst/>
            <a:ahLst/>
            <a:rect l="l" t="t" r="r" b="b"/>
            <a:pathLst>
              <a:path w="383569" h="62771">
                <a:moveTo>
                  <a:pt x="0" y="138"/>
                </a:moveTo>
                <a:cubicBezTo>
                  <a:pt x="6712" y="1268"/>
                  <a:pt x="25186" y="-3498"/>
                  <a:pt x="40271" y="6916"/>
                </a:cubicBezTo>
                <a:cubicBezTo>
                  <a:pt x="55356" y="17330"/>
                  <a:pt x="73963" y="59698"/>
                  <a:pt x="90510" y="62622"/>
                </a:cubicBezTo>
                <a:cubicBezTo>
                  <a:pt x="107057" y="65546"/>
                  <a:pt x="122673" y="24574"/>
                  <a:pt x="139552" y="24460"/>
                </a:cubicBezTo>
                <a:cubicBezTo>
                  <a:pt x="156431" y="24346"/>
                  <a:pt x="174308" y="62007"/>
                  <a:pt x="191785" y="61940"/>
                </a:cubicBezTo>
                <a:cubicBezTo>
                  <a:pt x="209262" y="61874"/>
                  <a:pt x="227471" y="23947"/>
                  <a:pt x="244416" y="24061"/>
                </a:cubicBezTo>
                <a:cubicBezTo>
                  <a:pt x="261362" y="24175"/>
                  <a:pt x="276579" y="63951"/>
                  <a:pt x="293458" y="62622"/>
                </a:cubicBezTo>
                <a:cubicBezTo>
                  <a:pt x="310337" y="61293"/>
                  <a:pt x="330673" y="24973"/>
                  <a:pt x="345691" y="16087"/>
                </a:cubicBezTo>
                <a:cubicBezTo>
                  <a:pt x="360710" y="7202"/>
                  <a:pt x="377256" y="10439"/>
                  <a:pt x="383569" y="9309"/>
                </a:cubicBezTo>
              </a:path>
            </a:pathLst>
          </a:custGeom>
          <a:noFill/>
          <a:ln cap="rnd" w="9360">
            <a:solidFill>
              <a:schemeClr val="dk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74" name="TextShape 3"/>
          <p:cNvSpPr txBox="1"/>
          <p:nvPr/>
        </p:nvSpPr>
        <p:spPr>
          <a:xfrm>
            <a:off x="457200" y="301320"/>
            <a:ext cx="822924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" sz="2600" spc="-1" strike="noStrike">
                <a:solidFill>
                  <a:srgbClr val="000000"/>
                </a:solidFill>
                <a:latin typeface="Fira Sans Extra Condensed Medium"/>
                <a:ea typeface="Fira Sans Extra Condensed Medium"/>
              </a:rPr>
              <a:t>Como fortalecer la participación de los jóvenes</a:t>
            </a:r>
            <a:endParaRPr b="0" lang="de-DE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5" name="CustomShape 4"/>
          <p:cNvSpPr/>
          <p:nvPr/>
        </p:nvSpPr>
        <p:spPr>
          <a:xfrm>
            <a:off x="3162960" y="3429360"/>
            <a:ext cx="193320" cy="19332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76" name="CustomShape 5"/>
          <p:cNvSpPr/>
          <p:nvPr/>
        </p:nvSpPr>
        <p:spPr>
          <a:xfrm>
            <a:off x="5787360" y="3429360"/>
            <a:ext cx="193320" cy="19332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377" name="Group 6"/>
          <p:cNvGrpSpPr/>
          <p:nvPr/>
        </p:nvGrpSpPr>
        <p:grpSpPr>
          <a:xfrm>
            <a:off x="3690000" y="1399680"/>
            <a:ext cx="1764000" cy="3177000"/>
            <a:chOff x="3690000" y="1399680"/>
            <a:chExt cx="1764000" cy="3177000"/>
          </a:xfrm>
        </p:grpSpPr>
        <p:sp>
          <p:nvSpPr>
            <p:cNvPr id="378" name="CustomShape 7"/>
            <p:cNvSpPr/>
            <p:nvPr/>
          </p:nvSpPr>
          <p:spPr>
            <a:xfrm flipH="1" flipV="1">
              <a:off x="4564080" y="3508560"/>
              <a:ext cx="6840" cy="37872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chemeClr val="dk1"/>
              </a:solidFill>
              <a:round/>
              <a:tailEnd len="med" type="oval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79" name="CustomShape 8"/>
            <p:cNvSpPr/>
            <p:nvPr/>
          </p:nvSpPr>
          <p:spPr>
            <a:xfrm>
              <a:off x="4163400" y="3759480"/>
              <a:ext cx="817200" cy="817200"/>
            </a:xfrm>
            <a:prstGeom prst="ellipse">
              <a:avLst/>
            </a:prstGeom>
            <a:solidFill>
              <a:schemeClr val="accent1"/>
            </a:solidFill>
            <a:ln w="936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80" name="CustomShape 9"/>
            <p:cNvSpPr/>
            <p:nvPr/>
          </p:nvSpPr>
          <p:spPr>
            <a:xfrm>
              <a:off x="3730680" y="2058840"/>
              <a:ext cx="1667880" cy="15501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s-PE" sz="12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Tanto joven y adulto debe tener una escucha en las mismas condiciones. Evitando crear un modelo de joven o adulto.</a:t>
              </a:r>
              <a:endParaRPr b="0" lang="de-DE" sz="1200" spc="-1" strike="noStrike">
                <a:latin typeface="Arial"/>
              </a:endParaRPr>
            </a:p>
          </p:txBody>
        </p:sp>
        <p:sp>
          <p:nvSpPr>
            <p:cNvPr id="381" name="CustomShape 10"/>
            <p:cNvSpPr/>
            <p:nvPr/>
          </p:nvSpPr>
          <p:spPr>
            <a:xfrm>
              <a:off x="3690000" y="1399680"/>
              <a:ext cx="1764000" cy="4482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36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700" spc="-1" strike="noStrike">
                  <a:solidFill>
                    <a:srgbClr val="ffffff"/>
                  </a:solidFill>
                  <a:latin typeface="Fira Sans Extra Condensed Medium"/>
                  <a:ea typeface="Fira Sans Extra Condensed Medium"/>
                </a:rPr>
                <a:t>Escuchar sin prejuicios</a:t>
              </a:r>
              <a:endParaRPr b="0" lang="de-DE" sz="1700" spc="-1" strike="noStrike">
                <a:latin typeface="Arial"/>
              </a:endParaRPr>
            </a:p>
          </p:txBody>
        </p:sp>
        <p:grpSp>
          <p:nvGrpSpPr>
            <p:cNvPr id="382" name="Group 11"/>
            <p:cNvGrpSpPr/>
            <p:nvPr/>
          </p:nvGrpSpPr>
          <p:grpSpPr>
            <a:xfrm>
              <a:off x="4385520" y="3997080"/>
              <a:ext cx="372600" cy="342360"/>
              <a:chOff x="4385520" y="3997080"/>
              <a:chExt cx="372600" cy="342360"/>
            </a:xfrm>
          </p:grpSpPr>
          <p:sp>
            <p:nvSpPr>
              <p:cNvPr id="383" name="CustomShape 12"/>
              <p:cNvSpPr/>
              <p:nvPr/>
            </p:nvSpPr>
            <p:spPr>
              <a:xfrm>
                <a:off x="4509360" y="4280400"/>
                <a:ext cx="40680" cy="40680"/>
              </a:xfrm>
              <a:custGeom>
                <a:avLst/>
                <a:gdLst/>
                <a:ahLst/>
                <a:rect l="l" t="t" r="r" b="b"/>
                <a:pathLst>
                  <a:path w="1287" h="1287">
                    <a:moveTo>
                      <a:pt x="643" y="346"/>
                    </a:moveTo>
                    <a:cubicBezTo>
                      <a:pt x="810" y="346"/>
                      <a:pt x="941" y="477"/>
                      <a:pt x="941" y="644"/>
                    </a:cubicBezTo>
                    <a:cubicBezTo>
                      <a:pt x="941" y="811"/>
                      <a:pt x="810" y="941"/>
                      <a:pt x="643" y="941"/>
                    </a:cubicBezTo>
                    <a:cubicBezTo>
                      <a:pt x="476" y="941"/>
                      <a:pt x="345" y="811"/>
                      <a:pt x="345" y="644"/>
                    </a:cubicBezTo>
                    <a:cubicBezTo>
                      <a:pt x="345" y="477"/>
                      <a:pt x="476" y="346"/>
                      <a:pt x="643" y="346"/>
                    </a:cubicBezTo>
                    <a:close/>
                    <a:moveTo>
                      <a:pt x="643" y="1"/>
                    </a:moveTo>
                    <a:cubicBezTo>
                      <a:pt x="286" y="1"/>
                      <a:pt x="0" y="287"/>
                      <a:pt x="0" y="644"/>
                    </a:cubicBezTo>
                    <a:cubicBezTo>
                      <a:pt x="0" y="1001"/>
                      <a:pt x="286" y="1287"/>
                      <a:pt x="643" y="1287"/>
                    </a:cubicBezTo>
                    <a:cubicBezTo>
                      <a:pt x="1000" y="1287"/>
                      <a:pt x="1286" y="1001"/>
                      <a:pt x="1286" y="644"/>
                    </a:cubicBezTo>
                    <a:cubicBezTo>
                      <a:pt x="1286" y="287"/>
                      <a:pt x="1000" y="1"/>
                      <a:pt x="64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84" name="CustomShape 13"/>
              <p:cNvSpPr/>
              <p:nvPr/>
            </p:nvSpPr>
            <p:spPr>
              <a:xfrm>
                <a:off x="4641120" y="4280400"/>
                <a:ext cx="40680" cy="40680"/>
              </a:xfrm>
              <a:custGeom>
                <a:avLst/>
                <a:gdLst/>
                <a:ahLst/>
                <a:rect l="l" t="t" r="r" b="b"/>
                <a:pathLst>
                  <a:path w="1287" h="1287">
                    <a:moveTo>
                      <a:pt x="643" y="346"/>
                    </a:moveTo>
                    <a:cubicBezTo>
                      <a:pt x="810" y="346"/>
                      <a:pt x="941" y="477"/>
                      <a:pt x="941" y="644"/>
                    </a:cubicBezTo>
                    <a:cubicBezTo>
                      <a:pt x="941" y="811"/>
                      <a:pt x="810" y="941"/>
                      <a:pt x="643" y="941"/>
                    </a:cubicBezTo>
                    <a:cubicBezTo>
                      <a:pt x="477" y="941"/>
                      <a:pt x="346" y="811"/>
                      <a:pt x="346" y="644"/>
                    </a:cubicBezTo>
                    <a:cubicBezTo>
                      <a:pt x="346" y="477"/>
                      <a:pt x="477" y="346"/>
                      <a:pt x="643" y="346"/>
                    </a:cubicBezTo>
                    <a:close/>
                    <a:moveTo>
                      <a:pt x="643" y="1"/>
                    </a:moveTo>
                    <a:cubicBezTo>
                      <a:pt x="286" y="1"/>
                      <a:pt x="0" y="287"/>
                      <a:pt x="0" y="644"/>
                    </a:cubicBezTo>
                    <a:cubicBezTo>
                      <a:pt x="0" y="1001"/>
                      <a:pt x="286" y="1287"/>
                      <a:pt x="643" y="1287"/>
                    </a:cubicBezTo>
                    <a:cubicBezTo>
                      <a:pt x="1001" y="1287"/>
                      <a:pt x="1286" y="1001"/>
                      <a:pt x="1286" y="644"/>
                    </a:cubicBezTo>
                    <a:cubicBezTo>
                      <a:pt x="1286" y="287"/>
                      <a:pt x="1001" y="1"/>
                      <a:pt x="64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85" name="CustomShape 14"/>
              <p:cNvSpPr/>
              <p:nvPr/>
            </p:nvSpPr>
            <p:spPr>
              <a:xfrm>
                <a:off x="4385520" y="3997080"/>
                <a:ext cx="372600" cy="342360"/>
              </a:xfrm>
              <a:custGeom>
                <a:avLst/>
                <a:gdLst/>
                <a:ahLst/>
                <a:rect l="l" t="t" r="r" b="b"/>
                <a:pathLst>
                  <a:path w="11741" h="10788">
                    <a:moveTo>
                      <a:pt x="5382" y="1988"/>
                    </a:moveTo>
                    <a:lnTo>
                      <a:pt x="5382" y="3001"/>
                    </a:lnTo>
                    <a:lnTo>
                      <a:pt x="4359" y="3001"/>
                    </a:lnTo>
                    <a:lnTo>
                      <a:pt x="4359" y="1988"/>
                    </a:lnTo>
                    <a:close/>
                    <a:moveTo>
                      <a:pt x="6752" y="1988"/>
                    </a:moveTo>
                    <a:lnTo>
                      <a:pt x="6752" y="3001"/>
                    </a:lnTo>
                    <a:lnTo>
                      <a:pt x="5728" y="3001"/>
                    </a:lnTo>
                    <a:lnTo>
                      <a:pt x="5728" y="1988"/>
                    </a:lnTo>
                    <a:close/>
                    <a:moveTo>
                      <a:pt x="8121" y="1988"/>
                    </a:moveTo>
                    <a:lnTo>
                      <a:pt x="8121" y="3001"/>
                    </a:lnTo>
                    <a:lnTo>
                      <a:pt x="7097" y="3001"/>
                    </a:lnTo>
                    <a:lnTo>
                      <a:pt x="7097" y="1988"/>
                    </a:lnTo>
                    <a:close/>
                    <a:moveTo>
                      <a:pt x="9490" y="1988"/>
                    </a:moveTo>
                    <a:lnTo>
                      <a:pt x="9490" y="3001"/>
                    </a:lnTo>
                    <a:lnTo>
                      <a:pt x="8466" y="3001"/>
                    </a:lnTo>
                    <a:lnTo>
                      <a:pt x="8466" y="1988"/>
                    </a:lnTo>
                    <a:close/>
                    <a:moveTo>
                      <a:pt x="10324" y="1988"/>
                    </a:moveTo>
                    <a:lnTo>
                      <a:pt x="10085" y="3001"/>
                    </a:lnTo>
                    <a:lnTo>
                      <a:pt x="9847" y="3001"/>
                    </a:lnTo>
                    <a:lnTo>
                      <a:pt x="9847" y="1988"/>
                    </a:lnTo>
                    <a:close/>
                    <a:moveTo>
                      <a:pt x="4001" y="2000"/>
                    </a:moveTo>
                    <a:lnTo>
                      <a:pt x="4001" y="3012"/>
                    </a:lnTo>
                    <a:lnTo>
                      <a:pt x="3311" y="3012"/>
                    </a:lnTo>
                    <a:lnTo>
                      <a:pt x="2965" y="2000"/>
                    </a:lnTo>
                    <a:close/>
                    <a:moveTo>
                      <a:pt x="10014" y="3334"/>
                    </a:moveTo>
                    <a:lnTo>
                      <a:pt x="9847" y="4048"/>
                    </a:lnTo>
                    <a:lnTo>
                      <a:pt x="9847" y="3334"/>
                    </a:lnTo>
                    <a:close/>
                    <a:moveTo>
                      <a:pt x="4013" y="3334"/>
                    </a:moveTo>
                    <a:lnTo>
                      <a:pt x="4013" y="4370"/>
                    </a:lnTo>
                    <a:lnTo>
                      <a:pt x="3823" y="4370"/>
                    </a:lnTo>
                    <a:lnTo>
                      <a:pt x="3454" y="3334"/>
                    </a:lnTo>
                    <a:close/>
                    <a:moveTo>
                      <a:pt x="5371" y="3334"/>
                    </a:moveTo>
                    <a:lnTo>
                      <a:pt x="5371" y="4370"/>
                    </a:lnTo>
                    <a:lnTo>
                      <a:pt x="4347" y="4370"/>
                    </a:lnTo>
                    <a:lnTo>
                      <a:pt x="4347" y="3334"/>
                    </a:lnTo>
                    <a:close/>
                    <a:moveTo>
                      <a:pt x="6752" y="3334"/>
                    </a:moveTo>
                    <a:lnTo>
                      <a:pt x="6752" y="4370"/>
                    </a:lnTo>
                    <a:lnTo>
                      <a:pt x="5728" y="4370"/>
                    </a:lnTo>
                    <a:lnTo>
                      <a:pt x="5728" y="3334"/>
                    </a:lnTo>
                    <a:close/>
                    <a:moveTo>
                      <a:pt x="8121" y="3358"/>
                    </a:moveTo>
                    <a:lnTo>
                      <a:pt x="8121" y="4382"/>
                    </a:lnTo>
                    <a:lnTo>
                      <a:pt x="7097" y="4382"/>
                    </a:lnTo>
                    <a:lnTo>
                      <a:pt x="7097" y="3358"/>
                    </a:lnTo>
                    <a:close/>
                    <a:moveTo>
                      <a:pt x="9514" y="3358"/>
                    </a:moveTo>
                    <a:lnTo>
                      <a:pt x="9514" y="4382"/>
                    </a:lnTo>
                    <a:lnTo>
                      <a:pt x="8478" y="4382"/>
                    </a:lnTo>
                    <a:lnTo>
                      <a:pt x="8478" y="3358"/>
                    </a:lnTo>
                    <a:close/>
                    <a:moveTo>
                      <a:pt x="4001" y="4727"/>
                    </a:moveTo>
                    <a:lnTo>
                      <a:pt x="4001" y="4941"/>
                    </a:lnTo>
                    <a:lnTo>
                      <a:pt x="3930" y="4727"/>
                    </a:lnTo>
                    <a:close/>
                    <a:moveTo>
                      <a:pt x="5371" y="4715"/>
                    </a:moveTo>
                    <a:lnTo>
                      <a:pt x="5371" y="5525"/>
                    </a:lnTo>
                    <a:cubicBezTo>
                      <a:pt x="5297" y="5521"/>
                      <a:pt x="5230" y="5520"/>
                      <a:pt x="5167" y="5520"/>
                    </a:cubicBezTo>
                    <a:cubicBezTo>
                      <a:pt x="5049" y="5520"/>
                      <a:pt x="4947" y="5524"/>
                      <a:pt x="4854" y="5524"/>
                    </a:cubicBezTo>
                    <a:cubicBezTo>
                      <a:pt x="4666" y="5524"/>
                      <a:pt x="4516" y="5507"/>
                      <a:pt x="4347" y="5406"/>
                    </a:cubicBezTo>
                    <a:lnTo>
                      <a:pt x="4347" y="4715"/>
                    </a:lnTo>
                    <a:close/>
                    <a:moveTo>
                      <a:pt x="6752" y="4727"/>
                    </a:moveTo>
                    <a:lnTo>
                      <a:pt x="6752" y="5525"/>
                    </a:lnTo>
                    <a:lnTo>
                      <a:pt x="5728" y="5525"/>
                    </a:lnTo>
                    <a:lnTo>
                      <a:pt x="5728" y="4727"/>
                    </a:lnTo>
                    <a:close/>
                    <a:moveTo>
                      <a:pt x="8121" y="4727"/>
                    </a:moveTo>
                    <a:lnTo>
                      <a:pt x="8121" y="5525"/>
                    </a:lnTo>
                    <a:lnTo>
                      <a:pt x="7097" y="5525"/>
                    </a:lnTo>
                    <a:lnTo>
                      <a:pt x="7097" y="4727"/>
                    </a:lnTo>
                    <a:close/>
                    <a:moveTo>
                      <a:pt x="9490" y="4727"/>
                    </a:moveTo>
                    <a:lnTo>
                      <a:pt x="9490" y="5525"/>
                    </a:lnTo>
                    <a:lnTo>
                      <a:pt x="8466" y="5525"/>
                    </a:lnTo>
                    <a:lnTo>
                      <a:pt x="8466" y="4727"/>
                    </a:lnTo>
                    <a:close/>
                    <a:moveTo>
                      <a:pt x="4537" y="8680"/>
                    </a:moveTo>
                    <a:cubicBezTo>
                      <a:pt x="5025" y="8680"/>
                      <a:pt x="5418" y="9085"/>
                      <a:pt x="5418" y="9561"/>
                    </a:cubicBezTo>
                    <a:cubicBezTo>
                      <a:pt x="5418" y="10037"/>
                      <a:pt x="5025" y="10442"/>
                      <a:pt x="4537" y="10442"/>
                    </a:cubicBezTo>
                    <a:cubicBezTo>
                      <a:pt x="4049" y="10442"/>
                      <a:pt x="3656" y="10049"/>
                      <a:pt x="3656" y="9561"/>
                    </a:cubicBezTo>
                    <a:cubicBezTo>
                      <a:pt x="3656" y="9085"/>
                      <a:pt x="4049" y="8680"/>
                      <a:pt x="4537" y="8680"/>
                    </a:cubicBezTo>
                    <a:close/>
                    <a:moveTo>
                      <a:pt x="8692" y="8680"/>
                    </a:moveTo>
                    <a:cubicBezTo>
                      <a:pt x="9181" y="8680"/>
                      <a:pt x="9573" y="9085"/>
                      <a:pt x="9573" y="9561"/>
                    </a:cubicBezTo>
                    <a:cubicBezTo>
                      <a:pt x="9573" y="10037"/>
                      <a:pt x="9181" y="10442"/>
                      <a:pt x="8692" y="10442"/>
                    </a:cubicBezTo>
                    <a:cubicBezTo>
                      <a:pt x="8204" y="10442"/>
                      <a:pt x="7811" y="10049"/>
                      <a:pt x="7811" y="9561"/>
                    </a:cubicBezTo>
                    <a:cubicBezTo>
                      <a:pt x="7811" y="9085"/>
                      <a:pt x="8204" y="8680"/>
                      <a:pt x="8692" y="8680"/>
                    </a:cubicBezTo>
                    <a:close/>
                    <a:moveTo>
                      <a:pt x="620" y="0"/>
                    </a:moveTo>
                    <a:cubicBezTo>
                      <a:pt x="287" y="0"/>
                      <a:pt x="1" y="286"/>
                      <a:pt x="1" y="631"/>
                    </a:cubicBezTo>
                    <a:cubicBezTo>
                      <a:pt x="1" y="976"/>
                      <a:pt x="287" y="1250"/>
                      <a:pt x="620" y="1250"/>
                    </a:cubicBezTo>
                    <a:lnTo>
                      <a:pt x="1394" y="1250"/>
                    </a:lnTo>
                    <a:lnTo>
                      <a:pt x="2346" y="3965"/>
                    </a:lnTo>
                    <a:cubicBezTo>
                      <a:pt x="2374" y="4029"/>
                      <a:pt x="2444" y="4072"/>
                      <a:pt x="2513" y="4072"/>
                    </a:cubicBezTo>
                    <a:cubicBezTo>
                      <a:pt x="2533" y="4072"/>
                      <a:pt x="2553" y="4068"/>
                      <a:pt x="2573" y="4060"/>
                    </a:cubicBezTo>
                    <a:cubicBezTo>
                      <a:pt x="2668" y="4036"/>
                      <a:pt x="2704" y="3929"/>
                      <a:pt x="2680" y="3846"/>
                    </a:cubicBezTo>
                    <a:cubicBezTo>
                      <a:pt x="1739" y="1191"/>
                      <a:pt x="1692" y="1072"/>
                      <a:pt x="1692" y="1072"/>
                    </a:cubicBezTo>
                    <a:cubicBezTo>
                      <a:pt x="1656" y="965"/>
                      <a:pt x="1561" y="905"/>
                      <a:pt x="1441" y="905"/>
                    </a:cubicBezTo>
                    <a:lnTo>
                      <a:pt x="620" y="905"/>
                    </a:lnTo>
                    <a:cubicBezTo>
                      <a:pt x="465" y="905"/>
                      <a:pt x="346" y="774"/>
                      <a:pt x="346" y="631"/>
                    </a:cubicBezTo>
                    <a:cubicBezTo>
                      <a:pt x="346" y="464"/>
                      <a:pt x="477" y="345"/>
                      <a:pt x="620" y="345"/>
                    </a:cubicBezTo>
                    <a:lnTo>
                      <a:pt x="1441" y="345"/>
                    </a:lnTo>
                    <a:cubicBezTo>
                      <a:pt x="1787" y="345"/>
                      <a:pt x="2084" y="536"/>
                      <a:pt x="2215" y="845"/>
                    </a:cubicBezTo>
                    <a:cubicBezTo>
                      <a:pt x="2418" y="1429"/>
                      <a:pt x="3585" y="4703"/>
                      <a:pt x="3751" y="5191"/>
                    </a:cubicBezTo>
                    <a:cubicBezTo>
                      <a:pt x="3870" y="5548"/>
                      <a:pt x="4287" y="5882"/>
                      <a:pt x="4775" y="5882"/>
                    </a:cubicBezTo>
                    <a:lnTo>
                      <a:pt x="10978" y="5882"/>
                    </a:lnTo>
                    <a:cubicBezTo>
                      <a:pt x="11145" y="5882"/>
                      <a:pt x="11264" y="6013"/>
                      <a:pt x="11264" y="6168"/>
                    </a:cubicBezTo>
                    <a:cubicBezTo>
                      <a:pt x="11264" y="6322"/>
                      <a:pt x="11133" y="6441"/>
                      <a:pt x="10978" y="6441"/>
                    </a:cubicBezTo>
                    <a:lnTo>
                      <a:pt x="4775" y="6441"/>
                    </a:lnTo>
                    <a:cubicBezTo>
                      <a:pt x="4108" y="6441"/>
                      <a:pt x="3489" y="6049"/>
                      <a:pt x="3227" y="5417"/>
                    </a:cubicBezTo>
                    <a:lnTo>
                      <a:pt x="2882" y="4453"/>
                    </a:lnTo>
                    <a:cubicBezTo>
                      <a:pt x="2863" y="4377"/>
                      <a:pt x="2791" y="4339"/>
                      <a:pt x="2720" y="4339"/>
                    </a:cubicBezTo>
                    <a:cubicBezTo>
                      <a:pt x="2702" y="4339"/>
                      <a:pt x="2684" y="4341"/>
                      <a:pt x="2668" y="4346"/>
                    </a:cubicBezTo>
                    <a:cubicBezTo>
                      <a:pt x="2573" y="4382"/>
                      <a:pt x="2525" y="4477"/>
                      <a:pt x="2561" y="4572"/>
                    </a:cubicBezTo>
                    <a:cubicBezTo>
                      <a:pt x="2846" y="5275"/>
                      <a:pt x="2846" y="5596"/>
                      <a:pt x="3180" y="6013"/>
                    </a:cubicBezTo>
                    <a:lnTo>
                      <a:pt x="2799" y="6560"/>
                    </a:lnTo>
                    <a:cubicBezTo>
                      <a:pt x="2215" y="7394"/>
                      <a:pt x="2715" y="8549"/>
                      <a:pt x="3716" y="8680"/>
                    </a:cubicBezTo>
                    <a:cubicBezTo>
                      <a:pt x="2918" y="9418"/>
                      <a:pt x="3442" y="10787"/>
                      <a:pt x="4549" y="10787"/>
                    </a:cubicBezTo>
                    <a:cubicBezTo>
                      <a:pt x="5656" y="10787"/>
                      <a:pt x="6168" y="9454"/>
                      <a:pt x="5394" y="8692"/>
                    </a:cubicBezTo>
                    <a:lnTo>
                      <a:pt x="7871" y="8692"/>
                    </a:lnTo>
                    <a:cubicBezTo>
                      <a:pt x="7085" y="9454"/>
                      <a:pt x="7621" y="10787"/>
                      <a:pt x="8716" y="10787"/>
                    </a:cubicBezTo>
                    <a:cubicBezTo>
                      <a:pt x="9823" y="10787"/>
                      <a:pt x="10335" y="9454"/>
                      <a:pt x="9562" y="8692"/>
                    </a:cubicBezTo>
                    <a:lnTo>
                      <a:pt x="9788" y="8692"/>
                    </a:lnTo>
                    <a:cubicBezTo>
                      <a:pt x="10133" y="8692"/>
                      <a:pt x="10419" y="8406"/>
                      <a:pt x="10419" y="8073"/>
                    </a:cubicBezTo>
                    <a:cubicBezTo>
                      <a:pt x="10419" y="7727"/>
                      <a:pt x="10133" y="7442"/>
                      <a:pt x="9788" y="7442"/>
                    </a:cubicBezTo>
                    <a:lnTo>
                      <a:pt x="8228" y="7442"/>
                    </a:lnTo>
                    <a:cubicBezTo>
                      <a:pt x="8133" y="7442"/>
                      <a:pt x="8061" y="7513"/>
                      <a:pt x="8061" y="7608"/>
                    </a:cubicBezTo>
                    <a:cubicBezTo>
                      <a:pt x="8061" y="7692"/>
                      <a:pt x="8133" y="7775"/>
                      <a:pt x="8228" y="7775"/>
                    </a:cubicBezTo>
                    <a:lnTo>
                      <a:pt x="9788" y="7775"/>
                    </a:lnTo>
                    <a:cubicBezTo>
                      <a:pt x="9954" y="7775"/>
                      <a:pt x="10074" y="7906"/>
                      <a:pt x="10074" y="8049"/>
                    </a:cubicBezTo>
                    <a:cubicBezTo>
                      <a:pt x="10074" y="8215"/>
                      <a:pt x="9943" y="8335"/>
                      <a:pt x="9788" y="8335"/>
                    </a:cubicBezTo>
                    <a:lnTo>
                      <a:pt x="3930" y="8335"/>
                    </a:lnTo>
                    <a:cubicBezTo>
                      <a:pt x="3108" y="8335"/>
                      <a:pt x="2620" y="7418"/>
                      <a:pt x="3096" y="6739"/>
                    </a:cubicBezTo>
                    <a:lnTo>
                      <a:pt x="3442" y="6251"/>
                    </a:lnTo>
                    <a:cubicBezTo>
                      <a:pt x="3573" y="6382"/>
                      <a:pt x="3739" y="6489"/>
                      <a:pt x="3906" y="6560"/>
                    </a:cubicBezTo>
                    <a:lnTo>
                      <a:pt x="3573" y="7072"/>
                    </a:lnTo>
                    <a:cubicBezTo>
                      <a:pt x="3358" y="7370"/>
                      <a:pt x="3573" y="7775"/>
                      <a:pt x="3942" y="7775"/>
                    </a:cubicBezTo>
                    <a:lnTo>
                      <a:pt x="7609" y="7775"/>
                    </a:lnTo>
                    <a:cubicBezTo>
                      <a:pt x="7692" y="7775"/>
                      <a:pt x="7764" y="7692"/>
                      <a:pt x="7764" y="7608"/>
                    </a:cubicBezTo>
                    <a:cubicBezTo>
                      <a:pt x="7764" y="7513"/>
                      <a:pt x="7692" y="7442"/>
                      <a:pt x="7609" y="7442"/>
                    </a:cubicBezTo>
                    <a:lnTo>
                      <a:pt x="3942" y="7442"/>
                    </a:lnTo>
                    <a:cubicBezTo>
                      <a:pt x="3847" y="7442"/>
                      <a:pt x="3811" y="7334"/>
                      <a:pt x="3847" y="7263"/>
                    </a:cubicBezTo>
                    <a:lnTo>
                      <a:pt x="4251" y="6703"/>
                    </a:lnTo>
                    <a:cubicBezTo>
                      <a:pt x="4465" y="6762"/>
                      <a:pt x="4535" y="6775"/>
                      <a:pt x="5134" y="6775"/>
                    </a:cubicBezTo>
                    <a:cubicBezTo>
                      <a:pt x="5630" y="6775"/>
                      <a:pt x="6490" y="6766"/>
                      <a:pt x="8097" y="6766"/>
                    </a:cubicBezTo>
                    <a:cubicBezTo>
                      <a:pt x="8881" y="6766"/>
                      <a:pt x="9842" y="6768"/>
                      <a:pt x="11026" y="6775"/>
                    </a:cubicBezTo>
                    <a:cubicBezTo>
                      <a:pt x="11371" y="6775"/>
                      <a:pt x="11645" y="6489"/>
                      <a:pt x="11645" y="6144"/>
                    </a:cubicBezTo>
                    <a:cubicBezTo>
                      <a:pt x="11598" y="5810"/>
                      <a:pt x="11312" y="5525"/>
                      <a:pt x="10966" y="5525"/>
                    </a:cubicBezTo>
                    <a:lnTo>
                      <a:pt x="10788" y="5525"/>
                    </a:lnTo>
                    <a:lnTo>
                      <a:pt x="11598" y="2048"/>
                    </a:lnTo>
                    <a:cubicBezTo>
                      <a:pt x="11740" y="1393"/>
                      <a:pt x="11252" y="762"/>
                      <a:pt x="10562" y="762"/>
                    </a:cubicBezTo>
                    <a:lnTo>
                      <a:pt x="7252" y="762"/>
                    </a:lnTo>
                    <a:cubicBezTo>
                      <a:pt x="7156" y="762"/>
                      <a:pt x="7085" y="834"/>
                      <a:pt x="7085" y="929"/>
                    </a:cubicBezTo>
                    <a:cubicBezTo>
                      <a:pt x="7085" y="1012"/>
                      <a:pt x="7156" y="1096"/>
                      <a:pt x="7252" y="1096"/>
                    </a:cubicBezTo>
                    <a:lnTo>
                      <a:pt x="10562" y="1096"/>
                    </a:lnTo>
                    <a:cubicBezTo>
                      <a:pt x="11026" y="1096"/>
                      <a:pt x="11359" y="1524"/>
                      <a:pt x="11252" y="1953"/>
                    </a:cubicBezTo>
                    <a:lnTo>
                      <a:pt x="10431" y="5525"/>
                    </a:lnTo>
                    <a:lnTo>
                      <a:pt x="9847" y="5525"/>
                    </a:lnTo>
                    <a:cubicBezTo>
                      <a:pt x="9943" y="5144"/>
                      <a:pt x="10585" y="2369"/>
                      <a:pt x="10705" y="1869"/>
                    </a:cubicBezTo>
                    <a:cubicBezTo>
                      <a:pt x="10728" y="1762"/>
                      <a:pt x="10645" y="1655"/>
                      <a:pt x="10538" y="1655"/>
                    </a:cubicBezTo>
                    <a:lnTo>
                      <a:pt x="2858" y="1655"/>
                    </a:lnTo>
                    <a:lnTo>
                      <a:pt x="2668" y="1096"/>
                    </a:lnTo>
                    <a:lnTo>
                      <a:pt x="6621" y="1096"/>
                    </a:lnTo>
                    <a:cubicBezTo>
                      <a:pt x="6716" y="1096"/>
                      <a:pt x="6787" y="1012"/>
                      <a:pt x="6787" y="929"/>
                    </a:cubicBezTo>
                    <a:cubicBezTo>
                      <a:pt x="6787" y="834"/>
                      <a:pt x="6716" y="762"/>
                      <a:pt x="6621" y="762"/>
                    </a:cubicBezTo>
                    <a:lnTo>
                      <a:pt x="2549" y="762"/>
                    </a:lnTo>
                    <a:cubicBezTo>
                      <a:pt x="2394" y="334"/>
                      <a:pt x="1965" y="0"/>
                      <a:pt x="144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  <p:grpSp>
        <p:nvGrpSpPr>
          <p:cNvPr id="386" name="Group 15"/>
          <p:cNvGrpSpPr/>
          <p:nvPr/>
        </p:nvGrpSpPr>
        <p:grpSpPr>
          <a:xfrm>
            <a:off x="6214320" y="1399680"/>
            <a:ext cx="1764000" cy="3177000"/>
            <a:chOff x="6214320" y="1399680"/>
            <a:chExt cx="1764000" cy="3177000"/>
          </a:xfrm>
        </p:grpSpPr>
        <p:sp>
          <p:nvSpPr>
            <p:cNvPr id="387" name="CustomShape 16"/>
            <p:cNvSpPr/>
            <p:nvPr/>
          </p:nvSpPr>
          <p:spPr>
            <a:xfrm flipV="1">
              <a:off x="7074360" y="3374640"/>
              <a:ext cx="360" cy="24732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chemeClr val="dk1"/>
              </a:solidFill>
              <a:round/>
              <a:tailEnd len="med" type="oval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88" name="CustomShape 17"/>
            <p:cNvSpPr/>
            <p:nvPr/>
          </p:nvSpPr>
          <p:spPr>
            <a:xfrm>
              <a:off x="6687720" y="3759480"/>
              <a:ext cx="817200" cy="817200"/>
            </a:xfrm>
            <a:prstGeom prst="ellipse">
              <a:avLst/>
            </a:prstGeom>
            <a:solidFill>
              <a:schemeClr val="accent3"/>
            </a:solidFill>
            <a:ln w="936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89" name="CustomShape 18"/>
            <p:cNvSpPr/>
            <p:nvPr/>
          </p:nvSpPr>
          <p:spPr>
            <a:xfrm>
              <a:off x="6240240" y="2058840"/>
              <a:ext cx="1667880" cy="13161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2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Construir una Partnerschaft entre jóvenes y adultos desde las realidades sociales y no desde mis propios interes.</a:t>
              </a:r>
              <a:endParaRPr b="0" lang="de-DE" sz="1200" spc="-1" strike="noStrike">
                <a:latin typeface="Arial"/>
              </a:endParaRPr>
            </a:p>
          </p:txBody>
        </p:sp>
        <p:sp>
          <p:nvSpPr>
            <p:cNvPr id="390" name="CustomShape 19"/>
            <p:cNvSpPr/>
            <p:nvPr/>
          </p:nvSpPr>
          <p:spPr>
            <a:xfrm>
              <a:off x="6214320" y="1399680"/>
              <a:ext cx="1764000" cy="4482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936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700" spc="-1" strike="noStrike">
                  <a:solidFill>
                    <a:srgbClr val="ffffff"/>
                  </a:solidFill>
                  <a:latin typeface="Fira Sans Extra Condensed Medium"/>
                  <a:ea typeface="Fira Sans Extra Condensed Medium"/>
                </a:rPr>
                <a:t>Desaprender</a:t>
              </a:r>
              <a:endParaRPr b="0" lang="de-DE" sz="1700" spc="-1" strike="noStrike">
                <a:latin typeface="Arial"/>
              </a:endParaRPr>
            </a:p>
          </p:txBody>
        </p:sp>
        <p:grpSp>
          <p:nvGrpSpPr>
            <p:cNvPr id="391" name="Group 20"/>
            <p:cNvGrpSpPr/>
            <p:nvPr/>
          </p:nvGrpSpPr>
          <p:grpSpPr>
            <a:xfrm>
              <a:off x="6909120" y="3981240"/>
              <a:ext cx="374400" cy="373680"/>
              <a:chOff x="6909120" y="3981240"/>
              <a:chExt cx="374400" cy="373680"/>
            </a:xfrm>
          </p:grpSpPr>
          <p:sp>
            <p:nvSpPr>
              <p:cNvPr id="392" name="CustomShape 21"/>
              <p:cNvSpPr/>
              <p:nvPr/>
            </p:nvSpPr>
            <p:spPr>
              <a:xfrm>
                <a:off x="6909120" y="4121640"/>
                <a:ext cx="374400" cy="233280"/>
              </a:xfrm>
              <a:custGeom>
                <a:avLst/>
                <a:gdLst/>
                <a:ahLst/>
                <a:rect l="l" t="t" r="r" b="b"/>
                <a:pathLst>
                  <a:path w="11800" h="7359">
                    <a:moveTo>
                      <a:pt x="3180" y="3298"/>
                    </a:moveTo>
                    <a:lnTo>
                      <a:pt x="3180" y="7001"/>
                    </a:lnTo>
                    <a:lnTo>
                      <a:pt x="1691" y="7001"/>
                    </a:lnTo>
                    <a:lnTo>
                      <a:pt x="1691" y="3298"/>
                    </a:lnTo>
                    <a:close/>
                    <a:moveTo>
                      <a:pt x="6680" y="2370"/>
                    </a:moveTo>
                    <a:lnTo>
                      <a:pt x="6680" y="7001"/>
                    </a:lnTo>
                    <a:lnTo>
                      <a:pt x="5192" y="7001"/>
                    </a:lnTo>
                    <a:lnTo>
                      <a:pt x="5192" y="2370"/>
                    </a:lnTo>
                    <a:close/>
                    <a:moveTo>
                      <a:pt x="10180" y="345"/>
                    </a:moveTo>
                    <a:lnTo>
                      <a:pt x="10180" y="7001"/>
                    </a:lnTo>
                    <a:lnTo>
                      <a:pt x="8692" y="7001"/>
                    </a:lnTo>
                    <a:lnTo>
                      <a:pt x="8692" y="345"/>
                    </a:lnTo>
                    <a:close/>
                    <a:moveTo>
                      <a:pt x="8502" y="0"/>
                    </a:moveTo>
                    <a:cubicBezTo>
                      <a:pt x="8406" y="0"/>
                      <a:pt x="8323" y="84"/>
                      <a:pt x="8323" y="179"/>
                    </a:cubicBezTo>
                    <a:lnTo>
                      <a:pt x="8323" y="7001"/>
                    </a:lnTo>
                    <a:lnTo>
                      <a:pt x="7013" y="7001"/>
                    </a:lnTo>
                    <a:lnTo>
                      <a:pt x="7013" y="2203"/>
                    </a:lnTo>
                    <a:cubicBezTo>
                      <a:pt x="7013" y="2120"/>
                      <a:pt x="6930" y="2024"/>
                      <a:pt x="6835" y="2024"/>
                    </a:cubicBezTo>
                    <a:lnTo>
                      <a:pt x="4989" y="2024"/>
                    </a:lnTo>
                    <a:cubicBezTo>
                      <a:pt x="4894" y="2024"/>
                      <a:pt x="4811" y="2108"/>
                      <a:pt x="4811" y="2203"/>
                    </a:cubicBezTo>
                    <a:lnTo>
                      <a:pt x="4811" y="7001"/>
                    </a:lnTo>
                    <a:lnTo>
                      <a:pt x="3501" y="7001"/>
                    </a:lnTo>
                    <a:lnTo>
                      <a:pt x="3501" y="3132"/>
                    </a:lnTo>
                    <a:cubicBezTo>
                      <a:pt x="3501" y="3036"/>
                      <a:pt x="3418" y="2953"/>
                      <a:pt x="3322" y="2953"/>
                    </a:cubicBezTo>
                    <a:lnTo>
                      <a:pt x="1477" y="2953"/>
                    </a:lnTo>
                    <a:cubicBezTo>
                      <a:pt x="1382" y="2953"/>
                      <a:pt x="1298" y="3024"/>
                      <a:pt x="1298" y="3132"/>
                    </a:cubicBezTo>
                    <a:lnTo>
                      <a:pt x="1298" y="7001"/>
                    </a:lnTo>
                    <a:lnTo>
                      <a:pt x="179" y="7001"/>
                    </a:lnTo>
                    <a:cubicBezTo>
                      <a:pt x="84" y="7001"/>
                      <a:pt x="1" y="7073"/>
                      <a:pt x="1" y="7180"/>
                    </a:cubicBezTo>
                    <a:cubicBezTo>
                      <a:pt x="1" y="7287"/>
                      <a:pt x="72" y="7358"/>
                      <a:pt x="179" y="7358"/>
                    </a:cubicBezTo>
                    <a:lnTo>
                      <a:pt x="11597" y="7358"/>
                    </a:lnTo>
                    <a:cubicBezTo>
                      <a:pt x="11681" y="7358"/>
                      <a:pt x="11776" y="7287"/>
                      <a:pt x="11776" y="7180"/>
                    </a:cubicBezTo>
                    <a:cubicBezTo>
                      <a:pt x="11800" y="7073"/>
                      <a:pt x="11728" y="7001"/>
                      <a:pt x="11633" y="7001"/>
                    </a:cubicBezTo>
                    <a:lnTo>
                      <a:pt x="10526" y="7001"/>
                    </a:lnTo>
                    <a:lnTo>
                      <a:pt x="10526" y="179"/>
                    </a:lnTo>
                    <a:cubicBezTo>
                      <a:pt x="10526" y="95"/>
                      <a:pt x="10442" y="0"/>
                      <a:pt x="1034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93" name="CustomShape 22"/>
              <p:cNvSpPr/>
              <p:nvPr/>
            </p:nvSpPr>
            <p:spPr>
              <a:xfrm>
                <a:off x="6915600" y="3981240"/>
                <a:ext cx="356760" cy="215280"/>
              </a:xfrm>
              <a:custGeom>
                <a:avLst/>
                <a:gdLst/>
                <a:ahLst/>
                <a:rect l="l" t="t" r="r" b="b"/>
                <a:pathLst>
                  <a:path w="11241" h="6789">
                    <a:moveTo>
                      <a:pt x="10668" y="0"/>
                    </a:moveTo>
                    <a:cubicBezTo>
                      <a:pt x="10653" y="0"/>
                      <a:pt x="10637" y="1"/>
                      <a:pt x="10621" y="2"/>
                    </a:cubicBezTo>
                    <a:lnTo>
                      <a:pt x="9145" y="181"/>
                    </a:lnTo>
                    <a:cubicBezTo>
                      <a:pt x="8847" y="216"/>
                      <a:pt x="8633" y="490"/>
                      <a:pt x="8669" y="788"/>
                    </a:cubicBezTo>
                    <a:cubicBezTo>
                      <a:pt x="8691" y="1064"/>
                      <a:pt x="8938" y="1268"/>
                      <a:pt x="9211" y="1268"/>
                    </a:cubicBezTo>
                    <a:cubicBezTo>
                      <a:pt x="9232" y="1268"/>
                      <a:pt x="9254" y="1267"/>
                      <a:pt x="9276" y="1264"/>
                    </a:cubicBezTo>
                    <a:lnTo>
                      <a:pt x="9395" y="1252"/>
                    </a:lnTo>
                    <a:lnTo>
                      <a:pt x="9395" y="1252"/>
                    </a:lnTo>
                    <a:cubicBezTo>
                      <a:pt x="7597" y="3348"/>
                      <a:pt x="5442" y="4443"/>
                      <a:pt x="3918" y="4979"/>
                    </a:cubicBezTo>
                    <a:cubicBezTo>
                      <a:pt x="2025" y="5657"/>
                      <a:pt x="561" y="5717"/>
                      <a:pt x="537" y="5717"/>
                    </a:cubicBezTo>
                    <a:cubicBezTo>
                      <a:pt x="239" y="5729"/>
                      <a:pt x="1" y="5967"/>
                      <a:pt x="25" y="6265"/>
                    </a:cubicBezTo>
                    <a:cubicBezTo>
                      <a:pt x="37" y="6562"/>
                      <a:pt x="275" y="6789"/>
                      <a:pt x="561" y="6789"/>
                    </a:cubicBezTo>
                    <a:lnTo>
                      <a:pt x="572" y="6789"/>
                    </a:lnTo>
                    <a:cubicBezTo>
                      <a:pt x="632" y="6789"/>
                      <a:pt x="2192" y="6729"/>
                      <a:pt x="4263" y="6003"/>
                    </a:cubicBezTo>
                    <a:cubicBezTo>
                      <a:pt x="5418" y="5586"/>
                      <a:pt x="6514" y="5050"/>
                      <a:pt x="7490" y="4383"/>
                    </a:cubicBezTo>
                    <a:cubicBezTo>
                      <a:pt x="7561" y="4324"/>
                      <a:pt x="7597" y="4217"/>
                      <a:pt x="7538" y="4145"/>
                    </a:cubicBezTo>
                    <a:cubicBezTo>
                      <a:pt x="7501" y="4093"/>
                      <a:pt x="7445" y="4065"/>
                      <a:pt x="7391" y="4065"/>
                    </a:cubicBezTo>
                    <a:cubicBezTo>
                      <a:pt x="7358" y="4065"/>
                      <a:pt x="7326" y="4075"/>
                      <a:pt x="7299" y="4098"/>
                    </a:cubicBezTo>
                    <a:cubicBezTo>
                      <a:pt x="6335" y="4753"/>
                      <a:pt x="5275" y="5288"/>
                      <a:pt x="4144" y="5693"/>
                    </a:cubicBezTo>
                    <a:cubicBezTo>
                      <a:pt x="2132" y="6408"/>
                      <a:pt x="632" y="6467"/>
                      <a:pt x="561" y="6467"/>
                    </a:cubicBezTo>
                    <a:cubicBezTo>
                      <a:pt x="453" y="6467"/>
                      <a:pt x="358" y="6372"/>
                      <a:pt x="358" y="6265"/>
                    </a:cubicBezTo>
                    <a:cubicBezTo>
                      <a:pt x="358" y="6169"/>
                      <a:pt x="441" y="6074"/>
                      <a:pt x="561" y="6062"/>
                    </a:cubicBezTo>
                    <a:cubicBezTo>
                      <a:pt x="572" y="6062"/>
                      <a:pt x="2085" y="6003"/>
                      <a:pt x="4037" y="5300"/>
                    </a:cubicBezTo>
                    <a:cubicBezTo>
                      <a:pt x="5680" y="4717"/>
                      <a:pt x="8026" y="3514"/>
                      <a:pt x="9943" y="1133"/>
                    </a:cubicBezTo>
                    <a:cubicBezTo>
                      <a:pt x="10035" y="1018"/>
                      <a:pt x="9949" y="847"/>
                      <a:pt x="9813" y="847"/>
                    </a:cubicBezTo>
                    <a:cubicBezTo>
                      <a:pt x="9809" y="847"/>
                      <a:pt x="9804" y="847"/>
                      <a:pt x="9800" y="847"/>
                    </a:cubicBezTo>
                    <a:lnTo>
                      <a:pt x="9252" y="931"/>
                    </a:lnTo>
                    <a:cubicBezTo>
                      <a:pt x="9244" y="932"/>
                      <a:pt x="9236" y="932"/>
                      <a:pt x="9228" y="932"/>
                    </a:cubicBezTo>
                    <a:cubicBezTo>
                      <a:pt x="9139" y="932"/>
                      <a:pt x="9049" y="874"/>
                      <a:pt x="9038" y="776"/>
                    </a:cubicBezTo>
                    <a:cubicBezTo>
                      <a:pt x="9014" y="657"/>
                      <a:pt x="9085" y="550"/>
                      <a:pt x="9204" y="538"/>
                    </a:cubicBezTo>
                    <a:lnTo>
                      <a:pt x="10681" y="359"/>
                    </a:lnTo>
                    <a:cubicBezTo>
                      <a:pt x="10688" y="358"/>
                      <a:pt x="10696" y="358"/>
                      <a:pt x="10703" y="358"/>
                    </a:cubicBezTo>
                    <a:cubicBezTo>
                      <a:pt x="10812" y="358"/>
                      <a:pt x="10895" y="438"/>
                      <a:pt x="10895" y="550"/>
                    </a:cubicBezTo>
                    <a:lnTo>
                      <a:pt x="10895" y="2026"/>
                    </a:lnTo>
                    <a:cubicBezTo>
                      <a:pt x="10895" y="2133"/>
                      <a:pt x="10812" y="2217"/>
                      <a:pt x="10705" y="2217"/>
                    </a:cubicBezTo>
                    <a:cubicBezTo>
                      <a:pt x="10598" y="2217"/>
                      <a:pt x="10514" y="2133"/>
                      <a:pt x="10514" y="2026"/>
                    </a:cubicBezTo>
                    <a:lnTo>
                      <a:pt x="10514" y="1586"/>
                    </a:lnTo>
                    <a:cubicBezTo>
                      <a:pt x="10514" y="1502"/>
                      <a:pt x="10467" y="1443"/>
                      <a:pt x="10407" y="1419"/>
                    </a:cubicBezTo>
                    <a:cubicBezTo>
                      <a:pt x="10387" y="1409"/>
                      <a:pt x="10368" y="1405"/>
                      <a:pt x="10349" y="1405"/>
                    </a:cubicBezTo>
                    <a:cubicBezTo>
                      <a:pt x="10298" y="1405"/>
                      <a:pt x="10251" y="1435"/>
                      <a:pt x="10217" y="1478"/>
                    </a:cubicBezTo>
                    <a:cubicBezTo>
                      <a:pt x="9574" y="2264"/>
                      <a:pt x="8835" y="2979"/>
                      <a:pt x="8026" y="3610"/>
                    </a:cubicBezTo>
                    <a:cubicBezTo>
                      <a:pt x="7954" y="3669"/>
                      <a:pt x="7942" y="3764"/>
                      <a:pt x="8002" y="3848"/>
                    </a:cubicBezTo>
                    <a:cubicBezTo>
                      <a:pt x="8036" y="3888"/>
                      <a:pt x="8081" y="3910"/>
                      <a:pt x="8129" y="3910"/>
                    </a:cubicBezTo>
                    <a:cubicBezTo>
                      <a:pt x="8166" y="3910"/>
                      <a:pt x="8204" y="3897"/>
                      <a:pt x="8240" y="3872"/>
                    </a:cubicBezTo>
                    <a:cubicBezTo>
                      <a:pt x="8931" y="3336"/>
                      <a:pt x="9585" y="2729"/>
                      <a:pt x="10169" y="2062"/>
                    </a:cubicBezTo>
                    <a:cubicBezTo>
                      <a:pt x="10181" y="2336"/>
                      <a:pt x="10419" y="2574"/>
                      <a:pt x="10705" y="2574"/>
                    </a:cubicBezTo>
                    <a:cubicBezTo>
                      <a:pt x="11002" y="2574"/>
                      <a:pt x="11240" y="2336"/>
                      <a:pt x="11240" y="2038"/>
                    </a:cubicBezTo>
                    <a:lnTo>
                      <a:pt x="11240" y="573"/>
                    </a:lnTo>
                    <a:cubicBezTo>
                      <a:pt x="11240" y="395"/>
                      <a:pt x="11169" y="240"/>
                      <a:pt x="11050" y="133"/>
                    </a:cubicBezTo>
                    <a:cubicBezTo>
                      <a:pt x="10943" y="47"/>
                      <a:pt x="10807" y="0"/>
                      <a:pt x="1066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  <p:grpSp>
        <p:nvGrpSpPr>
          <p:cNvPr id="394" name="Group 23"/>
          <p:cNvGrpSpPr/>
          <p:nvPr/>
        </p:nvGrpSpPr>
        <p:grpSpPr>
          <a:xfrm>
            <a:off x="1165320" y="1399680"/>
            <a:ext cx="1764000" cy="3177000"/>
            <a:chOff x="1165320" y="1399680"/>
            <a:chExt cx="1764000" cy="3177000"/>
          </a:xfrm>
        </p:grpSpPr>
        <p:sp>
          <p:nvSpPr>
            <p:cNvPr id="395" name="CustomShape 24"/>
            <p:cNvSpPr/>
            <p:nvPr/>
          </p:nvSpPr>
          <p:spPr>
            <a:xfrm rot="10800000">
              <a:off x="2047320" y="3105360"/>
              <a:ext cx="360" cy="88272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chemeClr val="dk1"/>
              </a:solidFill>
              <a:round/>
              <a:tailEnd len="med" type="oval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96" name="CustomShape 25"/>
            <p:cNvSpPr/>
            <p:nvPr/>
          </p:nvSpPr>
          <p:spPr>
            <a:xfrm>
              <a:off x="1638720" y="3759480"/>
              <a:ext cx="817200" cy="817200"/>
            </a:xfrm>
            <a:prstGeom prst="ellipse">
              <a:avLst/>
            </a:prstGeom>
            <a:solidFill>
              <a:schemeClr val="dk2"/>
            </a:solidFill>
            <a:ln w="936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97" name="CustomShape 26"/>
            <p:cNvSpPr/>
            <p:nvPr/>
          </p:nvSpPr>
          <p:spPr>
            <a:xfrm>
              <a:off x="1206000" y="2058840"/>
              <a:ext cx="1682280" cy="817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s-PE" sz="12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Espacios propicios para el dialogo intergeneracional</a:t>
              </a:r>
              <a:endParaRPr b="0" lang="de-DE" sz="1200" spc="-1" strike="noStrike">
                <a:latin typeface="Arial"/>
              </a:endParaRPr>
            </a:p>
          </p:txBody>
        </p:sp>
        <p:sp>
          <p:nvSpPr>
            <p:cNvPr id="398" name="CustomShape 27"/>
            <p:cNvSpPr/>
            <p:nvPr/>
          </p:nvSpPr>
          <p:spPr>
            <a:xfrm>
              <a:off x="1165320" y="1399680"/>
              <a:ext cx="1764000" cy="448200"/>
            </a:xfrm>
            <a:prstGeom prst="roundRect">
              <a:avLst>
                <a:gd name="adj" fmla="val 50000"/>
              </a:avLst>
            </a:prstGeom>
            <a:solidFill>
              <a:schemeClr val="dk2"/>
            </a:solidFill>
            <a:ln w="936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700" spc="-1" strike="noStrike">
                  <a:solidFill>
                    <a:srgbClr val="ffffff"/>
                  </a:solidFill>
                  <a:latin typeface="Fira Sans Extra Condensed Medium"/>
                  <a:ea typeface="Fira Sans Extra Condensed Medium"/>
                </a:rPr>
                <a:t>Generar espacios</a:t>
              </a:r>
              <a:endParaRPr b="0" lang="de-DE" sz="1700" spc="-1" strike="noStrike">
                <a:latin typeface="Arial"/>
              </a:endParaRPr>
            </a:p>
          </p:txBody>
        </p:sp>
        <p:grpSp>
          <p:nvGrpSpPr>
            <p:cNvPr id="399" name="Group 28"/>
            <p:cNvGrpSpPr/>
            <p:nvPr/>
          </p:nvGrpSpPr>
          <p:grpSpPr>
            <a:xfrm>
              <a:off x="1875600" y="3984120"/>
              <a:ext cx="343800" cy="368280"/>
              <a:chOff x="1875600" y="3984120"/>
              <a:chExt cx="343800" cy="368280"/>
            </a:xfrm>
          </p:grpSpPr>
          <p:sp>
            <p:nvSpPr>
              <p:cNvPr id="400" name="CustomShape 29"/>
              <p:cNvSpPr/>
              <p:nvPr/>
            </p:nvSpPr>
            <p:spPr>
              <a:xfrm>
                <a:off x="1932120" y="4045680"/>
                <a:ext cx="225360" cy="306720"/>
              </a:xfrm>
              <a:custGeom>
                <a:avLst/>
                <a:gdLst/>
                <a:ahLst/>
                <a:rect l="l" t="t" r="r" b="b"/>
                <a:pathLst>
                  <a:path w="7109" h="9670">
                    <a:moveTo>
                      <a:pt x="3643" y="359"/>
                    </a:moveTo>
                    <a:cubicBezTo>
                      <a:pt x="4417" y="359"/>
                      <a:pt x="5132" y="645"/>
                      <a:pt x="5703" y="1157"/>
                    </a:cubicBezTo>
                    <a:cubicBezTo>
                      <a:pt x="6358" y="1752"/>
                      <a:pt x="6751" y="2597"/>
                      <a:pt x="6751" y="3478"/>
                    </a:cubicBezTo>
                    <a:cubicBezTo>
                      <a:pt x="6739" y="4074"/>
                      <a:pt x="6572" y="4669"/>
                      <a:pt x="6251" y="5157"/>
                    </a:cubicBezTo>
                    <a:cubicBezTo>
                      <a:pt x="5929" y="5645"/>
                      <a:pt x="5489" y="6038"/>
                      <a:pt x="4953" y="6288"/>
                    </a:cubicBezTo>
                    <a:cubicBezTo>
                      <a:pt x="4620" y="6431"/>
                      <a:pt x="4417" y="6776"/>
                      <a:pt x="4417" y="7146"/>
                    </a:cubicBezTo>
                    <a:lnTo>
                      <a:pt x="4417" y="7360"/>
                    </a:lnTo>
                    <a:lnTo>
                      <a:pt x="2834" y="7360"/>
                    </a:lnTo>
                    <a:lnTo>
                      <a:pt x="2834" y="7146"/>
                    </a:lnTo>
                    <a:cubicBezTo>
                      <a:pt x="2834" y="6776"/>
                      <a:pt x="2631" y="6455"/>
                      <a:pt x="2298" y="6288"/>
                    </a:cubicBezTo>
                    <a:cubicBezTo>
                      <a:pt x="1084" y="5705"/>
                      <a:pt x="381" y="4407"/>
                      <a:pt x="548" y="3074"/>
                    </a:cubicBezTo>
                    <a:cubicBezTo>
                      <a:pt x="726" y="1669"/>
                      <a:pt x="1869" y="526"/>
                      <a:pt x="3286" y="383"/>
                    </a:cubicBezTo>
                    <a:cubicBezTo>
                      <a:pt x="3405" y="359"/>
                      <a:pt x="3524" y="359"/>
                      <a:pt x="3643" y="359"/>
                    </a:cubicBezTo>
                    <a:close/>
                    <a:moveTo>
                      <a:pt x="4417" y="7729"/>
                    </a:moveTo>
                    <a:lnTo>
                      <a:pt x="4417" y="8324"/>
                    </a:lnTo>
                    <a:cubicBezTo>
                      <a:pt x="4417" y="8443"/>
                      <a:pt x="4322" y="8539"/>
                      <a:pt x="4203" y="8539"/>
                    </a:cubicBezTo>
                    <a:lnTo>
                      <a:pt x="3048" y="8539"/>
                    </a:lnTo>
                    <a:cubicBezTo>
                      <a:pt x="2929" y="8539"/>
                      <a:pt x="2834" y="8443"/>
                      <a:pt x="2834" y="8324"/>
                    </a:cubicBezTo>
                    <a:lnTo>
                      <a:pt x="2834" y="7729"/>
                    </a:lnTo>
                    <a:close/>
                    <a:moveTo>
                      <a:pt x="4024" y="8896"/>
                    </a:moveTo>
                    <a:lnTo>
                      <a:pt x="4024" y="9098"/>
                    </a:lnTo>
                    <a:cubicBezTo>
                      <a:pt x="4024" y="9217"/>
                      <a:pt x="3941" y="9313"/>
                      <a:pt x="3822" y="9313"/>
                    </a:cubicBezTo>
                    <a:lnTo>
                      <a:pt x="3429" y="9313"/>
                    </a:lnTo>
                    <a:cubicBezTo>
                      <a:pt x="3310" y="9313"/>
                      <a:pt x="3227" y="9217"/>
                      <a:pt x="3227" y="9098"/>
                    </a:cubicBezTo>
                    <a:lnTo>
                      <a:pt x="3227" y="8896"/>
                    </a:lnTo>
                    <a:close/>
                    <a:moveTo>
                      <a:pt x="3658" y="1"/>
                    </a:moveTo>
                    <a:cubicBezTo>
                      <a:pt x="3519" y="1"/>
                      <a:pt x="3379" y="9"/>
                      <a:pt x="3239" y="26"/>
                    </a:cubicBezTo>
                    <a:cubicBezTo>
                      <a:pt x="1667" y="204"/>
                      <a:pt x="381" y="1466"/>
                      <a:pt x="191" y="3026"/>
                    </a:cubicBezTo>
                    <a:cubicBezTo>
                      <a:pt x="0" y="4526"/>
                      <a:pt x="786" y="5979"/>
                      <a:pt x="2155" y="6610"/>
                    </a:cubicBezTo>
                    <a:cubicBezTo>
                      <a:pt x="2358" y="6705"/>
                      <a:pt x="2477" y="6931"/>
                      <a:pt x="2477" y="7146"/>
                    </a:cubicBezTo>
                    <a:lnTo>
                      <a:pt x="2477" y="8324"/>
                    </a:lnTo>
                    <a:cubicBezTo>
                      <a:pt x="2477" y="8574"/>
                      <a:pt x="2643" y="8789"/>
                      <a:pt x="2870" y="8860"/>
                    </a:cubicBezTo>
                    <a:lnTo>
                      <a:pt x="2870" y="9098"/>
                    </a:lnTo>
                    <a:cubicBezTo>
                      <a:pt x="2870" y="9408"/>
                      <a:pt x="3120" y="9670"/>
                      <a:pt x="3429" y="9670"/>
                    </a:cubicBezTo>
                    <a:lnTo>
                      <a:pt x="3822" y="9670"/>
                    </a:lnTo>
                    <a:cubicBezTo>
                      <a:pt x="4132" y="9670"/>
                      <a:pt x="4382" y="9408"/>
                      <a:pt x="4382" y="9098"/>
                    </a:cubicBezTo>
                    <a:lnTo>
                      <a:pt x="4382" y="8860"/>
                    </a:lnTo>
                    <a:cubicBezTo>
                      <a:pt x="4608" y="8789"/>
                      <a:pt x="4775" y="8574"/>
                      <a:pt x="4775" y="8324"/>
                    </a:cubicBezTo>
                    <a:lnTo>
                      <a:pt x="4775" y="7146"/>
                    </a:lnTo>
                    <a:cubicBezTo>
                      <a:pt x="4775" y="6931"/>
                      <a:pt x="4906" y="6717"/>
                      <a:pt x="5096" y="6610"/>
                    </a:cubicBezTo>
                    <a:cubicBezTo>
                      <a:pt x="5691" y="6336"/>
                      <a:pt x="6191" y="5895"/>
                      <a:pt x="6549" y="5348"/>
                    </a:cubicBezTo>
                    <a:cubicBezTo>
                      <a:pt x="6906" y="4788"/>
                      <a:pt x="7096" y="4133"/>
                      <a:pt x="7096" y="3455"/>
                    </a:cubicBezTo>
                    <a:cubicBezTo>
                      <a:pt x="7108" y="2490"/>
                      <a:pt x="6680" y="1538"/>
                      <a:pt x="5953" y="883"/>
                    </a:cubicBezTo>
                    <a:cubicBezTo>
                      <a:pt x="5309" y="310"/>
                      <a:pt x="4506" y="1"/>
                      <a:pt x="365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01" name="CustomShape 30"/>
              <p:cNvSpPr/>
              <p:nvPr/>
            </p:nvSpPr>
            <p:spPr>
              <a:xfrm>
                <a:off x="2171160" y="4150440"/>
                <a:ext cx="48240" cy="11160"/>
              </a:xfrm>
              <a:custGeom>
                <a:avLst/>
                <a:gdLst/>
                <a:ahLst/>
                <a:rect l="l" t="t" r="r" b="b"/>
                <a:pathLst>
                  <a:path w="1525" h="359">
                    <a:moveTo>
                      <a:pt x="180" y="1"/>
                    </a:moveTo>
                    <a:cubicBezTo>
                      <a:pt x="72" y="1"/>
                      <a:pt x="1" y="72"/>
                      <a:pt x="1" y="179"/>
                    </a:cubicBezTo>
                    <a:cubicBezTo>
                      <a:pt x="1" y="275"/>
                      <a:pt x="72" y="358"/>
                      <a:pt x="180" y="358"/>
                    </a:cubicBezTo>
                    <a:lnTo>
                      <a:pt x="1346" y="358"/>
                    </a:lnTo>
                    <a:cubicBezTo>
                      <a:pt x="1442" y="358"/>
                      <a:pt x="1525" y="275"/>
                      <a:pt x="1525" y="179"/>
                    </a:cubicBezTo>
                    <a:cubicBezTo>
                      <a:pt x="1525" y="72"/>
                      <a:pt x="1430" y="1"/>
                      <a:pt x="134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02" name="CustomShape 31"/>
              <p:cNvSpPr/>
              <p:nvPr/>
            </p:nvSpPr>
            <p:spPr>
              <a:xfrm>
                <a:off x="1875600" y="4150440"/>
                <a:ext cx="48240" cy="11160"/>
              </a:xfrm>
              <a:custGeom>
                <a:avLst/>
                <a:gdLst/>
                <a:ahLst/>
                <a:rect l="l" t="t" r="r" b="b"/>
                <a:pathLst>
                  <a:path w="1525" h="359">
                    <a:moveTo>
                      <a:pt x="179" y="1"/>
                    </a:moveTo>
                    <a:cubicBezTo>
                      <a:pt x="72" y="1"/>
                      <a:pt x="0" y="72"/>
                      <a:pt x="0" y="179"/>
                    </a:cubicBezTo>
                    <a:cubicBezTo>
                      <a:pt x="0" y="275"/>
                      <a:pt x="72" y="358"/>
                      <a:pt x="179" y="358"/>
                    </a:cubicBezTo>
                    <a:lnTo>
                      <a:pt x="1334" y="358"/>
                    </a:lnTo>
                    <a:cubicBezTo>
                      <a:pt x="1441" y="358"/>
                      <a:pt x="1512" y="275"/>
                      <a:pt x="1512" y="179"/>
                    </a:cubicBezTo>
                    <a:cubicBezTo>
                      <a:pt x="1524" y="72"/>
                      <a:pt x="1441" y="1"/>
                      <a:pt x="133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03" name="CustomShape 32"/>
              <p:cNvSpPr/>
              <p:nvPr/>
            </p:nvSpPr>
            <p:spPr>
              <a:xfrm>
                <a:off x="2041920" y="3984120"/>
                <a:ext cx="11160" cy="47520"/>
              </a:xfrm>
              <a:custGeom>
                <a:avLst/>
                <a:gdLst/>
                <a:ahLst/>
                <a:rect l="l" t="t" r="r" b="b"/>
                <a:pathLst>
                  <a:path w="359" h="1513">
                    <a:moveTo>
                      <a:pt x="180" y="0"/>
                    </a:moveTo>
                    <a:cubicBezTo>
                      <a:pt x="72" y="0"/>
                      <a:pt x="1" y="72"/>
                      <a:pt x="1" y="179"/>
                    </a:cubicBezTo>
                    <a:lnTo>
                      <a:pt x="1" y="1334"/>
                    </a:lnTo>
                    <a:cubicBezTo>
                      <a:pt x="1" y="1441"/>
                      <a:pt x="72" y="1512"/>
                      <a:pt x="180" y="1512"/>
                    </a:cubicBezTo>
                    <a:cubicBezTo>
                      <a:pt x="275" y="1512"/>
                      <a:pt x="358" y="1441"/>
                      <a:pt x="358" y="1334"/>
                    </a:cubicBezTo>
                    <a:lnTo>
                      <a:pt x="358" y="179"/>
                    </a:lnTo>
                    <a:cubicBezTo>
                      <a:pt x="358" y="72"/>
                      <a:pt x="275" y="0"/>
                      <a:pt x="18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04" name="CustomShape 33"/>
              <p:cNvSpPr/>
              <p:nvPr/>
            </p:nvSpPr>
            <p:spPr>
              <a:xfrm>
                <a:off x="2104920" y="4022640"/>
                <a:ext cx="22320" cy="27360"/>
              </a:xfrm>
              <a:custGeom>
                <a:avLst/>
                <a:gdLst/>
                <a:ahLst/>
                <a:rect l="l" t="t" r="r" b="b"/>
                <a:pathLst>
                  <a:path w="715" h="874">
                    <a:moveTo>
                      <a:pt x="513" y="0"/>
                    </a:moveTo>
                    <a:cubicBezTo>
                      <a:pt x="451" y="0"/>
                      <a:pt x="387" y="27"/>
                      <a:pt x="346" y="76"/>
                    </a:cubicBezTo>
                    <a:lnTo>
                      <a:pt x="48" y="588"/>
                    </a:lnTo>
                    <a:cubicBezTo>
                      <a:pt x="0" y="671"/>
                      <a:pt x="24" y="778"/>
                      <a:pt x="107" y="838"/>
                    </a:cubicBezTo>
                    <a:cubicBezTo>
                      <a:pt x="131" y="850"/>
                      <a:pt x="167" y="874"/>
                      <a:pt x="191" y="874"/>
                    </a:cubicBezTo>
                    <a:cubicBezTo>
                      <a:pt x="250" y="874"/>
                      <a:pt x="310" y="838"/>
                      <a:pt x="358" y="778"/>
                    </a:cubicBezTo>
                    <a:lnTo>
                      <a:pt x="655" y="278"/>
                    </a:lnTo>
                    <a:cubicBezTo>
                      <a:pt x="715" y="171"/>
                      <a:pt x="691" y="64"/>
                      <a:pt x="596" y="16"/>
                    </a:cubicBezTo>
                    <a:cubicBezTo>
                      <a:pt x="570" y="5"/>
                      <a:pt x="542" y="0"/>
                      <a:pt x="51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05" name="CustomShape 34"/>
              <p:cNvSpPr/>
              <p:nvPr/>
            </p:nvSpPr>
            <p:spPr>
              <a:xfrm>
                <a:off x="1966680" y="4262040"/>
                <a:ext cx="22320" cy="27360"/>
              </a:xfrm>
              <a:custGeom>
                <a:avLst/>
                <a:gdLst/>
                <a:ahLst/>
                <a:rect l="l" t="t" r="r" b="b"/>
                <a:pathLst>
                  <a:path w="715" h="868">
                    <a:moveTo>
                      <a:pt x="507" y="0"/>
                    </a:moveTo>
                    <a:cubicBezTo>
                      <a:pt x="444" y="0"/>
                      <a:pt x="387" y="33"/>
                      <a:pt x="346" y="82"/>
                    </a:cubicBezTo>
                    <a:lnTo>
                      <a:pt x="48" y="594"/>
                    </a:lnTo>
                    <a:cubicBezTo>
                      <a:pt x="1" y="677"/>
                      <a:pt x="24" y="784"/>
                      <a:pt x="108" y="844"/>
                    </a:cubicBezTo>
                    <a:cubicBezTo>
                      <a:pt x="132" y="855"/>
                      <a:pt x="155" y="867"/>
                      <a:pt x="191" y="867"/>
                    </a:cubicBezTo>
                    <a:cubicBezTo>
                      <a:pt x="251" y="867"/>
                      <a:pt x="310" y="844"/>
                      <a:pt x="358" y="784"/>
                    </a:cubicBezTo>
                    <a:lnTo>
                      <a:pt x="655" y="272"/>
                    </a:lnTo>
                    <a:cubicBezTo>
                      <a:pt x="715" y="189"/>
                      <a:pt x="679" y="82"/>
                      <a:pt x="596" y="22"/>
                    </a:cubicBezTo>
                    <a:cubicBezTo>
                      <a:pt x="566" y="7"/>
                      <a:pt x="536" y="0"/>
                      <a:pt x="50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06" name="CustomShape 35"/>
              <p:cNvSpPr/>
              <p:nvPr/>
            </p:nvSpPr>
            <p:spPr>
              <a:xfrm>
                <a:off x="1966680" y="4021920"/>
                <a:ext cx="22320" cy="27720"/>
              </a:xfrm>
              <a:custGeom>
                <a:avLst/>
                <a:gdLst/>
                <a:ahLst/>
                <a:rect l="l" t="t" r="r" b="b"/>
                <a:pathLst>
                  <a:path w="715" h="888">
                    <a:moveTo>
                      <a:pt x="213" y="1"/>
                    </a:moveTo>
                    <a:cubicBezTo>
                      <a:pt x="181" y="1"/>
                      <a:pt x="148" y="10"/>
                      <a:pt x="120" y="30"/>
                    </a:cubicBezTo>
                    <a:cubicBezTo>
                      <a:pt x="24" y="78"/>
                      <a:pt x="1" y="197"/>
                      <a:pt x="60" y="292"/>
                    </a:cubicBezTo>
                    <a:lnTo>
                      <a:pt x="358" y="792"/>
                    </a:lnTo>
                    <a:cubicBezTo>
                      <a:pt x="382" y="852"/>
                      <a:pt x="441" y="888"/>
                      <a:pt x="525" y="888"/>
                    </a:cubicBezTo>
                    <a:cubicBezTo>
                      <a:pt x="548" y="888"/>
                      <a:pt x="584" y="864"/>
                      <a:pt x="608" y="852"/>
                    </a:cubicBezTo>
                    <a:cubicBezTo>
                      <a:pt x="679" y="792"/>
                      <a:pt x="715" y="685"/>
                      <a:pt x="667" y="602"/>
                    </a:cubicBezTo>
                    <a:lnTo>
                      <a:pt x="370" y="90"/>
                    </a:lnTo>
                    <a:cubicBezTo>
                      <a:pt x="338" y="35"/>
                      <a:pt x="276" y="1"/>
                      <a:pt x="21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07" name="CustomShape 36"/>
              <p:cNvSpPr/>
              <p:nvPr/>
            </p:nvSpPr>
            <p:spPr>
              <a:xfrm>
                <a:off x="2104920" y="4262040"/>
                <a:ext cx="22320" cy="27720"/>
              </a:xfrm>
              <a:custGeom>
                <a:avLst/>
                <a:gdLst/>
                <a:ahLst/>
                <a:rect l="l" t="t" r="r" b="b"/>
                <a:pathLst>
                  <a:path w="715" h="888">
                    <a:moveTo>
                      <a:pt x="221" y="0"/>
                    </a:moveTo>
                    <a:cubicBezTo>
                      <a:pt x="187" y="0"/>
                      <a:pt x="152" y="10"/>
                      <a:pt x="119" y="30"/>
                    </a:cubicBezTo>
                    <a:cubicBezTo>
                      <a:pt x="24" y="78"/>
                      <a:pt x="0" y="197"/>
                      <a:pt x="60" y="292"/>
                    </a:cubicBezTo>
                    <a:lnTo>
                      <a:pt x="358" y="792"/>
                    </a:lnTo>
                    <a:cubicBezTo>
                      <a:pt x="393" y="851"/>
                      <a:pt x="453" y="887"/>
                      <a:pt x="524" y="887"/>
                    </a:cubicBezTo>
                    <a:cubicBezTo>
                      <a:pt x="548" y="887"/>
                      <a:pt x="584" y="863"/>
                      <a:pt x="608" y="851"/>
                    </a:cubicBezTo>
                    <a:cubicBezTo>
                      <a:pt x="691" y="792"/>
                      <a:pt x="715" y="673"/>
                      <a:pt x="667" y="601"/>
                    </a:cubicBezTo>
                    <a:lnTo>
                      <a:pt x="369" y="89"/>
                    </a:lnTo>
                    <a:cubicBezTo>
                      <a:pt x="346" y="35"/>
                      <a:pt x="286" y="0"/>
                      <a:pt x="22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08" name="CustomShape 37"/>
              <p:cNvSpPr/>
              <p:nvPr/>
            </p:nvSpPr>
            <p:spPr>
              <a:xfrm>
                <a:off x="2152440" y="4214880"/>
                <a:ext cx="29160" cy="20880"/>
              </a:xfrm>
              <a:custGeom>
                <a:avLst/>
                <a:gdLst/>
                <a:ahLst/>
                <a:rect l="l" t="t" r="r" b="b"/>
                <a:pathLst>
                  <a:path w="930" h="665">
                    <a:moveTo>
                      <a:pt x="215" y="0"/>
                    </a:moveTo>
                    <a:cubicBezTo>
                      <a:pt x="152" y="0"/>
                      <a:pt x="89" y="32"/>
                      <a:pt x="48" y="81"/>
                    </a:cubicBezTo>
                    <a:cubicBezTo>
                      <a:pt x="1" y="177"/>
                      <a:pt x="36" y="272"/>
                      <a:pt x="108" y="331"/>
                    </a:cubicBezTo>
                    <a:lnTo>
                      <a:pt x="608" y="629"/>
                    </a:lnTo>
                    <a:cubicBezTo>
                      <a:pt x="643" y="653"/>
                      <a:pt x="667" y="665"/>
                      <a:pt x="703" y="665"/>
                    </a:cubicBezTo>
                    <a:cubicBezTo>
                      <a:pt x="763" y="665"/>
                      <a:pt x="822" y="629"/>
                      <a:pt x="870" y="569"/>
                    </a:cubicBezTo>
                    <a:cubicBezTo>
                      <a:pt x="929" y="486"/>
                      <a:pt x="893" y="367"/>
                      <a:pt x="810" y="319"/>
                    </a:cubicBezTo>
                    <a:lnTo>
                      <a:pt x="298" y="22"/>
                    </a:lnTo>
                    <a:cubicBezTo>
                      <a:pt x="272" y="7"/>
                      <a:pt x="244" y="0"/>
                      <a:pt x="21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09" name="CustomShape 38"/>
              <p:cNvSpPr/>
              <p:nvPr/>
            </p:nvSpPr>
            <p:spPr>
              <a:xfrm>
                <a:off x="1912680" y="4076280"/>
                <a:ext cx="29160" cy="20880"/>
              </a:xfrm>
              <a:custGeom>
                <a:avLst/>
                <a:gdLst/>
                <a:ahLst/>
                <a:rect l="l" t="t" r="r" b="b"/>
                <a:pathLst>
                  <a:path w="929" h="665">
                    <a:moveTo>
                      <a:pt x="214" y="0"/>
                    </a:moveTo>
                    <a:cubicBezTo>
                      <a:pt x="152" y="0"/>
                      <a:pt x="89" y="33"/>
                      <a:pt x="48" y="82"/>
                    </a:cubicBezTo>
                    <a:cubicBezTo>
                      <a:pt x="0" y="165"/>
                      <a:pt x="36" y="272"/>
                      <a:pt x="107" y="332"/>
                    </a:cubicBezTo>
                    <a:lnTo>
                      <a:pt x="619" y="629"/>
                    </a:lnTo>
                    <a:cubicBezTo>
                      <a:pt x="643" y="641"/>
                      <a:pt x="667" y="665"/>
                      <a:pt x="703" y="665"/>
                    </a:cubicBezTo>
                    <a:cubicBezTo>
                      <a:pt x="762" y="665"/>
                      <a:pt x="822" y="629"/>
                      <a:pt x="869" y="570"/>
                    </a:cubicBezTo>
                    <a:cubicBezTo>
                      <a:pt x="929" y="463"/>
                      <a:pt x="893" y="367"/>
                      <a:pt x="810" y="320"/>
                    </a:cubicBezTo>
                    <a:lnTo>
                      <a:pt x="298" y="22"/>
                    </a:lnTo>
                    <a:cubicBezTo>
                      <a:pt x="272" y="7"/>
                      <a:pt x="243" y="0"/>
                      <a:pt x="21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10" name="CustomShape 39"/>
              <p:cNvSpPr/>
              <p:nvPr/>
            </p:nvSpPr>
            <p:spPr>
              <a:xfrm>
                <a:off x="2152080" y="4076640"/>
                <a:ext cx="29520" cy="20880"/>
              </a:xfrm>
              <a:custGeom>
                <a:avLst/>
                <a:gdLst/>
                <a:ahLst/>
                <a:rect l="l" t="t" r="r" b="b"/>
                <a:pathLst>
                  <a:path w="942" h="673">
                    <a:moveTo>
                      <a:pt x="725" y="0"/>
                    </a:moveTo>
                    <a:cubicBezTo>
                      <a:pt x="693" y="0"/>
                      <a:pt x="660" y="10"/>
                      <a:pt x="632" y="30"/>
                    </a:cubicBezTo>
                    <a:lnTo>
                      <a:pt x="120" y="328"/>
                    </a:lnTo>
                    <a:cubicBezTo>
                      <a:pt x="36" y="375"/>
                      <a:pt x="1" y="494"/>
                      <a:pt x="60" y="578"/>
                    </a:cubicBezTo>
                    <a:cubicBezTo>
                      <a:pt x="96" y="637"/>
                      <a:pt x="155" y="673"/>
                      <a:pt x="227" y="673"/>
                    </a:cubicBezTo>
                    <a:cubicBezTo>
                      <a:pt x="251" y="673"/>
                      <a:pt x="286" y="661"/>
                      <a:pt x="310" y="637"/>
                    </a:cubicBezTo>
                    <a:lnTo>
                      <a:pt x="822" y="340"/>
                    </a:lnTo>
                    <a:cubicBezTo>
                      <a:pt x="905" y="280"/>
                      <a:pt x="941" y="161"/>
                      <a:pt x="882" y="89"/>
                    </a:cubicBezTo>
                    <a:cubicBezTo>
                      <a:pt x="850" y="35"/>
                      <a:pt x="788" y="0"/>
                      <a:pt x="7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11" name="CustomShape 40"/>
              <p:cNvSpPr/>
              <p:nvPr/>
            </p:nvSpPr>
            <p:spPr>
              <a:xfrm>
                <a:off x="1912680" y="4214880"/>
                <a:ext cx="29160" cy="20880"/>
              </a:xfrm>
              <a:custGeom>
                <a:avLst/>
                <a:gdLst/>
                <a:ahLst/>
                <a:rect l="l" t="t" r="r" b="b"/>
                <a:pathLst>
                  <a:path w="929" h="673">
                    <a:moveTo>
                      <a:pt x="725" y="0"/>
                    </a:moveTo>
                    <a:cubicBezTo>
                      <a:pt x="692" y="0"/>
                      <a:pt x="660" y="9"/>
                      <a:pt x="631" y="30"/>
                    </a:cubicBezTo>
                    <a:lnTo>
                      <a:pt x="119" y="327"/>
                    </a:lnTo>
                    <a:cubicBezTo>
                      <a:pt x="36" y="375"/>
                      <a:pt x="0" y="494"/>
                      <a:pt x="60" y="589"/>
                    </a:cubicBezTo>
                    <a:cubicBezTo>
                      <a:pt x="95" y="649"/>
                      <a:pt x="155" y="673"/>
                      <a:pt x="226" y="673"/>
                    </a:cubicBezTo>
                    <a:cubicBezTo>
                      <a:pt x="262" y="673"/>
                      <a:pt x="286" y="661"/>
                      <a:pt x="322" y="649"/>
                    </a:cubicBezTo>
                    <a:lnTo>
                      <a:pt x="822" y="351"/>
                    </a:lnTo>
                    <a:cubicBezTo>
                      <a:pt x="893" y="292"/>
                      <a:pt x="929" y="173"/>
                      <a:pt x="881" y="89"/>
                    </a:cubicBezTo>
                    <a:cubicBezTo>
                      <a:pt x="850" y="34"/>
                      <a:pt x="787" y="0"/>
                      <a:pt x="7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CustomShape 1"/>
          <p:cNvSpPr/>
          <p:nvPr/>
        </p:nvSpPr>
        <p:spPr>
          <a:xfrm>
            <a:off x="457200" y="3108240"/>
            <a:ext cx="8229240" cy="38160"/>
          </a:xfrm>
          <a:custGeom>
            <a:avLst/>
            <a:gdLst/>
            <a:ahLst/>
            <a:rect l="l" t="t" r="r" b="b"/>
            <a:pathLst>
              <a:path w="250334" h="2017">
                <a:moveTo>
                  <a:pt x="226226" y="0"/>
                </a:moveTo>
                <a:cubicBezTo>
                  <a:pt x="217773" y="0"/>
                  <a:pt x="209326" y="70"/>
                  <a:pt x="200890" y="70"/>
                </a:cubicBezTo>
                <a:lnTo>
                  <a:pt x="151062" y="70"/>
                </a:lnTo>
                <a:cubicBezTo>
                  <a:pt x="117446" y="70"/>
                  <a:pt x="83871" y="155"/>
                  <a:pt x="50255" y="283"/>
                </a:cubicBezTo>
                <a:cubicBezTo>
                  <a:pt x="49344" y="286"/>
                  <a:pt x="48433" y="287"/>
                  <a:pt x="47521" y="287"/>
                </a:cubicBezTo>
                <a:cubicBezTo>
                  <a:pt x="39625" y="287"/>
                  <a:pt x="31703" y="208"/>
                  <a:pt x="23782" y="208"/>
                </a:cubicBezTo>
                <a:cubicBezTo>
                  <a:pt x="16044" y="208"/>
                  <a:pt x="8307" y="283"/>
                  <a:pt x="598" y="582"/>
                </a:cubicBezTo>
                <a:cubicBezTo>
                  <a:pt x="0" y="582"/>
                  <a:pt x="0" y="1478"/>
                  <a:pt x="598" y="1478"/>
                </a:cubicBezTo>
                <a:cubicBezTo>
                  <a:pt x="8009" y="1746"/>
                  <a:pt x="15438" y="1816"/>
                  <a:pt x="22873" y="1816"/>
                </a:cubicBezTo>
                <a:cubicBezTo>
                  <a:pt x="31088" y="1816"/>
                  <a:pt x="39310" y="1730"/>
                  <a:pt x="47524" y="1730"/>
                </a:cubicBezTo>
                <a:cubicBezTo>
                  <a:pt x="48434" y="1730"/>
                  <a:pt x="49345" y="1731"/>
                  <a:pt x="50255" y="1734"/>
                </a:cubicBezTo>
                <a:cubicBezTo>
                  <a:pt x="67063" y="1776"/>
                  <a:pt x="83829" y="1819"/>
                  <a:pt x="100637" y="1819"/>
                </a:cubicBezTo>
                <a:cubicBezTo>
                  <a:pt x="134041" y="1904"/>
                  <a:pt x="167444" y="1947"/>
                  <a:pt x="200890" y="1947"/>
                </a:cubicBezTo>
                <a:cubicBezTo>
                  <a:pt x="209326" y="1947"/>
                  <a:pt x="217785" y="2017"/>
                  <a:pt x="226243" y="2017"/>
                </a:cubicBezTo>
                <a:cubicBezTo>
                  <a:pt x="233996" y="2017"/>
                  <a:pt x="241748" y="1958"/>
                  <a:pt x="249481" y="1734"/>
                </a:cubicBezTo>
                <a:cubicBezTo>
                  <a:pt x="250334" y="1606"/>
                  <a:pt x="250334" y="411"/>
                  <a:pt x="249481" y="283"/>
                </a:cubicBezTo>
                <a:cubicBezTo>
                  <a:pt x="241728" y="59"/>
                  <a:pt x="233974" y="0"/>
                  <a:pt x="22622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13" name="TextShape 2"/>
          <p:cNvSpPr txBox="1"/>
          <p:nvPr/>
        </p:nvSpPr>
        <p:spPr>
          <a:xfrm>
            <a:off x="457200" y="301320"/>
            <a:ext cx="822924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" sz="2600" spc="-1" strike="noStrike">
                <a:solidFill>
                  <a:srgbClr val="000000"/>
                </a:solidFill>
                <a:latin typeface="Fira Sans Extra Condensed Medium"/>
                <a:ea typeface="Fira Sans Extra Condensed Medium"/>
              </a:rPr>
              <a:t>Propuestas para incentivar el trabajo entre adultos y jóvenes</a:t>
            </a:r>
            <a:endParaRPr b="0" lang="de-DE" sz="2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14" name="Group 3"/>
          <p:cNvGrpSpPr/>
          <p:nvPr/>
        </p:nvGrpSpPr>
        <p:grpSpPr>
          <a:xfrm>
            <a:off x="443880" y="1318320"/>
            <a:ext cx="1849320" cy="3447720"/>
            <a:chOff x="443880" y="1318320"/>
            <a:chExt cx="1849320" cy="3447720"/>
          </a:xfrm>
        </p:grpSpPr>
        <p:grpSp>
          <p:nvGrpSpPr>
            <p:cNvPr id="415" name="Group 4"/>
            <p:cNvGrpSpPr/>
            <p:nvPr/>
          </p:nvGrpSpPr>
          <p:grpSpPr>
            <a:xfrm>
              <a:off x="754200" y="1318320"/>
              <a:ext cx="1145160" cy="3447720"/>
              <a:chOff x="754200" y="1318320"/>
              <a:chExt cx="1145160" cy="3447720"/>
            </a:xfrm>
          </p:grpSpPr>
          <p:grpSp>
            <p:nvGrpSpPr>
              <p:cNvPr id="416" name="Group 5"/>
              <p:cNvGrpSpPr/>
              <p:nvPr/>
            </p:nvGrpSpPr>
            <p:grpSpPr>
              <a:xfrm>
                <a:off x="754200" y="1318320"/>
                <a:ext cx="1145160" cy="1072080"/>
                <a:chOff x="754200" y="1318320"/>
                <a:chExt cx="1145160" cy="1072080"/>
              </a:xfrm>
            </p:grpSpPr>
            <p:sp>
              <p:nvSpPr>
                <p:cNvPr id="417" name="CustomShape 6"/>
                <p:cNvSpPr/>
                <p:nvPr/>
              </p:nvSpPr>
              <p:spPr>
                <a:xfrm>
                  <a:off x="827280" y="1318320"/>
                  <a:ext cx="1072080" cy="1072080"/>
                </a:xfrm>
                <a:prstGeom prst="ellipse">
                  <a:avLst/>
                </a:prstGeom>
                <a:solidFill>
                  <a:schemeClr val="accent2"/>
                </a:solidFill>
                <a:ln w="9360">
                  <a:solidFill>
                    <a:schemeClr val="dk1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18" name="CustomShape 7"/>
                <p:cNvSpPr/>
                <p:nvPr/>
              </p:nvSpPr>
              <p:spPr>
                <a:xfrm>
                  <a:off x="754200" y="1480320"/>
                  <a:ext cx="1098360" cy="909720"/>
                </a:xfrm>
                <a:custGeom>
                  <a:avLst/>
                  <a:gdLst/>
                  <a:ahLst/>
                  <a:rect l="l" t="t" r="r" b="b"/>
                  <a:pathLst>
                    <a:path w="46160" h="38238">
                      <a:moveTo>
                        <a:pt x="9898" y="0"/>
                      </a:moveTo>
                      <a:lnTo>
                        <a:pt x="9898" y="0"/>
                      </a:lnTo>
                      <a:cubicBezTo>
                        <a:pt x="1" y="9898"/>
                        <a:pt x="1494" y="26365"/>
                        <a:pt x="13012" y="34300"/>
                      </a:cubicBezTo>
                      <a:cubicBezTo>
                        <a:pt x="16915" y="36979"/>
                        <a:pt x="21315" y="38238"/>
                        <a:pt x="25648" y="38238"/>
                      </a:cubicBezTo>
                      <a:cubicBezTo>
                        <a:pt x="34151" y="38238"/>
                        <a:pt x="42401" y="33392"/>
                        <a:pt x="46160" y="24914"/>
                      </a:cubicBezTo>
                      <a:lnTo>
                        <a:pt x="46160" y="24914"/>
                      </a:lnTo>
                      <a:cubicBezTo>
                        <a:pt x="45562" y="25213"/>
                        <a:pt x="44965" y="25512"/>
                        <a:pt x="44325" y="25810"/>
                      </a:cubicBezTo>
                      <a:cubicBezTo>
                        <a:pt x="40457" y="27581"/>
                        <a:pt x="36143" y="28627"/>
                        <a:pt x="31905" y="28627"/>
                      </a:cubicBezTo>
                      <a:cubicBezTo>
                        <a:pt x="28385" y="28627"/>
                        <a:pt x="24917" y="27905"/>
                        <a:pt x="21800" y="26279"/>
                      </a:cubicBezTo>
                      <a:cubicBezTo>
                        <a:pt x="14761" y="22611"/>
                        <a:pt x="10410" y="14846"/>
                        <a:pt x="9642" y="6954"/>
                      </a:cubicBezTo>
                      <a:cubicBezTo>
                        <a:pt x="9386" y="4650"/>
                        <a:pt x="9471" y="2304"/>
                        <a:pt x="9898" y="0"/>
                      </a:cubicBezTo>
                      <a:close/>
                    </a:path>
                  </a:pathLst>
                </a:custGeom>
                <a:solidFill>
                  <a:srgbClr val="000000">
                    <a:alpha val="4000"/>
                  </a:srgbClr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sp>
            <p:nvSpPr>
              <p:cNvPr id="419" name="CustomShape 8"/>
              <p:cNvSpPr/>
              <p:nvPr/>
            </p:nvSpPr>
            <p:spPr>
              <a:xfrm>
                <a:off x="1296000" y="3053160"/>
                <a:ext cx="145080" cy="145080"/>
              </a:xfrm>
              <a:custGeom>
                <a:avLst/>
                <a:gdLst/>
                <a:ahLst/>
                <a:rect l="l" t="t" r="r" b="b"/>
                <a:pathLst>
                  <a:path w="7638" h="7642">
                    <a:moveTo>
                      <a:pt x="3807" y="1"/>
                    </a:moveTo>
                    <a:cubicBezTo>
                      <a:pt x="1958" y="1"/>
                      <a:pt x="186" y="1385"/>
                      <a:pt x="43" y="3546"/>
                    </a:cubicBezTo>
                    <a:cubicBezTo>
                      <a:pt x="1" y="3674"/>
                      <a:pt x="1" y="3802"/>
                      <a:pt x="1" y="3930"/>
                    </a:cubicBezTo>
                    <a:cubicBezTo>
                      <a:pt x="43" y="6021"/>
                      <a:pt x="1750" y="7642"/>
                      <a:pt x="3798" y="7642"/>
                    </a:cubicBezTo>
                    <a:cubicBezTo>
                      <a:pt x="5888" y="7642"/>
                      <a:pt x="7552" y="6021"/>
                      <a:pt x="7637" y="3930"/>
                    </a:cubicBezTo>
                    <a:cubicBezTo>
                      <a:pt x="7637" y="2864"/>
                      <a:pt x="7210" y="1840"/>
                      <a:pt x="6443" y="1115"/>
                    </a:cubicBezTo>
                    <a:cubicBezTo>
                      <a:pt x="5675" y="347"/>
                      <a:pt x="4731" y="1"/>
                      <a:pt x="380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20" name="CustomShape 9"/>
              <p:cNvSpPr/>
              <p:nvPr/>
            </p:nvSpPr>
            <p:spPr>
              <a:xfrm>
                <a:off x="1295640" y="4677840"/>
                <a:ext cx="146160" cy="88200"/>
              </a:xfrm>
              <a:custGeom>
                <a:avLst/>
                <a:gdLst/>
                <a:ahLst/>
                <a:rect l="l" t="t" r="r" b="b"/>
                <a:pathLst>
                  <a:path w="7680" h="4646">
                    <a:moveTo>
                      <a:pt x="4333" y="1"/>
                    </a:moveTo>
                    <a:cubicBezTo>
                      <a:pt x="2744" y="1"/>
                      <a:pt x="983" y="180"/>
                      <a:pt x="555" y="465"/>
                    </a:cubicBezTo>
                    <a:cubicBezTo>
                      <a:pt x="1" y="849"/>
                      <a:pt x="2688" y="4645"/>
                      <a:pt x="3840" y="4645"/>
                    </a:cubicBezTo>
                    <a:cubicBezTo>
                      <a:pt x="4992" y="4645"/>
                      <a:pt x="7680" y="1019"/>
                      <a:pt x="7040" y="379"/>
                    </a:cubicBezTo>
                    <a:cubicBezTo>
                      <a:pt x="6756" y="114"/>
                      <a:pt x="5599" y="1"/>
                      <a:pt x="433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21" name="CustomShape 10"/>
              <p:cNvSpPr/>
              <p:nvPr/>
            </p:nvSpPr>
            <p:spPr>
              <a:xfrm>
                <a:off x="1297800" y="2659680"/>
                <a:ext cx="141480" cy="162720"/>
              </a:xfrm>
              <a:custGeom>
                <a:avLst/>
                <a:gdLst/>
                <a:ahLst/>
                <a:rect l="l" t="t" r="r" b="b"/>
                <a:pathLst>
                  <a:path w="7446" h="8561">
                    <a:moveTo>
                      <a:pt x="3374" y="1"/>
                    </a:moveTo>
                    <a:cubicBezTo>
                      <a:pt x="3192" y="1"/>
                      <a:pt x="3011" y="107"/>
                      <a:pt x="2947" y="321"/>
                    </a:cubicBezTo>
                    <a:cubicBezTo>
                      <a:pt x="2776" y="1387"/>
                      <a:pt x="2691" y="2496"/>
                      <a:pt x="2691" y="3563"/>
                    </a:cubicBezTo>
                    <a:cubicBezTo>
                      <a:pt x="2606" y="4544"/>
                      <a:pt x="2563" y="5525"/>
                      <a:pt x="2563" y="6506"/>
                    </a:cubicBezTo>
                    <a:cubicBezTo>
                      <a:pt x="1923" y="6080"/>
                      <a:pt x="1198" y="5269"/>
                      <a:pt x="686" y="5099"/>
                    </a:cubicBezTo>
                    <a:cubicBezTo>
                      <a:pt x="628" y="5081"/>
                      <a:pt x="575" y="5073"/>
                      <a:pt x="526" y="5073"/>
                    </a:cubicBezTo>
                    <a:cubicBezTo>
                      <a:pt x="102" y="5073"/>
                      <a:pt x="1" y="5675"/>
                      <a:pt x="345" y="5866"/>
                    </a:cubicBezTo>
                    <a:cubicBezTo>
                      <a:pt x="1625" y="6720"/>
                      <a:pt x="1667" y="8383"/>
                      <a:pt x="3416" y="8554"/>
                    </a:cubicBezTo>
                    <a:cubicBezTo>
                      <a:pt x="3459" y="8559"/>
                      <a:pt x="3504" y="8561"/>
                      <a:pt x="3548" y="8561"/>
                    </a:cubicBezTo>
                    <a:cubicBezTo>
                      <a:pt x="4789" y="8561"/>
                      <a:pt x="6635" y="6897"/>
                      <a:pt x="7170" y="5909"/>
                    </a:cubicBezTo>
                    <a:cubicBezTo>
                      <a:pt x="7446" y="5319"/>
                      <a:pt x="6996" y="4657"/>
                      <a:pt x="6356" y="4657"/>
                    </a:cubicBezTo>
                    <a:cubicBezTo>
                      <a:pt x="6302" y="4657"/>
                      <a:pt x="6246" y="4662"/>
                      <a:pt x="6189" y="4672"/>
                    </a:cubicBezTo>
                    <a:cubicBezTo>
                      <a:pt x="5379" y="4843"/>
                      <a:pt x="4781" y="5482"/>
                      <a:pt x="4184" y="6037"/>
                    </a:cubicBezTo>
                    <a:cubicBezTo>
                      <a:pt x="4184" y="5397"/>
                      <a:pt x="4099" y="4757"/>
                      <a:pt x="4056" y="4117"/>
                    </a:cubicBezTo>
                    <a:cubicBezTo>
                      <a:pt x="4056" y="2838"/>
                      <a:pt x="3971" y="1558"/>
                      <a:pt x="3800" y="321"/>
                    </a:cubicBezTo>
                    <a:cubicBezTo>
                      <a:pt x="3736" y="107"/>
                      <a:pt x="3555" y="1"/>
                      <a:pt x="337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422" name="CustomShape 11"/>
            <p:cNvSpPr/>
            <p:nvPr/>
          </p:nvSpPr>
          <p:spPr>
            <a:xfrm>
              <a:off x="891720" y="3452040"/>
              <a:ext cx="954360" cy="275760"/>
            </a:xfrm>
            <a:custGeom>
              <a:avLst/>
              <a:gdLst/>
              <a:ahLst/>
              <a:rect l="l" t="t" r="r" b="b"/>
              <a:pathLst>
                <a:path w="30546" h="7768">
                  <a:moveTo>
                    <a:pt x="11719" y="1"/>
                  </a:moveTo>
                  <a:cubicBezTo>
                    <a:pt x="7611" y="1"/>
                    <a:pt x="4010" y="43"/>
                    <a:pt x="2773" y="138"/>
                  </a:cubicBezTo>
                  <a:cubicBezTo>
                    <a:pt x="0" y="309"/>
                    <a:pt x="171" y="7177"/>
                    <a:pt x="2347" y="7476"/>
                  </a:cubicBezTo>
                  <a:cubicBezTo>
                    <a:pt x="3528" y="7641"/>
                    <a:pt x="10671" y="7767"/>
                    <a:pt x="17197" y="7767"/>
                  </a:cubicBezTo>
                  <a:cubicBezTo>
                    <a:pt x="22458" y="7767"/>
                    <a:pt x="27318" y="7685"/>
                    <a:pt x="28327" y="7476"/>
                  </a:cubicBezTo>
                  <a:cubicBezTo>
                    <a:pt x="30546" y="7007"/>
                    <a:pt x="29351" y="607"/>
                    <a:pt x="27943" y="309"/>
                  </a:cubicBezTo>
                  <a:cubicBezTo>
                    <a:pt x="27059" y="121"/>
                    <a:pt x="18664" y="1"/>
                    <a:pt x="117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1" lang="en" sz="1600" spc="-1" strike="noStrike">
                  <a:solidFill>
                    <a:srgbClr val="ffffff"/>
                  </a:solidFill>
                  <a:latin typeface="Fira Sans Extra Condensed"/>
                  <a:ea typeface="Fira Sans Extra Condensed"/>
                </a:rPr>
                <a:t>Ideas</a:t>
              </a:r>
              <a:endParaRPr b="0" lang="de-DE" sz="1600" spc="-1" strike="noStrike">
                <a:latin typeface="Arial"/>
              </a:endParaRPr>
            </a:p>
          </p:txBody>
        </p:sp>
        <p:grpSp>
          <p:nvGrpSpPr>
            <p:cNvPr id="423" name="Group 12"/>
            <p:cNvGrpSpPr/>
            <p:nvPr/>
          </p:nvGrpSpPr>
          <p:grpSpPr>
            <a:xfrm>
              <a:off x="1082160" y="1515240"/>
              <a:ext cx="562680" cy="678600"/>
              <a:chOff x="1082160" y="1515240"/>
              <a:chExt cx="562680" cy="678600"/>
            </a:xfrm>
          </p:grpSpPr>
          <p:sp>
            <p:nvSpPr>
              <p:cNvPr id="424" name="CustomShape 13"/>
              <p:cNvSpPr/>
              <p:nvPr/>
            </p:nvSpPr>
            <p:spPr>
              <a:xfrm>
                <a:off x="1274040" y="1890360"/>
                <a:ext cx="67320" cy="148320"/>
              </a:xfrm>
              <a:custGeom>
                <a:avLst/>
                <a:gdLst/>
                <a:ahLst/>
                <a:rect l="l" t="t" r="r" b="b"/>
                <a:pathLst>
                  <a:path w="3454" h="7599">
                    <a:moveTo>
                      <a:pt x="381" y="0"/>
                    </a:moveTo>
                    <a:cubicBezTo>
                      <a:pt x="177" y="0"/>
                      <a:pt x="0" y="189"/>
                      <a:pt x="126" y="378"/>
                    </a:cubicBezTo>
                    <a:cubicBezTo>
                      <a:pt x="1662" y="2639"/>
                      <a:pt x="2643" y="4730"/>
                      <a:pt x="2771" y="7375"/>
                    </a:cubicBezTo>
                    <a:cubicBezTo>
                      <a:pt x="2771" y="7524"/>
                      <a:pt x="2910" y="7599"/>
                      <a:pt x="3049" y="7599"/>
                    </a:cubicBezTo>
                    <a:cubicBezTo>
                      <a:pt x="3187" y="7599"/>
                      <a:pt x="3326" y="7524"/>
                      <a:pt x="3326" y="7375"/>
                    </a:cubicBezTo>
                    <a:cubicBezTo>
                      <a:pt x="3454" y="4687"/>
                      <a:pt x="2473" y="2042"/>
                      <a:pt x="596" y="80"/>
                    </a:cubicBezTo>
                    <a:cubicBezTo>
                      <a:pt x="529" y="24"/>
                      <a:pt x="453" y="0"/>
                      <a:pt x="38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25" name="CustomShape 14"/>
              <p:cNvSpPr/>
              <p:nvPr/>
            </p:nvSpPr>
            <p:spPr>
              <a:xfrm>
                <a:off x="1293120" y="1794600"/>
                <a:ext cx="153000" cy="92880"/>
              </a:xfrm>
              <a:custGeom>
                <a:avLst/>
                <a:gdLst/>
                <a:ahLst/>
                <a:rect l="l" t="t" r="r" b="b"/>
                <a:pathLst>
                  <a:path w="7851" h="4760">
                    <a:moveTo>
                      <a:pt x="5437" y="763"/>
                    </a:moveTo>
                    <a:cubicBezTo>
                      <a:pt x="5647" y="763"/>
                      <a:pt x="5867" y="904"/>
                      <a:pt x="6016" y="1218"/>
                    </a:cubicBezTo>
                    <a:cubicBezTo>
                      <a:pt x="5973" y="1816"/>
                      <a:pt x="5760" y="2370"/>
                      <a:pt x="5333" y="2754"/>
                    </a:cubicBezTo>
                    <a:cubicBezTo>
                      <a:pt x="5120" y="2456"/>
                      <a:pt x="4949" y="2072"/>
                      <a:pt x="4821" y="1688"/>
                    </a:cubicBezTo>
                    <a:cubicBezTo>
                      <a:pt x="4795" y="1113"/>
                      <a:pt x="5105" y="763"/>
                      <a:pt x="5437" y="763"/>
                    </a:cubicBezTo>
                    <a:close/>
                    <a:moveTo>
                      <a:pt x="1368" y="1182"/>
                    </a:moveTo>
                    <a:cubicBezTo>
                      <a:pt x="1552" y="1182"/>
                      <a:pt x="1755" y="1374"/>
                      <a:pt x="1920" y="1901"/>
                    </a:cubicBezTo>
                    <a:cubicBezTo>
                      <a:pt x="1963" y="2370"/>
                      <a:pt x="1878" y="2840"/>
                      <a:pt x="1664" y="3266"/>
                    </a:cubicBezTo>
                    <a:cubicBezTo>
                      <a:pt x="1579" y="3223"/>
                      <a:pt x="1494" y="3138"/>
                      <a:pt x="1366" y="3096"/>
                    </a:cubicBezTo>
                    <a:lnTo>
                      <a:pt x="897" y="2242"/>
                    </a:lnTo>
                    <a:cubicBezTo>
                      <a:pt x="758" y="1828"/>
                      <a:pt x="1031" y="1182"/>
                      <a:pt x="1368" y="1182"/>
                    </a:cubicBezTo>
                    <a:close/>
                    <a:moveTo>
                      <a:pt x="5310" y="0"/>
                    </a:moveTo>
                    <a:cubicBezTo>
                      <a:pt x="5248" y="0"/>
                      <a:pt x="5184" y="8"/>
                      <a:pt x="5120" y="24"/>
                    </a:cubicBezTo>
                    <a:cubicBezTo>
                      <a:pt x="3797" y="408"/>
                      <a:pt x="4053" y="1944"/>
                      <a:pt x="4949" y="3096"/>
                    </a:cubicBezTo>
                    <a:cubicBezTo>
                      <a:pt x="4437" y="3437"/>
                      <a:pt x="3840" y="3650"/>
                      <a:pt x="3243" y="3693"/>
                    </a:cubicBezTo>
                    <a:cubicBezTo>
                      <a:pt x="2816" y="3693"/>
                      <a:pt x="2432" y="3650"/>
                      <a:pt x="2091" y="3479"/>
                    </a:cubicBezTo>
                    <a:cubicBezTo>
                      <a:pt x="2219" y="3181"/>
                      <a:pt x="2304" y="2882"/>
                      <a:pt x="2347" y="2584"/>
                    </a:cubicBezTo>
                    <a:cubicBezTo>
                      <a:pt x="2475" y="1688"/>
                      <a:pt x="2304" y="621"/>
                      <a:pt x="1238" y="536"/>
                    </a:cubicBezTo>
                    <a:cubicBezTo>
                      <a:pt x="1225" y="535"/>
                      <a:pt x="1212" y="535"/>
                      <a:pt x="1200" y="535"/>
                    </a:cubicBezTo>
                    <a:cubicBezTo>
                      <a:pt x="425" y="535"/>
                      <a:pt x="343" y="1824"/>
                      <a:pt x="427" y="2370"/>
                    </a:cubicBezTo>
                    <a:cubicBezTo>
                      <a:pt x="555" y="2925"/>
                      <a:pt x="897" y="3394"/>
                      <a:pt x="1408" y="3693"/>
                    </a:cubicBezTo>
                    <a:cubicBezTo>
                      <a:pt x="1110" y="4077"/>
                      <a:pt x="683" y="4333"/>
                      <a:pt x="171" y="4461"/>
                    </a:cubicBezTo>
                    <a:cubicBezTo>
                      <a:pt x="1" y="4503"/>
                      <a:pt x="43" y="4759"/>
                      <a:pt x="214" y="4759"/>
                    </a:cubicBezTo>
                    <a:cubicBezTo>
                      <a:pt x="854" y="4717"/>
                      <a:pt x="1451" y="4375"/>
                      <a:pt x="1835" y="3863"/>
                    </a:cubicBezTo>
                    <a:cubicBezTo>
                      <a:pt x="2297" y="4041"/>
                      <a:pt x="2789" y="4130"/>
                      <a:pt x="3286" y="4130"/>
                    </a:cubicBezTo>
                    <a:cubicBezTo>
                      <a:pt x="3385" y="4130"/>
                      <a:pt x="3485" y="4126"/>
                      <a:pt x="3584" y="4119"/>
                    </a:cubicBezTo>
                    <a:cubicBezTo>
                      <a:pt x="4181" y="4034"/>
                      <a:pt x="4779" y="3821"/>
                      <a:pt x="5248" y="3437"/>
                    </a:cubicBezTo>
                    <a:cubicBezTo>
                      <a:pt x="5702" y="3956"/>
                      <a:pt x="6354" y="4253"/>
                      <a:pt x="7015" y="4253"/>
                    </a:cubicBezTo>
                    <a:cubicBezTo>
                      <a:pt x="7223" y="4253"/>
                      <a:pt x="7432" y="4223"/>
                      <a:pt x="7637" y="4162"/>
                    </a:cubicBezTo>
                    <a:cubicBezTo>
                      <a:pt x="7850" y="4077"/>
                      <a:pt x="7850" y="3735"/>
                      <a:pt x="7594" y="3735"/>
                    </a:cubicBezTo>
                    <a:cubicBezTo>
                      <a:pt x="7469" y="3758"/>
                      <a:pt x="7343" y="3768"/>
                      <a:pt x="7218" y="3768"/>
                    </a:cubicBezTo>
                    <a:cubicBezTo>
                      <a:pt x="6624" y="3768"/>
                      <a:pt x="6055" y="3526"/>
                      <a:pt x="5632" y="3138"/>
                    </a:cubicBezTo>
                    <a:cubicBezTo>
                      <a:pt x="5973" y="2754"/>
                      <a:pt x="6272" y="2328"/>
                      <a:pt x="6442" y="1816"/>
                    </a:cubicBezTo>
                    <a:cubicBezTo>
                      <a:pt x="6679" y="1145"/>
                      <a:pt x="6077" y="0"/>
                      <a:pt x="531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26" name="CustomShape 15"/>
              <p:cNvSpPr/>
              <p:nvPr/>
            </p:nvSpPr>
            <p:spPr>
              <a:xfrm>
                <a:off x="1411560" y="1874520"/>
                <a:ext cx="55800" cy="160200"/>
              </a:xfrm>
              <a:custGeom>
                <a:avLst/>
                <a:gdLst/>
                <a:ahLst/>
                <a:rect l="l" t="t" r="r" b="b"/>
                <a:pathLst>
                  <a:path w="2867" h="8221">
                    <a:moveTo>
                      <a:pt x="2569" y="1"/>
                    </a:moveTo>
                    <a:cubicBezTo>
                      <a:pt x="2517" y="1"/>
                      <a:pt x="2467" y="24"/>
                      <a:pt x="2432" y="82"/>
                    </a:cubicBezTo>
                    <a:cubicBezTo>
                      <a:pt x="598" y="2300"/>
                      <a:pt x="128" y="5159"/>
                      <a:pt x="0" y="7974"/>
                    </a:cubicBezTo>
                    <a:cubicBezTo>
                      <a:pt x="0" y="8134"/>
                      <a:pt x="123" y="8221"/>
                      <a:pt x="250" y="8221"/>
                    </a:cubicBezTo>
                    <a:cubicBezTo>
                      <a:pt x="360" y="8221"/>
                      <a:pt x="473" y="8156"/>
                      <a:pt x="512" y="8017"/>
                    </a:cubicBezTo>
                    <a:cubicBezTo>
                      <a:pt x="854" y="6822"/>
                      <a:pt x="811" y="5543"/>
                      <a:pt x="1024" y="4305"/>
                    </a:cubicBezTo>
                    <a:cubicBezTo>
                      <a:pt x="1323" y="2855"/>
                      <a:pt x="1920" y="1490"/>
                      <a:pt x="2773" y="295"/>
                    </a:cubicBezTo>
                    <a:cubicBezTo>
                      <a:pt x="2867" y="171"/>
                      <a:pt x="2710" y="1"/>
                      <a:pt x="256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27" name="CustomShape 16"/>
              <p:cNvSpPr/>
              <p:nvPr/>
            </p:nvSpPr>
            <p:spPr>
              <a:xfrm>
                <a:off x="1156320" y="1619280"/>
                <a:ext cx="400680" cy="574560"/>
              </a:xfrm>
              <a:custGeom>
                <a:avLst/>
                <a:gdLst/>
                <a:ahLst/>
                <a:rect l="l" t="t" r="r" b="b"/>
                <a:pathLst>
                  <a:path w="20521" h="29403">
                    <a:moveTo>
                      <a:pt x="7082" y="22017"/>
                    </a:moveTo>
                    <a:lnTo>
                      <a:pt x="7082" y="22017"/>
                    </a:lnTo>
                    <a:cubicBezTo>
                      <a:pt x="8576" y="22740"/>
                      <a:pt x="10433" y="23389"/>
                      <a:pt x="12187" y="23389"/>
                    </a:cubicBezTo>
                    <a:cubicBezTo>
                      <a:pt x="13438" y="23389"/>
                      <a:pt x="14637" y="23058"/>
                      <a:pt x="15614" y="22188"/>
                    </a:cubicBezTo>
                    <a:lnTo>
                      <a:pt x="15614" y="22188"/>
                    </a:lnTo>
                    <a:cubicBezTo>
                      <a:pt x="15188" y="24108"/>
                      <a:pt x="13908" y="24918"/>
                      <a:pt x="11817" y="25046"/>
                    </a:cubicBezTo>
                    <a:cubicBezTo>
                      <a:pt x="11672" y="25056"/>
                      <a:pt x="11523" y="25060"/>
                      <a:pt x="11370" y="25060"/>
                    </a:cubicBezTo>
                    <a:cubicBezTo>
                      <a:pt x="9414" y="25060"/>
                      <a:pt x="6963" y="24273"/>
                      <a:pt x="7082" y="22017"/>
                    </a:cubicBezTo>
                    <a:close/>
                    <a:moveTo>
                      <a:pt x="7551" y="24406"/>
                    </a:moveTo>
                    <a:lnTo>
                      <a:pt x="7551" y="24406"/>
                    </a:lnTo>
                    <a:cubicBezTo>
                      <a:pt x="8426" y="25235"/>
                      <a:pt x="9885" y="25667"/>
                      <a:pt x="11352" y="25667"/>
                    </a:cubicBezTo>
                    <a:cubicBezTo>
                      <a:pt x="12602" y="25667"/>
                      <a:pt x="13858" y="25353"/>
                      <a:pt x="14761" y="24705"/>
                    </a:cubicBezTo>
                    <a:lnTo>
                      <a:pt x="14761" y="24705"/>
                    </a:lnTo>
                    <a:cubicBezTo>
                      <a:pt x="14761" y="25046"/>
                      <a:pt x="14676" y="25345"/>
                      <a:pt x="14590" y="25686"/>
                    </a:cubicBezTo>
                    <a:cubicBezTo>
                      <a:pt x="14309" y="26775"/>
                      <a:pt x="13161" y="26939"/>
                      <a:pt x="12169" y="26939"/>
                    </a:cubicBezTo>
                    <a:cubicBezTo>
                      <a:pt x="11956" y="26939"/>
                      <a:pt x="11750" y="26931"/>
                      <a:pt x="11561" y="26923"/>
                    </a:cubicBezTo>
                    <a:cubicBezTo>
                      <a:pt x="9727" y="26923"/>
                      <a:pt x="7850" y="26412"/>
                      <a:pt x="7551" y="24406"/>
                    </a:cubicBezTo>
                    <a:close/>
                    <a:moveTo>
                      <a:pt x="9642" y="27265"/>
                    </a:moveTo>
                    <a:lnTo>
                      <a:pt x="9642" y="27265"/>
                    </a:lnTo>
                    <a:cubicBezTo>
                      <a:pt x="10111" y="27393"/>
                      <a:pt x="10623" y="27478"/>
                      <a:pt x="11092" y="27563"/>
                    </a:cubicBezTo>
                    <a:cubicBezTo>
                      <a:pt x="11391" y="27585"/>
                      <a:pt x="11689" y="27595"/>
                      <a:pt x="11988" y="27595"/>
                    </a:cubicBezTo>
                    <a:cubicBezTo>
                      <a:pt x="12287" y="27595"/>
                      <a:pt x="12585" y="27585"/>
                      <a:pt x="12884" y="27563"/>
                    </a:cubicBezTo>
                    <a:lnTo>
                      <a:pt x="12884" y="27563"/>
                    </a:lnTo>
                    <a:cubicBezTo>
                      <a:pt x="12628" y="28033"/>
                      <a:pt x="12585" y="28587"/>
                      <a:pt x="11860" y="28843"/>
                    </a:cubicBezTo>
                    <a:cubicBezTo>
                      <a:pt x="11703" y="28887"/>
                      <a:pt x="11546" y="28908"/>
                      <a:pt x="11392" y="28908"/>
                    </a:cubicBezTo>
                    <a:cubicBezTo>
                      <a:pt x="10500" y="28908"/>
                      <a:pt x="9714" y="28210"/>
                      <a:pt x="9642" y="27265"/>
                    </a:cubicBezTo>
                    <a:close/>
                    <a:moveTo>
                      <a:pt x="10418" y="1"/>
                    </a:moveTo>
                    <a:cubicBezTo>
                      <a:pt x="6413" y="1"/>
                      <a:pt x="2625" y="3026"/>
                      <a:pt x="1621" y="6830"/>
                    </a:cubicBezTo>
                    <a:cubicBezTo>
                      <a:pt x="0" y="12675"/>
                      <a:pt x="6186" y="16258"/>
                      <a:pt x="6826" y="21548"/>
                    </a:cubicBezTo>
                    <a:cubicBezTo>
                      <a:pt x="6826" y="21623"/>
                      <a:pt x="6898" y="21668"/>
                      <a:pt x="6967" y="21668"/>
                    </a:cubicBezTo>
                    <a:cubicBezTo>
                      <a:pt x="7016" y="21668"/>
                      <a:pt x="7064" y="21644"/>
                      <a:pt x="7082" y="21591"/>
                    </a:cubicBezTo>
                    <a:cubicBezTo>
                      <a:pt x="7295" y="19884"/>
                      <a:pt x="6783" y="18519"/>
                      <a:pt x="5845" y="17111"/>
                    </a:cubicBezTo>
                    <a:cubicBezTo>
                      <a:pt x="4522" y="15106"/>
                      <a:pt x="3200" y="13272"/>
                      <a:pt x="2432" y="10968"/>
                    </a:cubicBezTo>
                    <a:cubicBezTo>
                      <a:pt x="768" y="5593"/>
                      <a:pt x="5418" y="730"/>
                      <a:pt x="10665" y="644"/>
                    </a:cubicBezTo>
                    <a:cubicBezTo>
                      <a:pt x="10714" y="644"/>
                      <a:pt x="10763" y="643"/>
                      <a:pt x="10811" y="643"/>
                    </a:cubicBezTo>
                    <a:cubicBezTo>
                      <a:pt x="16057" y="643"/>
                      <a:pt x="19243" y="5212"/>
                      <a:pt x="19582" y="10115"/>
                    </a:cubicBezTo>
                    <a:cubicBezTo>
                      <a:pt x="19752" y="12760"/>
                      <a:pt x="18302" y="14893"/>
                      <a:pt x="16937" y="16983"/>
                    </a:cubicBezTo>
                    <a:cubicBezTo>
                      <a:pt x="16041" y="18434"/>
                      <a:pt x="15188" y="19756"/>
                      <a:pt x="15571" y="21463"/>
                    </a:cubicBezTo>
                    <a:cubicBezTo>
                      <a:pt x="14222" y="22363"/>
                      <a:pt x="12941" y="22723"/>
                      <a:pt x="11629" y="22723"/>
                    </a:cubicBezTo>
                    <a:cubicBezTo>
                      <a:pt x="10205" y="22723"/>
                      <a:pt x="8746" y="22298"/>
                      <a:pt x="7125" y="21676"/>
                    </a:cubicBezTo>
                    <a:cubicBezTo>
                      <a:pt x="7039" y="21676"/>
                      <a:pt x="6997" y="21719"/>
                      <a:pt x="6954" y="21762"/>
                    </a:cubicBezTo>
                    <a:cubicBezTo>
                      <a:pt x="6931" y="21750"/>
                      <a:pt x="6905" y="21745"/>
                      <a:pt x="6879" y="21745"/>
                    </a:cubicBezTo>
                    <a:cubicBezTo>
                      <a:pt x="6809" y="21745"/>
                      <a:pt x="6741" y="21784"/>
                      <a:pt x="6741" y="21847"/>
                    </a:cubicBezTo>
                    <a:cubicBezTo>
                      <a:pt x="6527" y="22615"/>
                      <a:pt x="6741" y="23425"/>
                      <a:pt x="7210" y="24023"/>
                    </a:cubicBezTo>
                    <a:cubicBezTo>
                      <a:pt x="7210" y="24023"/>
                      <a:pt x="7167" y="24065"/>
                      <a:pt x="7167" y="24108"/>
                    </a:cubicBezTo>
                    <a:cubicBezTo>
                      <a:pt x="7082" y="24918"/>
                      <a:pt x="6997" y="25985"/>
                      <a:pt x="7850" y="26497"/>
                    </a:cubicBezTo>
                    <a:cubicBezTo>
                      <a:pt x="8276" y="26795"/>
                      <a:pt x="8788" y="27009"/>
                      <a:pt x="9300" y="27137"/>
                    </a:cubicBezTo>
                    <a:cubicBezTo>
                      <a:pt x="9218" y="28368"/>
                      <a:pt x="10203" y="29403"/>
                      <a:pt x="11418" y="29403"/>
                    </a:cubicBezTo>
                    <a:cubicBezTo>
                      <a:pt x="11465" y="29403"/>
                      <a:pt x="11513" y="29401"/>
                      <a:pt x="11561" y="29398"/>
                    </a:cubicBezTo>
                    <a:cubicBezTo>
                      <a:pt x="12628" y="29355"/>
                      <a:pt x="13481" y="28459"/>
                      <a:pt x="13481" y="27393"/>
                    </a:cubicBezTo>
                    <a:cubicBezTo>
                      <a:pt x="14718" y="27009"/>
                      <a:pt x="15614" y="26070"/>
                      <a:pt x="15401" y="24279"/>
                    </a:cubicBezTo>
                    <a:cubicBezTo>
                      <a:pt x="15401" y="24279"/>
                      <a:pt x="15401" y="24279"/>
                      <a:pt x="15358" y="24236"/>
                    </a:cubicBezTo>
                    <a:cubicBezTo>
                      <a:pt x="15955" y="23596"/>
                      <a:pt x="16297" y="22700"/>
                      <a:pt x="16211" y="21804"/>
                    </a:cubicBezTo>
                    <a:cubicBezTo>
                      <a:pt x="16211" y="21762"/>
                      <a:pt x="16169" y="21719"/>
                      <a:pt x="16126" y="21676"/>
                    </a:cubicBezTo>
                    <a:lnTo>
                      <a:pt x="16169" y="21634"/>
                    </a:lnTo>
                    <a:cubicBezTo>
                      <a:pt x="16297" y="21506"/>
                      <a:pt x="16211" y="21292"/>
                      <a:pt x="16041" y="21250"/>
                    </a:cubicBezTo>
                    <a:cubicBezTo>
                      <a:pt x="15742" y="18647"/>
                      <a:pt x="18686" y="16173"/>
                      <a:pt x="19582" y="13912"/>
                    </a:cubicBezTo>
                    <a:cubicBezTo>
                      <a:pt x="20520" y="11608"/>
                      <a:pt x="20392" y="9219"/>
                      <a:pt x="19667" y="6830"/>
                    </a:cubicBezTo>
                    <a:cubicBezTo>
                      <a:pt x="18302" y="2649"/>
                      <a:pt x="15017" y="175"/>
                      <a:pt x="10665" y="4"/>
                    </a:cubicBezTo>
                    <a:cubicBezTo>
                      <a:pt x="10583" y="2"/>
                      <a:pt x="10500" y="1"/>
                      <a:pt x="1041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28" name="CustomShape 17"/>
              <p:cNvSpPr/>
              <p:nvPr/>
            </p:nvSpPr>
            <p:spPr>
              <a:xfrm>
                <a:off x="1140840" y="1916640"/>
                <a:ext cx="55080" cy="46440"/>
              </a:xfrm>
              <a:custGeom>
                <a:avLst/>
                <a:gdLst/>
                <a:ahLst/>
                <a:rect l="l" t="t" r="r" b="b"/>
                <a:pathLst>
                  <a:path w="2830" h="2390">
                    <a:moveTo>
                      <a:pt x="2501" y="0"/>
                    </a:moveTo>
                    <a:cubicBezTo>
                      <a:pt x="2474" y="0"/>
                      <a:pt x="2444" y="5"/>
                      <a:pt x="2413" y="15"/>
                    </a:cubicBezTo>
                    <a:cubicBezTo>
                      <a:pt x="1987" y="229"/>
                      <a:pt x="1603" y="485"/>
                      <a:pt x="1219" y="741"/>
                    </a:cubicBezTo>
                    <a:cubicBezTo>
                      <a:pt x="792" y="1039"/>
                      <a:pt x="366" y="1381"/>
                      <a:pt x="110" y="1807"/>
                    </a:cubicBezTo>
                    <a:cubicBezTo>
                      <a:pt x="1" y="2098"/>
                      <a:pt x="202" y="2389"/>
                      <a:pt x="475" y="2389"/>
                    </a:cubicBezTo>
                    <a:cubicBezTo>
                      <a:pt x="522" y="2389"/>
                      <a:pt x="571" y="2381"/>
                      <a:pt x="622" y="2362"/>
                    </a:cubicBezTo>
                    <a:cubicBezTo>
                      <a:pt x="1048" y="2106"/>
                      <a:pt x="1432" y="1807"/>
                      <a:pt x="1773" y="1423"/>
                    </a:cubicBezTo>
                    <a:cubicBezTo>
                      <a:pt x="2115" y="1167"/>
                      <a:pt x="2456" y="826"/>
                      <a:pt x="2755" y="442"/>
                    </a:cubicBezTo>
                    <a:cubicBezTo>
                      <a:pt x="2830" y="254"/>
                      <a:pt x="2707" y="0"/>
                      <a:pt x="250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29" name="CustomShape 18"/>
              <p:cNvSpPr/>
              <p:nvPr/>
            </p:nvSpPr>
            <p:spPr>
              <a:xfrm>
                <a:off x="1082160" y="1749960"/>
                <a:ext cx="61200" cy="28440"/>
              </a:xfrm>
              <a:custGeom>
                <a:avLst/>
                <a:gdLst/>
                <a:ahLst/>
                <a:rect l="l" t="t" r="r" b="b"/>
                <a:pathLst>
                  <a:path w="3158" h="1467">
                    <a:moveTo>
                      <a:pt x="819" y="1"/>
                    </a:moveTo>
                    <a:cubicBezTo>
                      <a:pt x="689" y="1"/>
                      <a:pt x="558" y="6"/>
                      <a:pt x="427" y="16"/>
                    </a:cubicBezTo>
                    <a:cubicBezTo>
                      <a:pt x="128" y="102"/>
                      <a:pt x="0" y="443"/>
                      <a:pt x="171" y="741"/>
                    </a:cubicBezTo>
                    <a:cubicBezTo>
                      <a:pt x="444" y="1054"/>
                      <a:pt x="825" y="1259"/>
                      <a:pt x="1247" y="1259"/>
                    </a:cubicBezTo>
                    <a:cubicBezTo>
                      <a:pt x="1286" y="1259"/>
                      <a:pt x="1326" y="1257"/>
                      <a:pt x="1366" y="1253"/>
                    </a:cubicBezTo>
                    <a:cubicBezTo>
                      <a:pt x="1622" y="1253"/>
                      <a:pt x="1835" y="1253"/>
                      <a:pt x="2091" y="1296"/>
                    </a:cubicBezTo>
                    <a:cubicBezTo>
                      <a:pt x="2304" y="1339"/>
                      <a:pt x="2517" y="1424"/>
                      <a:pt x="2731" y="1467"/>
                    </a:cubicBezTo>
                    <a:cubicBezTo>
                      <a:pt x="2987" y="1424"/>
                      <a:pt x="3157" y="1211"/>
                      <a:pt x="3115" y="955"/>
                    </a:cubicBezTo>
                    <a:cubicBezTo>
                      <a:pt x="2987" y="486"/>
                      <a:pt x="2475" y="272"/>
                      <a:pt x="2048" y="187"/>
                    </a:cubicBezTo>
                    <a:cubicBezTo>
                      <a:pt x="1657" y="57"/>
                      <a:pt x="1241" y="1"/>
                      <a:pt x="81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30" name="CustomShape 19"/>
              <p:cNvSpPr/>
              <p:nvPr/>
            </p:nvSpPr>
            <p:spPr>
              <a:xfrm>
                <a:off x="1159200" y="1603080"/>
                <a:ext cx="50760" cy="46800"/>
              </a:xfrm>
              <a:custGeom>
                <a:avLst/>
                <a:gdLst/>
                <a:ahLst/>
                <a:rect l="l" t="t" r="r" b="b"/>
                <a:pathLst>
                  <a:path w="2609" h="2418">
                    <a:moveTo>
                      <a:pt x="534" y="0"/>
                    </a:moveTo>
                    <a:cubicBezTo>
                      <a:pt x="216" y="0"/>
                      <a:pt x="0" y="398"/>
                      <a:pt x="151" y="662"/>
                    </a:cubicBezTo>
                    <a:cubicBezTo>
                      <a:pt x="364" y="1003"/>
                      <a:pt x="663" y="1302"/>
                      <a:pt x="961" y="1558"/>
                    </a:cubicBezTo>
                    <a:cubicBezTo>
                      <a:pt x="1303" y="1814"/>
                      <a:pt x="1601" y="2112"/>
                      <a:pt x="1900" y="2368"/>
                    </a:cubicBezTo>
                    <a:cubicBezTo>
                      <a:pt x="1968" y="2402"/>
                      <a:pt x="2037" y="2417"/>
                      <a:pt x="2104" y="2417"/>
                    </a:cubicBezTo>
                    <a:cubicBezTo>
                      <a:pt x="2375" y="2417"/>
                      <a:pt x="2608" y="2164"/>
                      <a:pt x="2540" y="1856"/>
                    </a:cubicBezTo>
                    <a:cubicBezTo>
                      <a:pt x="2199" y="1003"/>
                      <a:pt x="1516" y="321"/>
                      <a:pt x="663" y="22"/>
                    </a:cubicBezTo>
                    <a:cubicBezTo>
                      <a:pt x="618" y="7"/>
                      <a:pt x="575" y="0"/>
                      <a:pt x="53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31" name="CustomShape 20"/>
              <p:cNvSpPr/>
              <p:nvPr/>
            </p:nvSpPr>
            <p:spPr>
              <a:xfrm>
                <a:off x="1331640" y="1515240"/>
                <a:ext cx="22320" cy="63360"/>
              </a:xfrm>
              <a:custGeom>
                <a:avLst/>
                <a:gdLst/>
                <a:ahLst/>
                <a:rect l="l" t="t" r="r" b="b"/>
                <a:pathLst>
                  <a:path w="1152" h="3257">
                    <a:moveTo>
                      <a:pt x="555" y="0"/>
                    </a:moveTo>
                    <a:cubicBezTo>
                      <a:pt x="373" y="0"/>
                      <a:pt x="192" y="107"/>
                      <a:pt x="128" y="320"/>
                    </a:cubicBezTo>
                    <a:cubicBezTo>
                      <a:pt x="0" y="747"/>
                      <a:pt x="0" y="1216"/>
                      <a:pt x="43" y="1685"/>
                    </a:cubicBezTo>
                    <a:cubicBezTo>
                      <a:pt x="0" y="2112"/>
                      <a:pt x="0" y="2581"/>
                      <a:pt x="43" y="3008"/>
                    </a:cubicBezTo>
                    <a:cubicBezTo>
                      <a:pt x="69" y="3164"/>
                      <a:pt x="206" y="3257"/>
                      <a:pt x="338" y="3257"/>
                    </a:cubicBezTo>
                    <a:cubicBezTo>
                      <a:pt x="422" y="3257"/>
                      <a:pt x="505" y="3219"/>
                      <a:pt x="555" y="3136"/>
                    </a:cubicBezTo>
                    <a:cubicBezTo>
                      <a:pt x="853" y="2794"/>
                      <a:pt x="1024" y="2325"/>
                      <a:pt x="1024" y="1856"/>
                    </a:cubicBezTo>
                    <a:cubicBezTo>
                      <a:pt x="1152" y="1344"/>
                      <a:pt x="1109" y="832"/>
                      <a:pt x="981" y="320"/>
                    </a:cubicBezTo>
                    <a:cubicBezTo>
                      <a:pt x="917" y="107"/>
                      <a:pt x="736" y="0"/>
                      <a:pt x="55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32" name="CustomShape 21"/>
              <p:cNvSpPr/>
              <p:nvPr/>
            </p:nvSpPr>
            <p:spPr>
              <a:xfrm>
                <a:off x="1474200" y="1561680"/>
                <a:ext cx="47160" cy="53280"/>
              </a:xfrm>
              <a:custGeom>
                <a:avLst/>
                <a:gdLst/>
                <a:ahLst/>
                <a:rect l="l" t="t" r="r" b="b"/>
                <a:pathLst>
                  <a:path w="2436" h="2749">
                    <a:moveTo>
                      <a:pt x="1982" y="0"/>
                    </a:moveTo>
                    <a:cubicBezTo>
                      <a:pt x="1918" y="0"/>
                      <a:pt x="1853" y="14"/>
                      <a:pt x="1796" y="43"/>
                    </a:cubicBezTo>
                    <a:cubicBezTo>
                      <a:pt x="1497" y="299"/>
                      <a:pt x="1241" y="597"/>
                      <a:pt x="1071" y="938"/>
                    </a:cubicBezTo>
                    <a:cubicBezTo>
                      <a:pt x="815" y="1322"/>
                      <a:pt x="559" y="1621"/>
                      <a:pt x="260" y="1962"/>
                    </a:cubicBezTo>
                    <a:cubicBezTo>
                      <a:pt x="1" y="2318"/>
                      <a:pt x="283" y="2748"/>
                      <a:pt x="601" y="2748"/>
                    </a:cubicBezTo>
                    <a:cubicBezTo>
                      <a:pt x="702" y="2748"/>
                      <a:pt x="807" y="2705"/>
                      <a:pt x="900" y="2602"/>
                    </a:cubicBezTo>
                    <a:cubicBezTo>
                      <a:pt x="1199" y="2304"/>
                      <a:pt x="1497" y="1962"/>
                      <a:pt x="1796" y="1664"/>
                    </a:cubicBezTo>
                    <a:cubicBezTo>
                      <a:pt x="2137" y="1322"/>
                      <a:pt x="2350" y="896"/>
                      <a:pt x="2436" y="426"/>
                    </a:cubicBezTo>
                    <a:cubicBezTo>
                      <a:pt x="2436" y="162"/>
                      <a:pt x="2205" y="0"/>
                      <a:pt x="198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33" name="CustomShape 22"/>
              <p:cNvSpPr/>
              <p:nvPr/>
            </p:nvSpPr>
            <p:spPr>
              <a:xfrm>
                <a:off x="1575360" y="1703880"/>
                <a:ext cx="69480" cy="30960"/>
              </a:xfrm>
              <a:custGeom>
                <a:avLst/>
                <a:gdLst/>
                <a:ahLst/>
                <a:rect l="l" t="t" r="r" b="b"/>
                <a:pathLst>
                  <a:path w="3573" h="1598">
                    <a:moveTo>
                      <a:pt x="2905" y="0"/>
                    </a:moveTo>
                    <a:cubicBezTo>
                      <a:pt x="2083" y="0"/>
                      <a:pt x="1231" y="552"/>
                      <a:pt x="416" y="785"/>
                    </a:cubicBezTo>
                    <a:cubicBezTo>
                      <a:pt x="1" y="868"/>
                      <a:pt x="70" y="1597"/>
                      <a:pt x="506" y="1597"/>
                    </a:cubicBezTo>
                    <a:cubicBezTo>
                      <a:pt x="519" y="1597"/>
                      <a:pt x="531" y="1596"/>
                      <a:pt x="544" y="1595"/>
                    </a:cubicBezTo>
                    <a:cubicBezTo>
                      <a:pt x="970" y="1553"/>
                      <a:pt x="1439" y="1467"/>
                      <a:pt x="1866" y="1339"/>
                    </a:cubicBezTo>
                    <a:cubicBezTo>
                      <a:pt x="2335" y="1254"/>
                      <a:pt x="2805" y="1083"/>
                      <a:pt x="3274" y="870"/>
                    </a:cubicBezTo>
                    <a:cubicBezTo>
                      <a:pt x="3573" y="657"/>
                      <a:pt x="3573" y="102"/>
                      <a:pt x="3146" y="17"/>
                    </a:cubicBezTo>
                    <a:cubicBezTo>
                      <a:pt x="3066" y="5"/>
                      <a:pt x="2986" y="0"/>
                      <a:pt x="290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34" name="CustomShape 23"/>
              <p:cNvSpPr/>
              <p:nvPr/>
            </p:nvSpPr>
            <p:spPr>
              <a:xfrm>
                <a:off x="1571040" y="1925640"/>
                <a:ext cx="70560" cy="39240"/>
              </a:xfrm>
              <a:custGeom>
                <a:avLst/>
                <a:gdLst/>
                <a:ahLst/>
                <a:rect l="l" t="t" r="r" b="b"/>
                <a:pathLst>
                  <a:path w="3625" h="2024">
                    <a:moveTo>
                      <a:pt x="616" y="0"/>
                    </a:moveTo>
                    <a:cubicBezTo>
                      <a:pt x="201" y="0"/>
                      <a:pt x="0" y="611"/>
                      <a:pt x="383" y="879"/>
                    </a:cubicBezTo>
                    <a:cubicBezTo>
                      <a:pt x="1064" y="1333"/>
                      <a:pt x="2015" y="2023"/>
                      <a:pt x="2876" y="2023"/>
                    </a:cubicBezTo>
                    <a:cubicBezTo>
                      <a:pt x="2985" y="2023"/>
                      <a:pt x="3093" y="2012"/>
                      <a:pt x="3198" y="1988"/>
                    </a:cubicBezTo>
                    <a:cubicBezTo>
                      <a:pt x="3497" y="1903"/>
                      <a:pt x="3625" y="1476"/>
                      <a:pt x="3412" y="1263"/>
                    </a:cubicBezTo>
                    <a:cubicBezTo>
                      <a:pt x="3070" y="922"/>
                      <a:pt x="2686" y="708"/>
                      <a:pt x="2260" y="580"/>
                    </a:cubicBezTo>
                    <a:cubicBezTo>
                      <a:pt x="1748" y="410"/>
                      <a:pt x="1279" y="196"/>
                      <a:pt x="767" y="26"/>
                    </a:cubicBezTo>
                    <a:cubicBezTo>
                      <a:pt x="714" y="8"/>
                      <a:pt x="663" y="0"/>
                      <a:pt x="61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35" name="CustomShape 24"/>
              <p:cNvSpPr/>
              <p:nvPr/>
            </p:nvSpPr>
            <p:spPr>
              <a:xfrm>
                <a:off x="1413360" y="1670760"/>
                <a:ext cx="93600" cy="129600"/>
              </a:xfrm>
              <a:custGeom>
                <a:avLst/>
                <a:gdLst/>
                <a:ahLst/>
                <a:rect l="l" t="t" r="r" b="b"/>
                <a:pathLst>
                  <a:path w="4815" h="6646">
                    <a:moveTo>
                      <a:pt x="427" y="0"/>
                    </a:moveTo>
                    <a:cubicBezTo>
                      <a:pt x="167" y="0"/>
                      <a:pt x="1" y="385"/>
                      <a:pt x="250" y="563"/>
                    </a:cubicBezTo>
                    <a:cubicBezTo>
                      <a:pt x="1274" y="1246"/>
                      <a:pt x="2127" y="2142"/>
                      <a:pt x="2809" y="3165"/>
                    </a:cubicBezTo>
                    <a:cubicBezTo>
                      <a:pt x="3407" y="4147"/>
                      <a:pt x="3535" y="5298"/>
                      <a:pt x="3961" y="6365"/>
                    </a:cubicBezTo>
                    <a:cubicBezTo>
                      <a:pt x="4019" y="6557"/>
                      <a:pt x="4180" y="6645"/>
                      <a:pt x="4341" y="6645"/>
                    </a:cubicBezTo>
                    <a:cubicBezTo>
                      <a:pt x="4536" y="6645"/>
                      <a:pt x="4729" y="6514"/>
                      <a:pt x="4729" y="6280"/>
                    </a:cubicBezTo>
                    <a:cubicBezTo>
                      <a:pt x="4814" y="3592"/>
                      <a:pt x="2767" y="1288"/>
                      <a:pt x="591" y="51"/>
                    </a:cubicBezTo>
                    <a:cubicBezTo>
                      <a:pt x="534" y="16"/>
                      <a:pt x="478" y="0"/>
                      <a:pt x="42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36" name="CustomShape 25"/>
              <p:cNvSpPr/>
              <p:nvPr/>
            </p:nvSpPr>
            <p:spPr>
              <a:xfrm>
                <a:off x="1492560" y="1823040"/>
                <a:ext cx="19440" cy="41760"/>
              </a:xfrm>
              <a:custGeom>
                <a:avLst/>
                <a:gdLst/>
                <a:ahLst/>
                <a:rect l="l" t="t" r="r" b="b"/>
                <a:pathLst>
                  <a:path w="1004" h="2163">
                    <a:moveTo>
                      <a:pt x="603" y="0"/>
                    </a:moveTo>
                    <a:cubicBezTo>
                      <a:pt x="395" y="0"/>
                      <a:pt x="171" y="139"/>
                      <a:pt x="129" y="416"/>
                    </a:cubicBezTo>
                    <a:cubicBezTo>
                      <a:pt x="1" y="886"/>
                      <a:pt x="1" y="1398"/>
                      <a:pt x="86" y="1909"/>
                    </a:cubicBezTo>
                    <a:cubicBezTo>
                      <a:pt x="133" y="2076"/>
                      <a:pt x="274" y="2163"/>
                      <a:pt x="418" y="2163"/>
                    </a:cubicBezTo>
                    <a:cubicBezTo>
                      <a:pt x="533" y="2163"/>
                      <a:pt x="650" y="2108"/>
                      <a:pt x="726" y="1995"/>
                    </a:cubicBezTo>
                    <a:cubicBezTo>
                      <a:pt x="896" y="1483"/>
                      <a:pt x="982" y="928"/>
                      <a:pt x="982" y="416"/>
                    </a:cubicBezTo>
                    <a:cubicBezTo>
                      <a:pt x="1003" y="139"/>
                      <a:pt x="811" y="0"/>
                      <a:pt x="60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437" name="CustomShape 26"/>
            <p:cNvSpPr/>
            <p:nvPr/>
          </p:nvSpPr>
          <p:spPr>
            <a:xfrm>
              <a:off x="443880" y="3854520"/>
              <a:ext cx="1849320" cy="696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2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Fortalecer la participación a partir de ideas e intereses juveniles</a:t>
              </a:r>
              <a:endParaRPr b="0" lang="de-DE" sz="1200" spc="-1" strike="noStrike">
                <a:latin typeface="Arial"/>
              </a:endParaRPr>
            </a:p>
          </p:txBody>
        </p:sp>
      </p:grpSp>
      <p:grpSp>
        <p:nvGrpSpPr>
          <p:cNvPr id="438" name="Group 27"/>
          <p:cNvGrpSpPr/>
          <p:nvPr/>
        </p:nvGrpSpPr>
        <p:grpSpPr>
          <a:xfrm>
            <a:off x="4714920" y="1318320"/>
            <a:ext cx="1849320" cy="3447720"/>
            <a:chOff x="4714920" y="1318320"/>
            <a:chExt cx="1849320" cy="3447720"/>
          </a:xfrm>
        </p:grpSpPr>
        <p:grpSp>
          <p:nvGrpSpPr>
            <p:cNvPr id="439" name="Group 28"/>
            <p:cNvGrpSpPr/>
            <p:nvPr/>
          </p:nvGrpSpPr>
          <p:grpSpPr>
            <a:xfrm>
              <a:off x="5045400" y="1318320"/>
              <a:ext cx="1130040" cy="3447720"/>
              <a:chOff x="5045400" y="1318320"/>
              <a:chExt cx="1130040" cy="3447720"/>
            </a:xfrm>
          </p:grpSpPr>
          <p:sp>
            <p:nvSpPr>
              <p:cNvPr id="440" name="CustomShape 29"/>
              <p:cNvSpPr/>
              <p:nvPr/>
            </p:nvSpPr>
            <p:spPr>
              <a:xfrm>
                <a:off x="5567040" y="3053160"/>
                <a:ext cx="145080" cy="145080"/>
              </a:xfrm>
              <a:custGeom>
                <a:avLst/>
                <a:gdLst/>
                <a:ahLst/>
                <a:rect l="l" t="t" r="r" b="b"/>
                <a:pathLst>
                  <a:path w="7637" h="7642">
                    <a:moveTo>
                      <a:pt x="3838" y="1"/>
                    </a:moveTo>
                    <a:cubicBezTo>
                      <a:pt x="1977" y="1"/>
                      <a:pt x="185" y="1385"/>
                      <a:pt x="43" y="3546"/>
                    </a:cubicBezTo>
                    <a:cubicBezTo>
                      <a:pt x="0" y="3674"/>
                      <a:pt x="0" y="3802"/>
                      <a:pt x="0" y="3930"/>
                    </a:cubicBezTo>
                    <a:cubicBezTo>
                      <a:pt x="85" y="6021"/>
                      <a:pt x="1749" y="7642"/>
                      <a:pt x="3840" y="7642"/>
                    </a:cubicBezTo>
                    <a:cubicBezTo>
                      <a:pt x="5887" y="7642"/>
                      <a:pt x="7551" y="6021"/>
                      <a:pt x="7636" y="3930"/>
                    </a:cubicBezTo>
                    <a:cubicBezTo>
                      <a:pt x="7636" y="2864"/>
                      <a:pt x="7210" y="1840"/>
                      <a:pt x="6485" y="1115"/>
                    </a:cubicBezTo>
                    <a:cubicBezTo>
                      <a:pt x="5717" y="347"/>
                      <a:pt x="4769" y="1"/>
                      <a:pt x="383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41" name="CustomShape 30"/>
              <p:cNvSpPr/>
              <p:nvPr/>
            </p:nvSpPr>
            <p:spPr>
              <a:xfrm>
                <a:off x="5567040" y="4677840"/>
                <a:ext cx="145080" cy="88200"/>
              </a:xfrm>
              <a:custGeom>
                <a:avLst/>
                <a:gdLst/>
                <a:ahLst/>
                <a:rect l="l" t="t" r="r" b="b"/>
                <a:pathLst>
                  <a:path w="7637" h="4646">
                    <a:moveTo>
                      <a:pt x="4332" y="1"/>
                    </a:moveTo>
                    <a:cubicBezTo>
                      <a:pt x="2744" y="1"/>
                      <a:pt x="982" y="180"/>
                      <a:pt x="555" y="465"/>
                    </a:cubicBezTo>
                    <a:cubicBezTo>
                      <a:pt x="0" y="849"/>
                      <a:pt x="2688" y="4645"/>
                      <a:pt x="3840" y="4645"/>
                    </a:cubicBezTo>
                    <a:cubicBezTo>
                      <a:pt x="4991" y="4645"/>
                      <a:pt x="7636" y="1019"/>
                      <a:pt x="7039" y="379"/>
                    </a:cubicBezTo>
                    <a:cubicBezTo>
                      <a:pt x="6755" y="114"/>
                      <a:pt x="5599" y="1"/>
                      <a:pt x="433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42" name="CustomShape 31"/>
              <p:cNvSpPr/>
              <p:nvPr/>
            </p:nvSpPr>
            <p:spPr>
              <a:xfrm>
                <a:off x="5568480" y="2659680"/>
                <a:ext cx="142200" cy="162720"/>
              </a:xfrm>
              <a:custGeom>
                <a:avLst/>
                <a:gdLst/>
                <a:ahLst/>
                <a:rect l="l" t="t" r="r" b="b"/>
                <a:pathLst>
                  <a:path w="7480" h="8561">
                    <a:moveTo>
                      <a:pt x="3335" y="1"/>
                    </a:moveTo>
                    <a:cubicBezTo>
                      <a:pt x="3154" y="1"/>
                      <a:pt x="2973" y="107"/>
                      <a:pt x="2909" y="321"/>
                    </a:cubicBezTo>
                    <a:cubicBezTo>
                      <a:pt x="2738" y="1387"/>
                      <a:pt x="2653" y="2496"/>
                      <a:pt x="2653" y="3563"/>
                    </a:cubicBezTo>
                    <a:cubicBezTo>
                      <a:pt x="2567" y="4544"/>
                      <a:pt x="2525" y="5525"/>
                      <a:pt x="2525" y="6506"/>
                    </a:cubicBezTo>
                    <a:cubicBezTo>
                      <a:pt x="1885" y="6080"/>
                      <a:pt x="1160" y="5269"/>
                      <a:pt x="648" y="5099"/>
                    </a:cubicBezTo>
                    <a:cubicBezTo>
                      <a:pt x="595" y="5081"/>
                      <a:pt x="545" y="5073"/>
                      <a:pt x="500" y="5073"/>
                    </a:cubicBezTo>
                    <a:cubicBezTo>
                      <a:pt x="106" y="5073"/>
                      <a:pt x="0" y="5675"/>
                      <a:pt x="306" y="5866"/>
                    </a:cubicBezTo>
                    <a:cubicBezTo>
                      <a:pt x="1586" y="6720"/>
                      <a:pt x="1629" y="8383"/>
                      <a:pt x="3378" y="8554"/>
                    </a:cubicBezTo>
                    <a:cubicBezTo>
                      <a:pt x="3423" y="8559"/>
                      <a:pt x="3468" y="8561"/>
                      <a:pt x="3514" y="8561"/>
                    </a:cubicBezTo>
                    <a:cubicBezTo>
                      <a:pt x="4790" y="8561"/>
                      <a:pt x="6597" y="6897"/>
                      <a:pt x="7132" y="5909"/>
                    </a:cubicBezTo>
                    <a:cubicBezTo>
                      <a:pt x="7479" y="5331"/>
                      <a:pt x="7025" y="4648"/>
                      <a:pt x="6398" y="4648"/>
                    </a:cubicBezTo>
                    <a:cubicBezTo>
                      <a:pt x="6332" y="4648"/>
                      <a:pt x="6263" y="4656"/>
                      <a:pt x="6194" y="4672"/>
                    </a:cubicBezTo>
                    <a:cubicBezTo>
                      <a:pt x="5340" y="4843"/>
                      <a:pt x="4786" y="5482"/>
                      <a:pt x="4146" y="6037"/>
                    </a:cubicBezTo>
                    <a:cubicBezTo>
                      <a:pt x="4146" y="5397"/>
                      <a:pt x="4060" y="4757"/>
                      <a:pt x="4060" y="4117"/>
                    </a:cubicBezTo>
                    <a:cubicBezTo>
                      <a:pt x="4018" y="2838"/>
                      <a:pt x="3932" y="1558"/>
                      <a:pt x="3762" y="321"/>
                    </a:cubicBezTo>
                    <a:cubicBezTo>
                      <a:pt x="3698" y="107"/>
                      <a:pt x="3517" y="1"/>
                      <a:pt x="333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grpSp>
            <p:nvGrpSpPr>
              <p:cNvPr id="443" name="Group 32"/>
              <p:cNvGrpSpPr/>
              <p:nvPr/>
            </p:nvGrpSpPr>
            <p:grpSpPr>
              <a:xfrm>
                <a:off x="5045400" y="1318320"/>
                <a:ext cx="1130040" cy="1072080"/>
                <a:chOff x="5045400" y="1318320"/>
                <a:chExt cx="1130040" cy="1072080"/>
              </a:xfrm>
            </p:grpSpPr>
            <p:sp>
              <p:nvSpPr>
                <p:cNvPr id="444" name="CustomShape 33"/>
                <p:cNvSpPr/>
                <p:nvPr/>
              </p:nvSpPr>
              <p:spPr>
                <a:xfrm>
                  <a:off x="5103360" y="1318320"/>
                  <a:ext cx="1072080" cy="1072080"/>
                </a:xfrm>
                <a:prstGeom prst="ellipse">
                  <a:avLst/>
                </a:prstGeom>
                <a:solidFill>
                  <a:schemeClr val="lt2"/>
                </a:solidFill>
                <a:ln w="9360">
                  <a:solidFill>
                    <a:schemeClr val="dk1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45" name="CustomShape 34"/>
                <p:cNvSpPr/>
                <p:nvPr/>
              </p:nvSpPr>
              <p:spPr>
                <a:xfrm>
                  <a:off x="5045400" y="1480320"/>
                  <a:ext cx="1098360" cy="909720"/>
                </a:xfrm>
                <a:custGeom>
                  <a:avLst/>
                  <a:gdLst/>
                  <a:ahLst/>
                  <a:rect l="l" t="t" r="r" b="b"/>
                  <a:pathLst>
                    <a:path w="46160" h="38238">
                      <a:moveTo>
                        <a:pt x="9898" y="0"/>
                      </a:moveTo>
                      <a:lnTo>
                        <a:pt x="9898" y="0"/>
                      </a:lnTo>
                      <a:cubicBezTo>
                        <a:pt x="1" y="9898"/>
                        <a:pt x="1494" y="26365"/>
                        <a:pt x="13012" y="34300"/>
                      </a:cubicBezTo>
                      <a:cubicBezTo>
                        <a:pt x="16915" y="36979"/>
                        <a:pt x="21315" y="38238"/>
                        <a:pt x="25648" y="38238"/>
                      </a:cubicBezTo>
                      <a:cubicBezTo>
                        <a:pt x="34151" y="38238"/>
                        <a:pt x="42401" y="33392"/>
                        <a:pt x="46160" y="24914"/>
                      </a:cubicBezTo>
                      <a:lnTo>
                        <a:pt x="46160" y="24914"/>
                      </a:lnTo>
                      <a:cubicBezTo>
                        <a:pt x="45562" y="25213"/>
                        <a:pt x="44965" y="25512"/>
                        <a:pt x="44325" y="25810"/>
                      </a:cubicBezTo>
                      <a:cubicBezTo>
                        <a:pt x="40457" y="27581"/>
                        <a:pt x="36143" y="28627"/>
                        <a:pt x="31905" y="28627"/>
                      </a:cubicBezTo>
                      <a:cubicBezTo>
                        <a:pt x="28385" y="28627"/>
                        <a:pt x="24917" y="27905"/>
                        <a:pt x="21800" y="26279"/>
                      </a:cubicBezTo>
                      <a:cubicBezTo>
                        <a:pt x="14761" y="22611"/>
                        <a:pt x="10410" y="14846"/>
                        <a:pt x="9642" y="6954"/>
                      </a:cubicBezTo>
                      <a:cubicBezTo>
                        <a:pt x="9386" y="4650"/>
                        <a:pt x="9471" y="2304"/>
                        <a:pt x="9898" y="0"/>
                      </a:cubicBezTo>
                      <a:close/>
                    </a:path>
                  </a:pathLst>
                </a:custGeom>
                <a:solidFill>
                  <a:srgbClr val="000000">
                    <a:alpha val="4000"/>
                  </a:srgbClr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</p:grpSp>
        <p:sp>
          <p:nvSpPr>
            <p:cNvPr id="446" name="CustomShape 35"/>
            <p:cNvSpPr/>
            <p:nvPr/>
          </p:nvSpPr>
          <p:spPr>
            <a:xfrm>
              <a:off x="4968720" y="3452040"/>
              <a:ext cx="1543320" cy="275760"/>
            </a:xfrm>
            <a:custGeom>
              <a:avLst/>
              <a:gdLst/>
              <a:ahLst/>
              <a:rect l="l" t="t" r="r" b="b"/>
              <a:pathLst>
                <a:path w="30588" h="7768">
                  <a:moveTo>
                    <a:pt x="11741" y="1"/>
                  </a:moveTo>
                  <a:cubicBezTo>
                    <a:pt x="7633" y="1"/>
                    <a:pt x="4037" y="43"/>
                    <a:pt x="2816" y="138"/>
                  </a:cubicBezTo>
                  <a:cubicBezTo>
                    <a:pt x="0" y="309"/>
                    <a:pt x="213" y="7177"/>
                    <a:pt x="2346" y="7476"/>
                  </a:cubicBezTo>
                  <a:cubicBezTo>
                    <a:pt x="3527" y="7641"/>
                    <a:pt x="10684" y="7767"/>
                    <a:pt x="17214" y="7767"/>
                  </a:cubicBezTo>
                  <a:cubicBezTo>
                    <a:pt x="22479" y="7767"/>
                    <a:pt x="27337" y="7685"/>
                    <a:pt x="28327" y="7476"/>
                  </a:cubicBezTo>
                  <a:cubicBezTo>
                    <a:pt x="30588" y="7007"/>
                    <a:pt x="29351" y="607"/>
                    <a:pt x="27943" y="309"/>
                  </a:cubicBezTo>
                  <a:cubicBezTo>
                    <a:pt x="27085" y="121"/>
                    <a:pt x="18683" y="1"/>
                    <a:pt x="1174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1" lang="en" sz="1600" spc="-1" strike="noStrike">
                  <a:solidFill>
                    <a:srgbClr val="ffffff"/>
                  </a:solidFill>
                  <a:latin typeface="Fira Sans Extra Condensed"/>
                  <a:ea typeface="Fira Sans Extra Condensed"/>
                </a:rPr>
                <a:t>Trabajo colectivo</a:t>
              </a:r>
              <a:endParaRPr b="0" lang="de-DE" sz="1600" spc="-1" strike="noStrike">
                <a:latin typeface="Arial"/>
              </a:endParaRPr>
            </a:p>
          </p:txBody>
        </p:sp>
        <p:sp>
          <p:nvSpPr>
            <p:cNvPr id="447" name="CustomShape 36"/>
            <p:cNvSpPr/>
            <p:nvPr/>
          </p:nvSpPr>
          <p:spPr>
            <a:xfrm>
              <a:off x="4714920" y="3854520"/>
              <a:ext cx="1849320" cy="696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2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Adultos y jóvenes deben realizar un trabajo colectivo</a:t>
              </a:r>
              <a:endParaRPr b="0" lang="de-DE" sz="1200" spc="-1" strike="noStrike">
                <a:latin typeface="Arial"/>
              </a:endParaRPr>
            </a:p>
          </p:txBody>
        </p:sp>
      </p:grpSp>
      <p:grpSp>
        <p:nvGrpSpPr>
          <p:cNvPr id="448" name="Group 37"/>
          <p:cNvGrpSpPr/>
          <p:nvPr/>
        </p:nvGrpSpPr>
        <p:grpSpPr>
          <a:xfrm>
            <a:off x="2579400" y="1318320"/>
            <a:ext cx="1849320" cy="3447720"/>
            <a:chOff x="2579400" y="1318320"/>
            <a:chExt cx="1849320" cy="3447720"/>
          </a:xfrm>
        </p:grpSpPr>
        <p:grpSp>
          <p:nvGrpSpPr>
            <p:cNvPr id="449" name="Group 38"/>
            <p:cNvGrpSpPr/>
            <p:nvPr/>
          </p:nvGrpSpPr>
          <p:grpSpPr>
            <a:xfrm>
              <a:off x="2905920" y="1318320"/>
              <a:ext cx="1134360" cy="3447720"/>
              <a:chOff x="2905920" y="1318320"/>
              <a:chExt cx="1134360" cy="3447720"/>
            </a:xfrm>
          </p:grpSpPr>
          <p:sp>
            <p:nvSpPr>
              <p:cNvPr id="450" name="CustomShape 39"/>
              <p:cNvSpPr/>
              <p:nvPr/>
            </p:nvSpPr>
            <p:spPr>
              <a:xfrm>
                <a:off x="3431520" y="3053160"/>
                <a:ext cx="145080" cy="147240"/>
              </a:xfrm>
              <a:custGeom>
                <a:avLst/>
                <a:gdLst/>
                <a:ahLst/>
                <a:rect l="l" t="t" r="r" b="b"/>
                <a:pathLst>
                  <a:path w="7638" h="7741">
                    <a:moveTo>
                      <a:pt x="3826" y="0"/>
                    </a:moveTo>
                    <a:cubicBezTo>
                      <a:pt x="1971" y="0"/>
                      <a:pt x="186" y="1377"/>
                      <a:pt x="43" y="3517"/>
                    </a:cubicBezTo>
                    <a:cubicBezTo>
                      <a:pt x="1" y="3645"/>
                      <a:pt x="1" y="3773"/>
                      <a:pt x="1" y="3901"/>
                    </a:cubicBezTo>
                    <a:cubicBezTo>
                      <a:pt x="1" y="6034"/>
                      <a:pt x="1707" y="7741"/>
                      <a:pt x="3798" y="7741"/>
                    </a:cubicBezTo>
                    <a:cubicBezTo>
                      <a:pt x="5931" y="7741"/>
                      <a:pt x="7637" y="6034"/>
                      <a:pt x="7637" y="3901"/>
                    </a:cubicBezTo>
                    <a:cubicBezTo>
                      <a:pt x="7637" y="2835"/>
                      <a:pt x="7210" y="1811"/>
                      <a:pt x="6443" y="1086"/>
                    </a:cubicBezTo>
                    <a:cubicBezTo>
                      <a:pt x="5680" y="337"/>
                      <a:pt x="4744" y="0"/>
                      <a:pt x="38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51" name="CustomShape 40"/>
              <p:cNvSpPr/>
              <p:nvPr/>
            </p:nvSpPr>
            <p:spPr>
              <a:xfrm>
                <a:off x="3431520" y="4677840"/>
                <a:ext cx="145080" cy="88200"/>
              </a:xfrm>
              <a:custGeom>
                <a:avLst/>
                <a:gdLst/>
                <a:ahLst/>
                <a:rect l="l" t="t" r="r" b="b"/>
                <a:pathLst>
                  <a:path w="7638" h="4646">
                    <a:moveTo>
                      <a:pt x="4333" y="1"/>
                    </a:moveTo>
                    <a:cubicBezTo>
                      <a:pt x="2744" y="1"/>
                      <a:pt x="983" y="180"/>
                      <a:pt x="555" y="465"/>
                    </a:cubicBezTo>
                    <a:cubicBezTo>
                      <a:pt x="1" y="849"/>
                      <a:pt x="2688" y="4645"/>
                      <a:pt x="3840" y="4645"/>
                    </a:cubicBezTo>
                    <a:cubicBezTo>
                      <a:pt x="4992" y="4645"/>
                      <a:pt x="7637" y="1019"/>
                      <a:pt x="7040" y="379"/>
                    </a:cubicBezTo>
                    <a:cubicBezTo>
                      <a:pt x="6756" y="114"/>
                      <a:pt x="5599" y="1"/>
                      <a:pt x="433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52" name="CustomShape 41"/>
              <p:cNvSpPr/>
              <p:nvPr/>
            </p:nvSpPr>
            <p:spPr>
              <a:xfrm>
                <a:off x="3433320" y="2659680"/>
                <a:ext cx="141480" cy="162720"/>
              </a:xfrm>
              <a:custGeom>
                <a:avLst/>
                <a:gdLst/>
                <a:ahLst/>
                <a:rect l="l" t="t" r="r" b="b"/>
                <a:pathLst>
                  <a:path w="7446" h="8561">
                    <a:moveTo>
                      <a:pt x="3374" y="1"/>
                    </a:moveTo>
                    <a:cubicBezTo>
                      <a:pt x="3192" y="1"/>
                      <a:pt x="3011" y="107"/>
                      <a:pt x="2947" y="321"/>
                    </a:cubicBezTo>
                    <a:cubicBezTo>
                      <a:pt x="2776" y="1387"/>
                      <a:pt x="2691" y="2496"/>
                      <a:pt x="2691" y="3563"/>
                    </a:cubicBezTo>
                    <a:cubicBezTo>
                      <a:pt x="2606" y="4544"/>
                      <a:pt x="2563" y="5525"/>
                      <a:pt x="2563" y="6506"/>
                    </a:cubicBezTo>
                    <a:cubicBezTo>
                      <a:pt x="1923" y="6080"/>
                      <a:pt x="1198" y="5269"/>
                      <a:pt x="686" y="5099"/>
                    </a:cubicBezTo>
                    <a:cubicBezTo>
                      <a:pt x="628" y="5081"/>
                      <a:pt x="575" y="5073"/>
                      <a:pt x="526" y="5073"/>
                    </a:cubicBezTo>
                    <a:cubicBezTo>
                      <a:pt x="102" y="5073"/>
                      <a:pt x="1" y="5675"/>
                      <a:pt x="345" y="5866"/>
                    </a:cubicBezTo>
                    <a:cubicBezTo>
                      <a:pt x="1625" y="6720"/>
                      <a:pt x="1667" y="8383"/>
                      <a:pt x="3416" y="8554"/>
                    </a:cubicBezTo>
                    <a:cubicBezTo>
                      <a:pt x="3459" y="8559"/>
                      <a:pt x="3504" y="8561"/>
                      <a:pt x="3548" y="8561"/>
                    </a:cubicBezTo>
                    <a:cubicBezTo>
                      <a:pt x="4789" y="8561"/>
                      <a:pt x="6635" y="6897"/>
                      <a:pt x="7170" y="5909"/>
                    </a:cubicBezTo>
                    <a:cubicBezTo>
                      <a:pt x="7446" y="5319"/>
                      <a:pt x="6996" y="4657"/>
                      <a:pt x="6356" y="4657"/>
                    </a:cubicBezTo>
                    <a:cubicBezTo>
                      <a:pt x="6302" y="4657"/>
                      <a:pt x="6246" y="4662"/>
                      <a:pt x="6189" y="4672"/>
                    </a:cubicBezTo>
                    <a:cubicBezTo>
                      <a:pt x="5379" y="4843"/>
                      <a:pt x="4781" y="5482"/>
                      <a:pt x="4184" y="6037"/>
                    </a:cubicBezTo>
                    <a:cubicBezTo>
                      <a:pt x="4184" y="5397"/>
                      <a:pt x="4099" y="4757"/>
                      <a:pt x="4056" y="4117"/>
                    </a:cubicBezTo>
                    <a:cubicBezTo>
                      <a:pt x="4056" y="2838"/>
                      <a:pt x="3971" y="1558"/>
                      <a:pt x="3800" y="321"/>
                    </a:cubicBezTo>
                    <a:cubicBezTo>
                      <a:pt x="3736" y="107"/>
                      <a:pt x="3555" y="1"/>
                      <a:pt x="337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grpSp>
            <p:nvGrpSpPr>
              <p:cNvPr id="453" name="Group 42"/>
              <p:cNvGrpSpPr/>
              <p:nvPr/>
            </p:nvGrpSpPr>
            <p:grpSpPr>
              <a:xfrm>
                <a:off x="2905920" y="1318320"/>
                <a:ext cx="1134360" cy="1072080"/>
                <a:chOff x="2905920" y="1318320"/>
                <a:chExt cx="1134360" cy="1072080"/>
              </a:xfrm>
            </p:grpSpPr>
            <p:sp>
              <p:nvSpPr>
                <p:cNvPr id="454" name="CustomShape 43"/>
                <p:cNvSpPr/>
                <p:nvPr/>
              </p:nvSpPr>
              <p:spPr>
                <a:xfrm>
                  <a:off x="2968200" y="1318320"/>
                  <a:ext cx="1072080" cy="1072080"/>
                </a:xfrm>
                <a:prstGeom prst="ellipse">
                  <a:avLst/>
                </a:prstGeom>
                <a:solidFill>
                  <a:schemeClr val="accent4"/>
                </a:solidFill>
                <a:ln w="9360">
                  <a:solidFill>
                    <a:schemeClr val="dk1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55" name="CustomShape 44"/>
                <p:cNvSpPr/>
                <p:nvPr/>
              </p:nvSpPr>
              <p:spPr>
                <a:xfrm>
                  <a:off x="2905920" y="1480320"/>
                  <a:ext cx="1098360" cy="909720"/>
                </a:xfrm>
                <a:custGeom>
                  <a:avLst/>
                  <a:gdLst/>
                  <a:ahLst/>
                  <a:rect l="l" t="t" r="r" b="b"/>
                  <a:pathLst>
                    <a:path w="46160" h="38238">
                      <a:moveTo>
                        <a:pt x="9898" y="0"/>
                      </a:moveTo>
                      <a:lnTo>
                        <a:pt x="9898" y="0"/>
                      </a:lnTo>
                      <a:cubicBezTo>
                        <a:pt x="1" y="9898"/>
                        <a:pt x="1494" y="26365"/>
                        <a:pt x="13012" y="34300"/>
                      </a:cubicBezTo>
                      <a:cubicBezTo>
                        <a:pt x="16915" y="36979"/>
                        <a:pt x="21315" y="38238"/>
                        <a:pt x="25648" y="38238"/>
                      </a:cubicBezTo>
                      <a:cubicBezTo>
                        <a:pt x="34151" y="38238"/>
                        <a:pt x="42401" y="33392"/>
                        <a:pt x="46160" y="24914"/>
                      </a:cubicBezTo>
                      <a:lnTo>
                        <a:pt x="46160" y="24914"/>
                      </a:lnTo>
                      <a:cubicBezTo>
                        <a:pt x="45562" y="25213"/>
                        <a:pt x="44965" y="25512"/>
                        <a:pt x="44325" y="25810"/>
                      </a:cubicBezTo>
                      <a:cubicBezTo>
                        <a:pt x="40457" y="27581"/>
                        <a:pt x="36143" y="28627"/>
                        <a:pt x="31905" y="28627"/>
                      </a:cubicBezTo>
                      <a:cubicBezTo>
                        <a:pt x="28385" y="28627"/>
                        <a:pt x="24917" y="27905"/>
                        <a:pt x="21800" y="26279"/>
                      </a:cubicBezTo>
                      <a:cubicBezTo>
                        <a:pt x="14761" y="22611"/>
                        <a:pt x="10410" y="14846"/>
                        <a:pt x="9642" y="6954"/>
                      </a:cubicBezTo>
                      <a:cubicBezTo>
                        <a:pt x="9386" y="4650"/>
                        <a:pt x="9471" y="2304"/>
                        <a:pt x="9898" y="0"/>
                      </a:cubicBezTo>
                      <a:close/>
                    </a:path>
                  </a:pathLst>
                </a:custGeom>
                <a:solidFill>
                  <a:srgbClr val="000000">
                    <a:alpha val="4000"/>
                  </a:srgbClr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</p:grpSp>
        <p:sp>
          <p:nvSpPr>
            <p:cNvPr id="456" name="CustomShape 45"/>
            <p:cNvSpPr/>
            <p:nvPr/>
          </p:nvSpPr>
          <p:spPr>
            <a:xfrm>
              <a:off x="2865960" y="3431520"/>
              <a:ext cx="1350360" cy="345600"/>
            </a:xfrm>
            <a:custGeom>
              <a:avLst/>
              <a:gdLst/>
              <a:ahLst/>
              <a:rect l="l" t="t" r="r" b="b"/>
              <a:pathLst>
                <a:path w="30589" h="7768">
                  <a:moveTo>
                    <a:pt x="11730" y="1"/>
                  </a:moveTo>
                  <a:cubicBezTo>
                    <a:pt x="7628" y="1"/>
                    <a:pt x="4037" y="43"/>
                    <a:pt x="2816" y="138"/>
                  </a:cubicBezTo>
                  <a:cubicBezTo>
                    <a:pt x="1" y="309"/>
                    <a:pt x="171" y="7177"/>
                    <a:pt x="2347" y="7476"/>
                  </a:cubicBezTo>
                  <a:cubicBezTo>
                    <a:pt x="3528" y="7641"/>
                    <a:pt x="10672" y="7767"/>
                    <a:pt x="17197" y="7767"/>
                  </a:cubicBezTo>
                  <a:cubicBezTo>
                    <a:pt x="22459" y="7767"/>
                    <a:pt x="27318" y="7685"/>
                    <a:pt x="28327" y="7476"/>
                  </a:cubicBezTo>
                  <a:cubicBezTo>
                    <a:pt x="30588" y="7007"/>
                    <a:pt x="29351" y="607"/>
                    <a:pt x="27944" y="309"/>
                  </a:cubicBezTo>
                  <a:cubicBezTo>
                    <a:pt x="27059" y="121"/>
                    <a:pt x="18664" y="1"/>
                    <a:pt x="1173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1" lang="en" sz="1600" spc="-1" strike="noStrike">
                  <a:solidFill>
                    <a:srgbClr val="ffffff"/>
                  </a:solidFill>
                  <a:latin typeface="Fira Sans Extra Condensed"/>
                  <a:ea typeface="Fira Sans Extra Condensed"/>
                </a:rPr>
                <a:t>problemáticas</a:t>
              </a:r>
              <a:endParaRPr b="0" lang="de-DE" sz="1600" spc="-1" strike="noStrike">
                <a:latin typeface="Arial"/>
              </a:endParaRPr>
            </a:p>
          </p:txBody>
        </p:sp>
        <p:sp>
          <p:nvSpPr>
            <p:cNvPr id="457" name="CustomShape 46"/>
            <p:cNvSpPr/>
            <p:nvPr/>
          </p:nvSpPr>
          <p:spPr>
            <a:xfrm>
              <a:off x="2579400" y="3854520"/>
              <a:ext cx="1849320" cy="696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2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Combinar las ideas con las problematicas sociales de mi sector, barrio, comunidad</a:t>
              </a:r>
              <a:endParaRPr b="0" lang="de-DE" sz="1200" spc="-1" strike="noStrike">
                <a:latin typeface="Arial"/>
              </a:endParaRPr>
            </a:p>
          </p:txBody>
        </p:sp>
      </p:grpSp>
      <p:grpSp>
        <p:nvGrpSpPr>
          <p:cNvPr id="458" name="Group 47"/>
          <p:cNvGrpSpPr/>
          <p:nvPr/>
        </p:nvGrpSpPr>
        <p:grpSpPr>
          <a:xfrm>
            <a:off x="6850080" y="1318320"/>
            <a:ext cx="1849320" cy="3447720"/>
            <a:chOff x="6850080" y="1318320"/>
            <a:chExt cx="1849320" cy="3447720"/>
          </a:xfrm>
        </p:grpSpPr>
        <p:grpSp>
          <p:nvGrpSpPr>
            <p:cNvPr id="459" name="Group 48"/>
            <p:cNvGrpSpPr/>
            <p:nvPr/>
          </p:nvGrpSpPr>
          <p:grpSpPr>
            <a:xfrm>
              <a:off x="7184160" y="1318320"/>
              <a:ext cx="1130400" cy="3447720"/>
              <a:chOff x="7184160" y="1318320"/>
              <a:chExt cx="1130400" cy="3447720"/>
            </a:xfrm>
          </p:grpSpPr>
          <p:sp>
            <p:nvSpPr>
              <p:cNvPr id="460" name="CustomShape 49"/>
              <p:cNvSpPr/>
              <p:nvPr/>
            </p:nvSpPr>
            <p:spPr>
              <a:xfrm>
                <a:off x="7702200" y="3053160"/>
                <a:ext cx="145080" cy="145080"/>
              </a:xfrm>
              <a:custGeom>
                <a:avLst/>
                <a:gdLst/>
                <a:ahLst/>
                <a:rect l="l" t="t" r="r" b="b"/>
                <a:pathLst>
                  <a:path w="7637" h="7642">
                    <a:moveTo>
                      <a:pt x="3807" y="1"/>
                    </a:moveTo>
                    <a:cubicBezTo>
                      <a:pt x="1958" y="1"/>
                      <a:pt x="185" y="1385"/>
                      <a:pt x="43" y="3546"/>
                    </a:cubicBezTo>
                    <a:cubicBezTo>
                      <a:pt x="0" y="3674"/>
                      <a:pt x="0" y="3802"/>
                      <a:pt x="0" y="3930"/>
                    </a:cubicBezTo>
                    <a:cubicBezTo>
                      <a:pt x="43" y="6021"/>
                      <a:pt x="1749" y="7642"/>
                      <a:pt x="3797" y="7642"/>
                    </a:cubicBezTo>
                    <a:cubicBezTo>
                      <a:pt x="5888" y="7642"/>
                      <a:pt x="7551" y="6021"/>
                      <a:pt x="7637" y="3930"/>
                    </a:cubicBezTo>
                    <a:cubicBezTo>
                      <a:pt x="7637" y="2864"/>
                      <a:pt x="7210" y="1840"/>
                      <a:pt x="6442" y="1115"/>
                    </a:cubicBezTo>
                    <a:cubicBezTo>
                      <a:pt x="5674" y="347"/>
                      <a:pt x="4731" y="1"/>
                      <a:pt x="380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61" name="CustomShape 50"/>
              <p:cNvSpPr/>
              <p:nvPr/>
            </p:nvSpPr>
            <p:spPr>
              <a:xfrm>
                <a:off x="7701840" y="4677840"/>
                <a:ext cx="146160" cy="88200"/>
              </a:xfrm>
              <a:custGeom>
                <a:avLst/>
                <a:gdLst/>
                <a:ahLst/>
                <a:rect l="l" t="t" r="r" b="b"/>
                <a:pathLst>
                  <a:path w="7680" h="4646">
                    <a:moveTo>
                      <a:pt x="4333" y="1"/>
                    </a:moveTo>
                    <a:cubicBezTo>
                      <a:pt x="2744" y="1"/>
                      <a:pt x="982" y="180"/>
                      <a:pt x="555" y="465"/>
                    </a:cubicBezTo>
                    <a:cubicBezTo>
                      <a:pt x="0" y="849"/>
                      <a:pt x="2688" y="4645"/>
                      <a:pt x="3840" y="4645"/>
                    </a:cubicBezTo>
                    <a:cubicBezTo>
                      <a:pt x="4992" y="4645"/>
                      <a:pt x="7679" y="1019"/>
                      <a:pt x="7039" y="379"/>
                    </a:cubicBezTo>
                    <a:cubicBezTo>
                      <a:pt x="6756" y="114"/>
                      <a:pt x="5599" y="1"/>
                      <a:pt x="43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62" name="CustomShape 51"/>
              <p:cNvSpPr/>
              <p:nvPr/>
            </p:nvSpPr>
            <p:spPr>
              <a:xfrm>
                <a:off x="7704360" y="2659680"/>
                <a:ext cx="141480" cy="162720"/>
              </a:xfrm>
              <a:custGeom>
                <a:avLst/>
                <a:gdLst/>
                <a:ahLst/>
                <a:rect l="l" t="t" r="r" b="b"/>
                <a:pathLst>
                  <a:path w="7446" h="8561">
                    <a:moveTo>
                      <a:pt x="3374" y="1"/>
                    </a:moveTo>
                    <a:cubicBezTo>
                      <a:pt x="3192" y="1"/>
                      <a:pt x="3011" y="107"/>
                      <a:pt x="2947" y="321"/>
                    </a:cubicBezTo>
                    <a:cubicBezTo>
                      <a:pt x="2776" y="1387"/>
                      <a:pt x="2691" y="2496"/>
                      <a:pt x="2691" y="3563"/>
                    </a:cubicBezTo>
                    <a:cubicBezTo>
                      <a:pt x="2606" y="4544"/>
                      <a:pt x="2563" y="5525"/>
                      <a:pt x="2563" y="6506"/>
                    </a:cubicBezTo>
                    <a:cubicBezTo>
                      <a:pt x="1923" y="6080"/>
                      <a:pt x="1198" y="5269"/>
                      <a:pt x="686" y="5099"/>
                    </a:cubicBezTo>
                    <a:cubicBezTo>
                      <a:pt x="628" y="5081"/>
                      <a:pt x="575" y="5073"/>
                      <a:pt x="526" y="5073"/>
                    </a:cubicBezTo>
                    <a:cubicBezTo>
                      <a:pt x="102" y="5073"/>
                      <a:pt x="1" y="5675"/>
                      <a:pt x="345" y="5866"/>
                    </a:cubicBezTo>
                    <a:cubicBezTo>
                      <a:pt x="1625" y="6720"/>
                      <a:pt x="1667" y="8383"/>
                      <a:pt x="3416" y="8554"/>
                    </a:cubicBezTo>
                    <a:cubicBezTo>
                      <a:pt x="3459" y="8559"/>
                      <a:pt x="3504" y="8561"/>
                      <a:pt x="3548" y="8561"/>
                    </a:cubicBezTo>
                    <a:cubicBezTo>
                      <a:pt x="4789" y="8561"/>
                      <a:pt x="6635" y="6897"/>
                      <a:pt x="7170" y="5909"/>
                    </a:cubicBezTo>
                    <a:cubicBezTo>
                      <a:pt x="7446" y="5319"/>
                      <a:pt x="6996" y="4657"/>
                      <a:pt x="6356" y="4657"/>
                    </a:cubicBezTo>
                    <a:cubicBezTo>
                      <a:pt x="6302" y="4657"/>
                      <a:pt x="6246" y="4662"/>
                      <a:pt x="6189" y="4672"/>
                    </a:cubicBezTo>
                    <a:cubicBezTo>
                      <a:pt x="5379" y="4843"/>
                      <a:pt x="4781" y="5482"/>
                      <a:pt x="4184" y="6037"/>
                    </a:cubicBezTo>
                    <a:cubicBezTo>
                      <a:pt x="4184" y="5397"/>
                      <a:pt x="4099" y="4757"/>
                      <a:pt x="4056" y="4117"/>
                    </a:cubicBezTo>
                    <a:cubicBezTo>
                      <a:pt x="4056" y="2838"/>
                      <a:pt x="3971" y="1558"/>
                      <a:pt x="3800" y="321"/>
                    </a:cubicBezTo>
                    <a:cubicBezTo>
                      <a:pt x="3736" y="107"/>
                      <a:pt x="3555" y="1"/>
                      <a:pt x="337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grpSp>
            <p:nvGrpSpPr>
              <p:cNvPr id="463" name="Group 52"/>
              <p:cNvGrpSpPr/>
              <p:nvPr/>
            </p:nvGrpSpPr>
            <p:grpSpPr>
              <a:xfrm>
                <a:off x="7184160" y="1318320"/>
                <a:ext cx="1130400" cy="1072080"/>
                <a:chOff x="7184160" y="1318320"/>
                <a:chExt cx="1130400" cy="1072080"/>
              </a:xfrm>
            </p:grpSpPr>
            <p:sp>
              <p:nvSpPr>
                <p:cNvPr id="464" name="CustomShape 53"/>
                <p:cNvSpPr/>
                <p:nvPr/>
              </p:nvSpPr>
              <p:spPr>
                <a:xfrm>
                  <a:off x="7242480" y="1318320"/>
                  <a:ext cx="1072080" cy="1072080"/>
                </a:xfrm>
                <a:prstGeom prst="ellipse">
                  <a:avLst/>
                </a:prstGeom>
                <a:solidFill>
                  <a:schemeClr val="accent5"/>
                </a:solidFill>
                <a:ln w="9360">
                  <a:solidFill>
                    <a:schemeClr val="dk1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65" name="CustomShape 54"/>
                <p:cNvSpPr/>
                <p:nvPr/>
              </p:nvSpPr>
              <p:spPr>
                <a:xfrm>
                  <a:off x="7184160" y="1480320"/>
                  <a:ext cx="1098360" cy="909720"/>
                </a:xfrm>
                <a:custGeom>
                  <a:avLst/>
                  <a:gdLst/>
                  <a:ahLst/>
                  <a:rect l="l" t="t" r="r" b="b"/>
                  <a:pathLst>
                    <a:path w="46160" h="38238">
                      <a:moveTo>
                        <a:pt x="9898" y="0"/>
                      </a:moveTo>
                      <a:lnTo>
                        <a:pt x="9898" y="0"/>
                      </a:lnTo>
                      <a:cubicBezTo>
                        <a:pt x="1" y="9898"/>
                        <a:pt x="1494" y="26365"/>
                        <a:pt x="13012" y="34300"/>
                      </a:cubicBezTo>
                      <a:cubicBezTo>
                        <a:pt x="16915" y="36979"/>
                        <a:pt x="21315" y="38238"/>
                        <a:pt x="25648" y="38238"/>
                      </a:cubicBezTo>
                      <a:cubicBezTo>
                        <a:pt x="34151" y="38238"/>
                        <a:pt x="42401" y="33392"/>
                        <a:pt x="46160" y="24914"/>
                      </a:cubicBezTo>
                      <a:lnTo>
                        <a:pt x="46160" y="24914"/>
                      </a:lnTo>
                      <a:cubicBezTo>
                        <a:pt x="45562" y="25213"/>
                        <a:pt x="44965" y="25512"/>
                        <a:pt x="44325" y="25810"/>
                      </a:cubicBezTo>
                      <a:cubicBezTo>
                        <a:pt x="40457" y="27581"/>
                        <a:pt x="36143" y="28627"/>
                        <a:pt x="31905" y="28627"/>
                      </a:cubicBezTo>
                      <a:cubicBezTo>
                        <a:pt x="28385" y="28627"/>
                        <a:pt x="24917" y="27905"/>
                        <a:pt x="21800" y="26279"/>
                      </a:cubicBezTo>
                      <a:cubicBezTo>
                        <a:pt x="14761" y="22611"/>
                        <a:pt x="10410" y="14846"/>
                        <a:pt x="9642" y="6954"/>
                      </a:cubicBezTo>
                      <a:cubicBezTo>
                        <a:pt x="9386" y="4650"/>
                        <a:pt x="9471" y="2304"/>
                        <a:pt x="9898" y="0"/>
                      </a:cubicBezTo>
                      <a:close/>
                    </a:path>
                  </a:pathLst>
                </a:custGeom>
                <a:solidFill>
                  <a:srgbClr val="000000">
                    <a:alpha val="4000"/>
                  </a:srgbClr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</p:grpSp>
        <p:sp>
          <p:nvSpPr>
            <p:cNvPr id="466" name="CustomShape 55"/>
            <p:cNvSpPr/>
            <p:nvPr/>
          </p:nvSpPr>
          <p:spPr>
            <a:xfrm>
              <a:off x="7297920" y="3452040"/>
              <a:ext cx="954360" cy="275760"/>
            </a:xfrm>
            <a:custGeom>
              <a:avLst/>
              <a:gdLst/>
              <a:ahLst/>
              <a:rect l="l" t="t" r="r" b="b"/>
              <a:pathLst>
                <a:path w="30546" h="7768">
                  <a:moveTo>
                    <a:pt x="11719" y="1"/>
                  </a:moveTo>
                  <a:cubicBezTo>
                    <a:pt x="7610" y="1"/>
                    <a:pt x="4010" y="43"/>
                    <a:pt x="2773" y="138"/>
                  </a:cubicBezTo>
                  <a:cubicBezTo>
                    <a:pt x="0" y="309"/>
                    <a:pt x="171" y="7177"/>
                    <a:pt x="2346" y="7476"/>
                  </a:cubicBezTo>
                  <a:cubicBezTo>
                    <a:pt x="3527" y="7641"/>
                    <a:pt x="10671" y="7767"/>
                    <a:pt x="17197" y="7767"/>
                  </a:cubicBezTo>
                  <a:cubicBezTo>
                    <a:pt x="22458" y="7767"/>
                    <a:pt x="27318" y="7685"/>
                    <a:pt x="28327" y="7476"/>
                  </a:cubicBezTo>
                  <a:cubicBezTo>
                    <a:pt x="30545" y="7007"/>
                    <a:pt x="29351" y="607"/>
                    <a:pt x="27943" y="309"/>
                  </a:cubicBezTo>
                  <a:cubicBezTo>
                    <a:pt x="27058" y="121"/>
                    <a:pt x="18663" y="1"/>
                    <a:pt x="1171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1" lang="en" sz="1600" spc="-1" strike="noStrike">
                  <a:solidFill>
                    <a:srgbClr val="ffffff"/>
                  </a:solidFill>
                  <a:latin typeface="Fira Sans Extra Condensed"/>
                  <a:ea typeface="Fira Sans Extra Condensed"/>
                </a:rPr>
                <a:t>confianza</a:t>
              </a:r>
              <a:endParaRPr b="0" lang="de-DE" sz="1600" spc="-1" strike="noStrike">
                <a:latin typeface="Arial"/>
              </a:endParaRPr>
            </a:p>
          </p:txBody>
        </p:sp>
        <p:sp>
          <p:nvSpPr>
            <p:cNvPr id="467" name="CustomShape 56"/>
            <p:cNvSpPr/>
            <p:nvPr/>
          </p:nvSpPr>
          <p:spPr>
            <a:xfrm>
              <a:off x="6850080" y="3854520"/>
              <a:ext cx="1849320" cy="696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2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Establecer Vinculos de confianza entre jóvenes y adultos</a:t>
              </a:r>
              <a:endParaRPr b="0" lang="de-DE" sz="1200" spc="-1" strike="noStrike">
                <a:latin typeface="Arial"/>
              </a:endParaRPr>
            </a:p>
          </p:txBody>
        </p:sp>
      </p:grpSp>
      <p:grpSp>
        <p:nvGrpSpPr>
          <p:cNvPr id="468" name="Group 57"/>
          <p:cNvGrpSpPr/>
          <p:nvPr/>
        </p:nvGrpSpPr>
        <p:grpSpPr>
          <a:xfrm>
            <a:off x="3222720" y="1509840"/>
            <a:ext cx="562680" cy="689040"/>
            <a:chOff x="3222720" y="1509840"/>
            <a:chExt cx="562680" cy="689040"/>
          </a:xfrm>
        </p:grpSpPr>
        <p:sp>
          <p:nvSpPr>
            <p:cNvPr id="469" name="CustomShape 58"/>
            <p:cNvSpPr/>
            <p:nvPr/>
          </p:nvSpPr>
          <p:spPr>
            <a:xfrm>
              <a:off x="3294360" y="1577880"/>
              <a:ext cx="457560" cy="621000"/>
            </a:xfrm>
            <a:custGeom>
              <a:avLst/>
              <a:gdLst/>
              <a:ahLst/>
              <a:rect l="l" t="t" r="r" b="b"/>
              <a:pathLst>
                <a:path w="21544" h="29243">
                  <a:moveTo>
                    <a:pt x="10100" y="477"/>
                  </a:moveTo>
                  <a:cubicBezTo>
                    <a:pt x="13574" y="477"/>
                    <a:pt x="17010" y="2707"/>
                    <a:pt x="17875" y="6234"/>
                  </a:cubicBezTo>
                  <a:cubicBezTo>
                    <a:pt x="18728" y="9690"/>
                    <a:pt x="16638" y="14766"/>
                    <a:pt x="13396" y="16516"/>
                  </a:cubicBezTo>
                  <a:lnTo>
                    <a:pt x="13353" y="16516"/>
                  </a:lnTo>
                  <a:cubicBezTo>
                    <a:pt x="12500" y="16814"/>
                    <a:pt x="11774" y="17198"/>
                    <a:pt x="10921" y="17411"/>
                  </a:cubicBezTo>
                  <a:cubicBezTo>
                    <a:pt x="10404" y="17518"/>
                    <a:pt x="9882" y="17570"/>
                    <a:pt x="9362" y="17570"/>
                  </a:cubicBezTo>
                  <a:cubicBezTo>
                    <a:pt x="8423" y="17570"/>
                    <a:pt x="7491" y="17400"/>
                    <a:pt x="6613" y="17070"/>
                  </a:cubicBezTo>
                  <a:cubicBezTo>
                    <a:pt x="4352" y="16388"/>
                    <a:pt x="2261" y="14681"/>
                    <a:pt x="1664" y="12335"/>
                  </a:cubicBezTo>
                  <a:cubicBezTo>
                    <a:pt x="512" y="7727"/>
                    <a:pt x="2858" y="2949"/>
                    <a:pt x="7210" y="1030"/>
                  </a:cubicBezTo>
                  <a:cubicBezTo>
                    <a:pt x="8139" y="654"/>
                    <a:pt x="9121" y="477"/>
                    <a:pt x="10100" y="477"/>
                  </a:cubicBezTo>
                  <a:close/>
                  <a:moveTo>
                    <a:pt x="14462" y="16601"/>
                  </a:moveTo>
                  <a:cubicBezTo>
                    <a:pt x="14590" y="17198"/>
                    <a:pt x="14846" y="17795"/>
                    <a:pt x="15145" y="18350"/>
                  </a:cubicBezTo>
                  <a:cubicBezTo>
                    <a:pt x="15273" y="18691"/>
                    <a:pt x="15315" y="19033"/>
                    <a:pt x="15273" y="19417"/>
                  </a:cubicBezTo>
                  <a:cubicBezTo>
                    <a:pt x="15210" y="19708"/>
                    <a:pt x="14985" y="19817"/>
                    <a:pt x="14736" y="19817"/>
                  </a:cubicBezTo>
                  <a:cubicBezTo>
                    <a:pt x="14475" y="19817"/>
                    <a:pt x="14188" y="19697"/>
                    <a:pt x="14036" y="19544"/>
                  </a:cubicBezTo>
                  <a:cubicBezTo>
                    <a:pt x="13908" y="19459"/>
                    <a:pt x="13822" y="19289"/>
                    <a:pt x="13780" y="19161"/>
                  </a:cubicBezTo>
                  <a:lnTo>
                    <a:pt x="13780" y="18990"/>
                  </a:lnTo>
                  <a:cubicBezTo>
                    <a:pt x="13780" y="18862"/>
                    <a:pt x="13694" y="18777"/>
                    <a:pt x="13609" y="18734"/>
                  </a:cubicBezTo>
                  <a:cubicBezTo>
                    <a:pt x="13524" y="18265"/>
                    <a:pt x="13353" y="17795"/>
                    <a:pt x="13097" y="17369"/>
                  </a:cubicBezTo>
                  <a:cubicBezTo>
                    <a:pt x="13566" y="17155"/>
                    <a:pt x="13993" y="16900"/>
                    <a:pt x="14462" y="16601"/>
                  </a:cubicBezTo>
                  <a:close/>
                  <a:moveTo>
                    <a:pt x="15955" y="18606"/>
                  </a:moveTo>
                  <a:lnTo>
                    <a:pt x="15955" y="18606"/>
                  </a:lnTo>
                  <a:cubicBezTo>
                    <a:pt x="16894" y="19630"/>
                    <a:pt x="17704" y="20782"/>
                    <a:pt x="18387" y="22019"/>
                  </a:cubicBezTo>
                  <a:cubicBezTo>
                    <a:pt x="19112" y="23384"/>
                    <a:pt x="21160" y="26584"/>
                    <a:pt x="19880" y="28077"/>
                  </a:cubicBezTo>
                  <a:cubicBezTo>
                    <a:pt x="19681" y="28320"/>
                    <a:pt x="19452" y="28425"/>
                    <a:pt x="19204" y="28425"/>
                  </a:cubicBezTo>
                  <a:cubicBezTo>
                    <a:pt x="17801" y="28425"/>
                    <a:pt x="15806" y="25073"/>
                    <a:pt x="15443" y="24493"/>
                  </a:cubicBezTo>
                  <a:cubicBezTo>
                    <a:pt x="14590" y="23213"/>
                    <a:pt x="14036" y="21720"/>
                    <a:pt x="13865" y="20184"/>
                  </a:cubicBezTo>
                  <a:lnTo>
                    <a:pt x="13865" y="20184"/>
                  </a:lnTo>
                  <a:cubicBezTo>
                    <a:pt x="14078" y="20355"/>
                    <a:pt x="14419" y="20483"/>
                    <a:pt x="14718" y="20483"/>
                  </a:cubicBezTo>
                  <a:cubicBezTo>
                    <a:pt x="15401" y="20483"/>
                    <a:pt x="15955" y="19971"/>
                    <a:pt x="15998" y="19289"/>
                  </a:cubicBezTo>
                  <a:cubicBezTo>
                    <a:pt x="15998" y="19075"/>
                    <a:pt x="15998" y="18819"/>
                    <a:pt x="15955" y="18606"/>
                  </a:cubicBezTo>
                  <a:close/>
                  <a:moveTo>
                    <a:pt x="9995" y="0"/>
                  </a:moveTo>
                  <a:cubicBezTo>
                    <a:pt x="9148" y="0"/>
                    <a:pt x="8307" y="101"/>
                    <a:pt x="7508" y="304"/>
                  </a:cubicBezTo>
                  <a:cubicBezTo>
                    <a:pt x="2602" y="1584"/>
                    <a:pt x="0" y="7343"/>
                    <a:pt x="896" y="12036"/>
                  </a:cubicBezTo>
                  <a:cubicBezTo>
                    <a:pt x="1365" y="14511"/>
                    <a:pt x="3114" y="16302"/>
                    <a:pt x="5333" y="17369"/>
                  </a:cubicBezTo>
                  <a:cubicBezTo>
                    <a:pt x="6570" y="17923"/>
                    <a:pt x="7935" y="18265"/>
                    <a:pt x="9300" y="18307"/>
                  </a:cubicBezTo>
                  <a:cubicBezTo>
                    <a:pt x="10495" y="18307"/>
                    <a:pt x="11647" y="18051"/>
                    <a:pt x="12713" y="17582"/>
                  </a:cubicBezTo>
                  <a:cubicBezTo>
                    <a:pt x="12884" y="18094"/>
                    <a:pt x="13054" y="18691"/>
                    <a:pt x="13225" y="19246"/>
                  </a:cubicBezTo>
                  <a:cubicBezTo>
                    <a:pt x="13012" y="21848"/>
                    <a:pt x="14291" y="24280"/>
                    <a:pt x="15742" y="26328"/>
                  </a:cubicBezTo>
                  <a:cubicBezTo>
                    <a:pt x="16375" y="27184"/>
                    <a:pt x="17625" y="29242"/>
                    <a:pt x="18982" y="29242"/>
                  </a:cubicBezTo>
                  <a:cubicBezTo>
                    <a:pt x="19180" y="29242"/>
                    <a:pt x="19380" y="29198"/>
                    <a:pt x="19581" y="29101"/>
                  </a:cubicBezTo>
                  <a:cubicBezTo>
                    <a:pt x="21544" y="28119"/>
                    <a:pt x="21075" y="26285"/>
                    <a:pt x="20221" y="24706"/>
                  </a:cubicBezTo>
                  <a:cubicBezTo>
                    <a:pt x="19496" y="23469"/>
                    <a:pt x="18899" y="22147"/>
                    <a:pt x="18174" y="20910"/>
                  </a:cubicBezTo>
                  <a:cubicBezTo>
                    <a:pt x="17832" y="20312"/>
                    <a:pt x="17491" y="19672"/>
                    <a:pt x="17107" y="19075"/>
                  </a:cubicBezTo>
                  <a:cubicBezTo>
                    <a:pt x="16766" y="18606"/>
                    <a:pt x="16211" y="18393"/>
                    <a:pt x="15827" y="17966"/>
                  </a:cubicBezTo>
                  <a:cubicBezTo>
                    <a:pt x="15486" y="17497"/>
                    <a:pt x="15187" y="16985"/>
                    <a:pt x="15059" y="16388"/>
                  </a:cubicBezTo>
                  <a:cubicBezTo>
                    <a:pt x="15017" y="16345"/>
                    <a:pt x="14974" y="16302"/>
                    <a:pt x="14931" y="16260"/>
                  </a:cubicBezTo>
                  <a:cubicBezTo>
                    <a:pt x="15017" y="16174"/>
                    <a:pt x="15145" y="16132"/>
                    <a:pt x="15230" y="16046"/>
                  </a:cubicBezTo>
                  <a:cubicBezTo>
                    <a:pt x="16083" y="15236"/>
                    <a:pt x="16808" y="14255"/>
                    <a:pt x="17363" y="13188"/>
                  </a:cubicBezTo>
                  <a:cubicBezTo>
                    <a:pt x="18472" y="11140"/>
                    <a:pt x="18899" y="8794"/>
                    <a:pt x="18600" y="6448"/>
                  </a:cubicBezTo>
                  <a:cubicBezTo>
                    <a:pt x="18038" y="2197"/>
                    <a:pt x="13947" y="0"/>
                    <a:pt x="99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0" name="CustomShape 59"/>
            <p:cNvSpPr/>
            <p:nvPr/>
          </p:nvSpPr>
          <p:spPr>
            <a:xfrm>
              <a:off x="3331440" y="1612440"/>
              <a:ext cx="328680" cy="317880"/>
            </a:xfrm>
            <a:custGeom>
              <a:avLst/>
              <a:gdLst/>
              <a:ahLst/>
              <a:rect l="l" t="t" r="r" b="b"/>
              <a:pathLst>
                <a:path w="15487" h="14984">
                  <a:moveTo>
                    <a:pt x="8280" y="406"/>
                  </a:moveTo>
                  <a:cubicBezTo>
                    <a:pt x="11137" y="406"/>
                    <a:pt x="13935" y="2236"/>
                    <a:pt x="14633" y="5129"/>
                  </a:cubicBezTo>
                  <a:cubicBezTo>
                    <a:pt x="15358" y="7988"/>
                    <a:pt x="13652" y="12126"/>
                    <a:pt x="10964" y="13576"/>
                  </a:cubicBezTo>
                  <a:lnTo>
                    <a:pt x="10921" y="13576"/>
                  </a:lnTo>
                  <a:cubicBezTo>
                    <a:pt x="10239" y="13789"/>
                    <a:pt x="9642" y="14131"/>
                    <a:pt x="8959" y="14301"/>
                  </a:cubicBezTo>
                  <a:cubicBezTo>
                    <a:pt x="8536" y="14392"/>
                    <a:pt x="8113" y="14434"/>
                    <a:pt x="7691" y="14434"/>
                  </a:cubicBezTo>
                  <a:cubicBezTo>
                    <a:pt x="6924" y="14434"/>
                    <a:pt x="6162" y="14293"/>
                    <a:pt x="5418" y="14045"/>
                  </a:cubicBezTo>
                  <a:cubicBezTo>
                    <a:pt x="3498" y="13491"/>
                    <a:pt x="1963" y="12040"/>
                    <a:pt x="1365" y="10121"/>
                  </a:cubicBezTo>
                  <a:cubicBezTo>
                    <a:pt x="384" y="6366"/>
                    <a:pt x="2347" y="2442"/>
                    <a:pt x="5887" y="863"/>
                  </a:cubicBezTo>
                  <a:cubicBezTo>
                    <a:pt x="6659" y="553"/>
                    <a:pt x="7472" y="406"/>
                    <a:pt x="8280" y="406"/>
                  </a:cubicBezTo>
                  <a:close/>
                  <a:moveTo>
                    <a:pt x="8236" y="0"/>
                  </a:moveTo>
                  <a:cubicBezTo>
                    <a:pt x="7523" y="0"/>
                    <a:pt x="6815" y="88"/>
                    <a:pt x="6143" y="266"/>
                  </a:cubicBezTo>
                  <a:cubicBezTo>
                    <a:pt x="2133" y="1332"/>
                    <a:pt x="0" y="6025"/>
                    <a:pt x="725" y="9865"/>
                  </a:cubicBezTo>
                  <a:cubicBezTo>
                    <a:pt x="1109" y="11912"/>
                    <a:pt x="2560" y="13363"/>
                    <a:pt x="4352" y="14216"/>
                  </a:cubicBezTo>
                  <a:cubicBezTo>
                    <a:pt x="5375" y="14685"/>
                    <a:pt x="6527" y="14941"/>
                    <a:pt x="7636" y="14984"/>
                  </a:cubicBezTo>
                  <a:cubicBezTo>
                    <a:pt x="9428" y="14941"/>
                    <a:pt x="11092" y="14301"/>
                    <a:pt x="12457" y="13149"/>
                  </a:cubicBezTo>
                  <a:cubicBezTo>
                    <a:pt x="13182" y="12510"/>
                    <a:pt x="13780" y="11699"/>
                    <a:pt x="14249" y="10846"/>
                  </a:cubicBezTo>
                  <a:cubicBezTo>
                    <a:pt x="15145" y="9139"/>
                    <a:pt x="15486" y="7220"/>
                    <a:pt x="15273" y="5300"/>
                  </a:cubicBezTo>
                  <a:cubicBezTo>
                    <a:pt x="14784" y="1806"/>
                    <a:pt x="11461" y="0"/>
                    <a:pt x="823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1" name="CustomShape 60"/>
            <p:cNvSpPr/>
            <p:nvPr/>
          </p:nvSpPr>
          <p:spPr>
            <a:xfrm>
              <a:off x="3598200" y="2009160"/>
              <a:ext cx="56520" cy="27720"/>
            </a:xfrm>
            <a:custGeom>
              <a:avLst/>
              <a:gdLst/>
              <a:ahLst/>
              <a:rect l="l" t="t" r="r" b="b"/>
              <a:pathLst>
                <a:path w="2673" h="1323">
                  <a:moveTo>
                    <a:pt x="2425" y="0"/>
                  </a:moveTo>
                  <a:cubicBezTo>
                    <a:pt x="2398" y="0"/>
                    <a:pt x="2371" y="7"/>
                    <a:pt x="2347" y="23"/>
                  </a:cubicBezTo>
                  <a:cubicBezTo>
                    <a:pt x="2006" y="194"/>
                    <a:pt x="1750" y="450"/>
                    <a:pt x="1451" y="663"/>
                  </a:cubicBezTo>
                  <a:cubicBezTo>
                    <a:pt x="1129" y="878"/>
                    <a:pt x="748" y="972"/>
                    <a:pt x="357" y="972"/>
                  </a:cubicBezTo>
                  <a:cubicBezTo>
                    <a:pt x="281" y="972"/>
                    <a:pt x="205" y="969"/>
                    <a:pt x="128" y="962"/>
                  </a:cubicBezTo>
                  <a:cubicBezTo>
                    <a:pt x="0" y="962"/>
                    <a:pt x="0" y="1090"/>
                    <a:pt x="86" y="1133"/>
                  </a:cubicBezTo>
                  <a:cubicBezTo>
                    <a:pt x="270" y="1266"/>
                    <a:pt x="485" y="1323"/>
                    <a:pt x="710" y="1323"/>
                  </a:cubicBezTo>
                  <a:cubicBezTo>
                    <a:pt x="1422" y="1323"/>
                    <a:pt x="2246" y="755"/>
                    <a:pt x="2603" y="237"/>
                  </a:cubicBezTo>
                  <a:cubicBezTo>
                    <a:pt x="2672" y="133"/>
                    <a:pt x="2544" y="0"/>
                    <a:pt x="24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2" name="CustomShape 61"/>
            <p:cNvSpPr/>
            <p:nvPr/>
          </p:nvSpPr>
          <p:spPr>
            <a:xfrm>
              <a:off x="3622680" y="2047320"/>
              <a:ext cx="52560" cy="27360"/>
            </a:xfrm>
            <a:custGeom>
              <a:avLst/>
              <a:gdLst/>
              <a:ahLst/>
              <a:rect l="l" t="t" r="r" b="b"/>
              <a:pathLst>
                <a:path w="2494" h="1303">
                  <a:moveTo>
                    <a:pt x="2297" y="1"/>
                  </a:moveTo>
                  <a:cubicBezTo>
                    <a:pt x="2255" y="1"/>
                    <a:pt x="2212" y="17"/>
                    <a:pt x="2176" y="53"/>
                  </a:cubicBezTo>
                  <a:cubicBezTo>
                    <a:pt x="1664" y="565"/>
                    <a:pt x="982" y="906"/>
                    <a:pt x="256" y="949"/>
                  </a:cubicBezTo>
                  <a:cubicBezTo>
                    <a:pt x="43" y="949"/>
                    <a:pt x="0" y="1247"/>
                    <a:pt x="214" y="1290"/>
                  </a:cubicBezTo>
                  <a:cubicBezTo>
                    <a:pt x="299" y="1298"/>
                    <a:pt x="386" y="1303"/>
                    <a:pt x="474" y="1303"/>
                  </a:cubicBezTo>
                  <a:cubicBezTo>
                    <a:pt x="1271" y="1303"/>
                    <a:pt x="2163" y="953"/>
                    <a:pt x="2432" y="223"/>
                  </a:cubicBezTo>
                  <a:cubicBezTo>
                    <a:pt x="2493" y="101"/>
                    <a:pt x="2401" y="1"/>
                    <a:pt x="22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3" name="CustomShape 62"/>
            <p:cNvSpPr/>
            <p:nvPr/>
          </p:nvSpPr>
          <p:spPr>
            <a:xfrm>
              <a:off x="3652920" y="2097720"/>
              <a:ext cx="47520" cy="26640"/>
            </a:xfrm>
            <a:custGeom>
              <a:avLst/>
              <a:gdLst/>
              <a:ahLst/>
              <a:rect l="l" t="t" r="r" b="b"/>
              <a:pathLst>
                <a:path w="2261" h="1273">
                  <a:moveTo>
                    <a:pt x="2024" y="0"/>
                  </a:moveTo>
                  <a:cubicBezTo>
                    <a:pt x="1989" y="0"/>
                    <a:pt x="1950" y="11"/>
                    <a:pt x="1909" y="35"/>
                  </a:cubicBezTo>
                  <a:cubicBezTo>
                    <a:pt x="1415" y="225"/>
                    <a:pt x="1023" y="922"/>
                    <a:pt x="461" y="922"/>
                  </a:cubicBezTo>
                  <a:cubicBezTo>
                    <a:pt x="392" y="922"/>
                    <a:pt x="320" y="912"/>
                    <a:pt x="245" y="888"/>
                  </a:cubicBezTo>
                  <a:cubicBezTo>
                    <a:pt x="230" y="885"/>
                    <a:pt x="215" y="883"/>
                    <a:pt x="202" y="883"/>
                  </a:cubicBezTo>
                  <a:cubicBezTo>
                    <a:pt x="61" y="883"/>
                    <a:pt x="1" y="1067"/>
                    <a:pt x="117" y="1144"/>
                  </a:cubicBezTo>
                  <a:cubicBezTo>
                    <a:pt x="270" y="1234"/>
                    <a:pt x="428" y="1273"/>
                    <a:pt x="587" y="1273"/>
                  </a:cubicBezTo>
                  <a:cubicBezTo>
                    <a:pt x="1183" y="1273"/>
                    <a:pt x="1785" y="729"/>
                    <a:pt x="2122" y="291"/>
                  </a:cubicBezTo>
                  <a:cubicBezTo>
                    <a:pt x="2260" y="188"/>
                    <a:pt x="2175" y="0"/>
                    <a:pt x="20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4" name="CustomShape 63"/>
            <p:cNvSpPr/>
            <p:nvPr/>
          </p:nvSpPr>
          <p:spPr>
            <a:xfrm>
              <a:off x="3686400" y="2147400"/>
              <a:ext cx="35280" cy="19080"/>
            </a:xfrm>
            <a:custGeom>
              <a:avLst/>
              <a:gdLst/>
              <a:ahLst/>
              <a:rect l="l" t="t" r="r" b="b"/>
              <a:pathLst>
                <a:path w="1674" h="916">
                  <a:moveTo>
                    <a:pt x="1434" y="0"/>
                  </a:moveTo>
                  <a:cubicBezTo>
                    <a:pt x="1419" y="0"/>
                    <a:pt x="1404" y="2"/>
                    <a:pt x="1387" y="5"/>
                  </a:cubicBezTo>
                  <a:cubicBezTo>
                    <a:pt x="918" y="90"/>
                    <a:pt x="577" y="474"/>
                    <a:pt x="150" y="645"/>
                  </a:cubicBezTo>
                  <a:cubicBezTo>
                    <a:pt x="1" y="682"/>
                    <a:pt x="48" y="916"/>
                    <a:pt x="176" y="916"/>
                  </a:cubicBezTo>
                  <a:cubicBezTo>
                    <a:pt x="195" y="916"/>
                    <a:pt x="214" y="911"/>
                    <a:pt x="236" y="901"/>
                  </a:cubicBezTo>
                  <a:cubicBezTo>
                    <a:pt x="705" y="815"/>
                    <a:pt x="1131" y="602"/>
                    <a:pt x="1515" y="303"/>
                  </a:cubicBezTo>
                  <a:cubicBezTo>
                    <a:pt x="1673" y="225"/>
                    <a:pt x="1612" y="0"/>
                    <a:pt x="143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5" name="CustomShape 64"/>
            <p:cNvSpPr/>
            <p:nvPr/>
          </p:nvSpPr>
          <p:spPr>
            <a:xfrm>
              <a:off x="3477600" y="1645200"/>
              <a:ext cx="127080" cy="68040"/>
            </a:xfrm>
            <a:custGeom>
              <a:avLst/>
              <a:gdLst/>
              <a:ahLst/>
              <a:rect l="l" t="t" r="r" b="b"/>
              <a:pathLst>
                <a:path w="5997" h="3219">
                  <a:moveTo>
                    <a:pt x="1405" y="1"/>
                  </a:moveTo>
                  <a:cubicBezTo>
                    <a:pt x="979" y="1"/>
                    <a:pt x="562" y="58"/>
                    <a:pt x="171" y="177"/>
                  </a:cubicBezTo>
                  <a:cubicBezTo>
                    <a:pt x="1" y="263"/>
                    <a:pt x="43" y="476"/>
                    <a:pt x="171" y="476"/>
                  </a:cubicBezTo>
                  <a:cubicBezTo>
                    <a:pt x="1280" y="476"/>
                    <a:pt x="2347" y="775"/>
                    <a:pt x="3285" y="1329"/>
                  </a:cubicBezTo>
                  <a:cubicBezTo>
                    <a:pt x="4139" y="1841"/>
                    <a:pt x="4693" y="2609"/>
                    <a:pt x="5419" y="3164"/>
                  </a:cubicBezTo>
                  <a:cubicBezTo>
                    <a:pt x="5475" y="3202"/>
                    <a:pt x="5536" y="3218"/>
                    <a:pt x="5596" y="3218"/>
                  </a:cubicBezTo>
                  <a:cubicBezTo>
                    <a:pt x="5805" y="3218"/>
                    <a:pt x="5997" y="3012"/>
                    <a:pt x="5930" y="2780"/>
                  </a:cubicBezTo>
                  <a:cubicBezTo>
                    <a:pt x="5271" y="1080"/>
                    <a:pt x="3258" y="1"/>
                    <a:pt x="14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6" name="CustomShape 65"/>
            <p:cNvSpPr/>
            <p:nvPr/>
          </p:nvSpPr>
          <p:spPr>
            <a:xfrm>
              <a:off x="3605040" y="1726200"/>
              <a:ext cx="19080" cy="28080"/>
            </a:xfrm>
            <a:custGeom>
              <a:avLst/>
              <a:gdLst/>
              <a:ahLst/>
              <a:rect l="l" t="t" r="r" b="b"/>
              <a:pathLst>
                <a:path w="910" h="1333">
                  <a:moveTo>
                    <a:pt x="303" y="1"/>
                  </a:moveTo>
                  <a:cubicBezTo>
                    <a:pt x="147" y="1"/>
                    <a:pt x="0" y="123"/>
                    <a:pt x="56" y="320"/>
                  </a:cubicBezTo>
                  <a:cubicBezTo>
                    <a:pt x="99" y="661"/>
                    <a:pt x="227" y="960"/>
                    <a:pt x="440" y="1258"/>
                  </a:cubicBezTo>
                  <a:cubicBezTo>
                    <a:pt x="508" y="1309"/>
                    <a:pt x="582" y="1333"/>
                    <a:pt x="649" y="1333"/>
                  </a:cubicBezTo>
                  <a:cubicBezTo>
                    <a:pt x="753" y="1333"/>
                    <a:pt x="841" y="1276"/>
                    <a:pt x="867" y="1173"/>
                  </a:cubicBezTo>
                  <a:cubicBezTo>
                    <a:pt x="910" y="746"/>
                    <a:pt x="782" y="405"/>
                    <a:pt x="526" y="107"/>
                  </a:cubicBezTo>
                  <a:cubicBezTo>
                    <a:pt x="467" y="34"/>
                    <a:pt x="384" y="1"/>
                    <a:pt x="30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7" name="CustomShape 66"/>
            <p:cNvSpPr/>
            <p:nvPr/>
          </p:nvSpPr>
          <p:spPr>
            <a:xfrm>
              <a:off x="3436560" y="1672200"/>
              <a:ext cx="11160" cy="8280"/>
            </a:xfrm>
            <a:custGeom>
              <a:avLst/>
              <a:gdLst/>
              <a:ahLst/>
              <a:rect l="l" t="t" r="r" b="b"/>
              <a:pathLst>
                <a:path w="540" h="408">
                  <a:moveTo>
                    <a:pt x="129" y="1"/>
                  </a:moveTo>
                  <a:cubicBezTo>
                    <a:pt x="44" y="43"/>
                    <a:pt x="1" y="171"/>
                    <a:pt x="86" y="257"/>
                  </a:cubicBezTo>
                  <a:cubicBezTo>
                    <a:pt x="129" y="299"/>
                    <a:pt x="172" y="342"/>
                    <a:pt x="214" y="384"/>
                  </a:cubicBezTo>
                  <a:cubicBezTo>
                    <a:pt x="238" y="400"/>
                    <a:pt x="264" y="407"/>
                    <a:pt x="291" y="407"/>
                  </a:cubicBezTo>
                  <a:cubicBezTo>
                    <a:pt x="410" y="407"/>
                    <a:pt x="540" y="268"/>
                    <a:pt x="470" y="129"/>
                  </a:cubicBezTo>
                  <a:lnTo>
                    <a:pt x="427" y="86"/>
                  </a:lnTo>
                  <a:cubicBezTo>
                    <a:pt x="385" y="43"/>
                    <a:pt x="299" y="1"/>
                    <a:pt x="2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8" name="CustomShape 67"/>
            <p:cNvSpPr/>
            <p:nvPr/>
          </p:nvSpPr>
          <p:spPr>
            <a:xfrm>
              <a:off x="3395880" y="1717560"/>
              <a:ext cx="18360" cy="10800"/>
            </a:xfrm>
            <a:custGeom>
              <a:avLst/>
              <a:gdLst/>
              <a:ahLst/>
              <a:rect l="l" t="t" r="r" b="b"/>
              <a:pathLst>
                <a:path w="875" h="525">
                  <a:moveTo>
                    <a:pt x="171" y="1"/>
                  </a:moveTo>
                  <a:cubicBezTo>
                    <a:pt x="43" y="1"/>
                    <a:pt x="0" y="129"/>
                    <a:pt x="85" y="257"/>
                  </a:cubicBezTo>
                  <a:cubicBezTo>
                    <a:pt x="213" y="342"/>
                    <a:pt x="341" y="427"/>
                    <a:pt x="512" y="513"/>
                  </a:cubicBezTo>
                  <a:cubicBezTo>
                    <a:pt x="533" y="521"/>
                    <a:pt x="554" y="525"/>
                    <a:pt x="574" y="525"/>
                  </a:cubicBezTo>
                  <a:cubicBezTo>
                    <a:pt x="755" y="525"/>
                    <a:pt x="875" y="205"/>
                    <a:pt x="683" y="129"/>
                  </a:cubicBezTo>
                  <a:cubicBezTo>
                    <a:pt x="512" y="43"/>
                    <a:pt x="341" y="1"/>
                    <a:pt x="1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9" name="CustomShape 68"/>
            <p:cNvSpPr/>
            <p:nvPr/>
          </p:nvSpPr>
          <p:spPr>
            <a:xfrm>
              <a:off x="3391560" y="1793520"/>
              <a:ext cx="21600" cy="12240"/>
            </a:xfrm>
            <a:custGeom>
              <a:avLst/>
              <a:gdLst/>
              <a:ahLst/>
              <a:rect l="l" t="t" r="r" b="b"/>
              <a:pathLst>
                <a:path w="1038" h="594">
                  <a:moveTo>
                    <a:pt x="780" y="0"/>
                  </a:moveTo>
                  <a:cubicBezTo>
                    <a:pt x="751" y="0"/>
                    <a:pt x="719" y="7"/>
                    <a:pt x="683" y="22"/>
                  </a:cubicBezTo>
                  <a:cubicBezTo>
                    <a:pt x="470" y="65"/>
                    <a:pt x="299" y="150"/>
                    <a:pt x="129" y="278"/>
                  </a:cubicBezTo>
                  <a:cubicBezTo>
                    <a:pt x="1" y="363"/>
                    <a:pt x="43" y="577"/>
                    <a:pt x="214" y="577"/>
                  </a:cubicBezTo>
                  <a:cubicBezTo>
                    <a:pt x="271" y="588"/>
                    <a:pt x="328" y="593"/>
                    <a:pt x="385" y="593"/>
                  </a:cubicBezTo>
                  <a:cubicBezTo>
                    <a:pt x="539" y="593"/>
                    <a:pt x="686" y="554"/>
                    <a:pt x="811" y="491"/>
                  </a:cubicBezTo>
                  <a:cubicBezTo>
                    <a:pt x="1037" y="379"/>
                    <a:pt x="997" y="0"/>
                    <a:pt x="78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0" name="CustomShape 69"/>
            <p:cNvSpPr/>
            <p:nvPr/>
          </p:nvSpPr>
          <p:spPr>
            <a:xfrm>
              <a:off x="3432960" y="1857960"/>
              <a:ext cx="10440" cy="16200"/>
            </a:xfrm>
            <a:custGeom>
              <a:avLst/>
              <a:gdLst/>
              <a:ahLst/>
              <a:rect l="l" t="t" r="r" b="b"/>
              <a:pathLst>
                <a:path w="513" h="779">
                  <a:moveTo>
                    <a:pt x="240" y="0"/>
                  </a:moveTo>
                  <a:cubicBezTo>
                    <a:pt x="139" y="0"/>
                    <a:pt x="43" y="75"/>
                    <a:pt x="43" y="224"/>
                  </a:cubicBezTo>
                  <a:cubicBezTo>
                    <a:pt x="0" y="352"/>
                    <a:pt x="0" y="480"/>
                    <a:pt x="0" y="608"/>
                  </a:cubicBezTo>
                  <a:cubicBezTo>
                    <a:pt x="0" y="722"/>
                    <a:pt x="95" y="779"/>
                    <a:pt x="184" y="779"/>
                  </a:cubicBezTo>
                  <a:cubicBezTo>
                    <a:pt x="228" y="779"/>
                    <a:pt x="270" y="765"/>
                    <a:pt x="299" y="736"/>
                  </a:cubicBezTo>
                  <a:cubicBezTo>
                    <a:pt x="469" y="608"/>
                    <a:pt x="512" y="395"/>
                    <a:pt x="469" y="224"/>
                  </a:cubicBezTo>
                  <a:cubicBezTo>
                    <a:pt x="448" y="75"/>
                    <a:pt x="342" y="0"/>
                    <a:pt x="2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1" name="CustomShape 70"/>
            <p:cNvSpPr/>
            <p:nvPr/>
          </p:nvSpPr>
          <p:spPr>
            <a:xfrm>
              <a:off x="3496680" y="1878480"/>
              <a:ext cx="10440" cy="19080"/>
            </a:xfrm>
            <a:custGeom>
              <a:avLst/>
              <a:gdLst/>
              <a:ahLst/>
              <a:rect l="l" t="t" r="r" b="b"/>
              <a:pathLst>
                <a:path w="513" h="920">
                  <a:moveTo>
                    <a:pt x="256" y="1"/>
                  </a:moveTo>
                  <a:cubicBezTo>
                    <a:pt x="150" y="1"/>
                    <a:pt x="43" y="65"/>
                    <a:pt x="43" y="193"/>
                  </a:cubicBezTo>
                  <a:cubicBezTo>
                    <a:pt x="0" y="449"/>
                    <a:pt x="86" y="705"/>
                    <a:pt x="256" y="875"/>
                  </a:cubicBezTo>
                  <a:cubicBezTo>
                    <a:pt x="287" y="906"/>
                    <a:pt x="328" y="920"/>
                    <a:pt x="368" y="920"/>
                  </a:cubicBezTo>
                  <a:cubicBezTo>
                    <a:pt x="441" y="920"/>
                    <a:pt x="512" y="873"/>
                    <a:pt x="512" y="790"/>
                  </a:cubicBezTo>
                  <a:cubicBezTo>
                    <a:pt x="512" y="577"/>
                    <a:pt x="512" y="406"/>
                    <a:pt x="470" y="193"/>
                  </a:cubicBezTo>
                  <a:cubicBezTo>
                    <a:pt x="470" y="65"/>
                    <a:pt x="363" y="1"/>
                    <a:pt x="2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2" name="CustomShape 71"/>
            <p:cNvSpPr/>
            <p:nvPr/>
          </p:nvSpPr>
          <p:spPr>
            <a:xfrm>
              <a:off x="3555720" y="1864440"/>
              <a:ext cx="19440" cy="14400"/>
            </a:xfrm>
            <a:custGeom>
              <a:avLst/>
              <a:gdLst/>
              <a:ahLst/>
              <a:rect l="l" t="t" r="r" b="b"/>
              <a:pathLst>
                <a:path w="928" h="695">
                  <a:moveTo>
                    <a:pt x="299" y="0"/>
                  </a:moveTo>
                  <a:cubicBezTo>
                    <a:pt x="143" y="0"/>
                    <a:pt x="1" y="135"/>
                    <a:pt x="117" y="310"/>
                  </a:cubicBezTo>
                  <a:cubicBezTo>
                    <a:pt x="203" y="524"/>
                    <a:pt x="416" y="694"/>
                    <a:pt x="715" y="694"/>
                  </a:cubicBezTo>
                  <a:cubicBezTo>
                    <a:pt x="843" y="694"/>
                    <a:pt x="928" y="524"/>
                    <a:pt x="843" y="396"/>
                  </a:cubicBezTo>
                  <a:cubicBezTo>
                    <a:pt x="715" y="268"/>
                    <a:pt x="587" y="225"/>
                    <a:pt x="501" y="97"/>
                  </a:cubicBezTo>
                  <a:cubicBezTo>
                    <a:pt x="447" y="29"/>
                    <a:pt x="372" y="0"/>
                    <a:pt x="2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3" name="CustomShape 72"/>
            <p:cNvSpPr/>
            <p:nvPr/>
          </p:nvSpPr>
          <p:spPr>
            <a:xfrm>
              <a:off x="3593520" y="1801440"/>
              <a:ext cx="18720" cy="10440"/>
            </a:xfrm>
            <a:custGeom>
              <a:avLst/>
              <a:gdLst/>
              <a:ahLst/>
              <a:rect l="l" t="t" r="r" b="b"/>
              <a:pathLst>
                <a:path w="897" h="507">
                  <a:moveTo>
                    <a:pt x="377" y="0"/>
                  </a:moveTo>
                  <a:cubicBezTo>
                    <a:pt x="335" y="0"/>
                    <a:pt x="294" y="6"/>
                    <a:pt x="256" y="18"/>
                  </a:cubicBezTo>
                  <a:cubicBezTo>
                    <a:pt x="0" y="61"/>
                    <a:pt x="0" y="445"/>
                    <a:pt x="256" y="487"/>
                  </a:cubicBezTo>
                  <a:cubicBezTo>
                    <a:pt x="299" y="502"/>
                    <a:pt x="346" y="506"/>
                    <a:pt x="395" y="506"/>
                  </a:cubicBezTo>
                  <a:cubicBezTo>
                    <a:pt x="493" y="506"/>
                    <a:pt x="597" y="487"/>
                    <a:pt x="683" y="487"/>
                  </a:cubicBezTo>
                  <a:cubicBezTo>
                    <a:pt x="896" y="402"/>
                    <a:pt x="896" y="103"/>
                    <a:pt x="683" y="61"/>
                  </a:cubicBezTo>
                  <a:cubicBezTo>
                    <a:pt x="592" y="31"/>
                    <a:pt x="480" y="0"/>
                    <a:pt x="37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4" name="CustomShape 73"/>
            <p:cNvSpPr/>
            <p:nvPr/>
          </p:nvSpPr>
          <p:spPr>
            <a:xfrm>
              <a:off x="3470400" y="1998720"/>
              <a:ext cx="33120" cy="74520"/>
            </a:xfrm>
            <a:custGeom>
              <a:avLst/>
              <a:gdLst/>
              <a:ahLst/>
              <a:rect l="l" t="t" r="r" b="b"/>
              <a:pathLst>
                <a:path w="1571" h="3526">
                  <a:moveTo>
                    <a:pt x="1088" y="1"/>
                  </a:moveTo>
                  <a:cubicBezTo>
                    <a:pt x="930" y="1"/>
                    <a:pt x="777" y="89"/>
                    <a:pt x="726" y="294"/>
                  </a:cubicBezTo>
                  <a:cubicBezTo>
                    <a:pt x="427" y="1147"/>
                    <a:pt x="0" y="2342"/>
                    <a:pt x="256" y="3238"/>
                  </a:cubicBezTo>
                  <a:cubicBezTo>
                    <a:pt x="320" y="3430"/>
                    <a:pt x="480" y="3526"/>
                    <a:pt x="640" y="3526"/>
                  </a:cubicBezTo>
                  <a:cubicBezTo>
                    <a:pt x="800" y="3526"/>
                    <a:pt x="960" y="3430"/>
                    <a:pt x="1024" y="3238"/>
                  </a:cubicBezTo>
                  <a:cubicBezTo>
                    <a:pt x="1109" y="2811"/>
                    <a:pt x="1152" y="2384"/>
                    <a:pt x="1195" y="1958"/>
                  </a:cubicBezTo>
                  <a:cubicBezTo>
                    <a:pt x="1237" y="1489"/>
                    <a:pt x="1365" y="1019"/>
                    <a:pt x="1493" y="507"/>
                  </a:cubicBezTo>
                  <a:cubicBezTo>
                    <a:pt x="1570" y="200"/>
                    <a:pt x="1325" y="1"/>
                    <a:pt x="10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5" name="CustomShape 74"/>
            <p:cNvSpPr/>
            <p:nvPr/>
          </p:nvSpPr>
          <p:spPr>
            <a:xfrm>
              <a:off x="3386160" y="1983600"/>
              <a:ext cx="21240" cy="27000"/>
            </a:xfrm>
            <a:custGeom>
              <a:avLst/>
              <a:gdLst/>
              <a:ahLst/>
              <a:rect l="l" t="t" r="r" b="b"/>
              <a:pathLst>
                <a:path w="1020" h="1290">
                  <a:moveTo>
                    <a:pt x="705" y="1"/>
                  </a:moveTo>
                  <a:cubicBezTo>
                    <a:pt x="632" y="1"/>
                    <a:pt x="558" y="35"/>
                    <a:pt x="505" y="115"/>
                  </a:cubicBezTo>
                  <a:cubicBezTo>
                    <a:pt x="291" y="371"/>
                    <a:pt x="121" y="712"/>
                    <a:pt x="36" y="1011"/>
                  </a:cubicBezTo>
                  <a:cubicBezTo>
                    <a:pt x="1" y="1150"/>
                    <a:pt x="136" y="1290"/>
                    <a:pt x="280" y="1290"/>
                  </a:cubicBezTo>
                  <a:cubicBezTo>
                    <a:pt x="313" y="1290"/>
                    <a:pt x="345" y="1283"/>
                    <a:pt x="377" y="1267"/>
                  </a:cubicBezTo>
                  <a:cubicBezTo>
                    <a:pt x="675" y="1054"/>
                    <a:pt x="761" y="670"/>
                    <a:pt x="931" y="371"/>
                  </a:cubicBezTo>
                  <a:cubicBezTo>
                    <a:pt x="1019" y="166"/>
                    <a:pt x="866" y="1"/>
                    <a:pt x="7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6" name="CustomShape 75"/>
            <p:cNvSpPr/>
            <p:nvPr/>
          </p:nvSpPr>
          <p:spPr>
            <a:xfrm>
              <a:off x="3264840" y="1921320"/>
              <a:ext cx="61200" cy="48960"/>
            </a:xfrm>
            <a:custGeom>
              <a:avLst/>
              <a:gdLst/>
              <a:ahLst/>
              <a:rect l="l" t="t" r="r" b="b"/>
              <a:pathLst>
                <a:path w="2899" h="2320">
                  <a:moveTo>
                    <a:pt x="2387" y="1"/>
                  </a:moveTo>
                  <a:cubicBezTo>
                    <a:pt x="2311" y="1"/>
                    <a:pt x="2232" y="29"/>
                    <a:pt x="2165" y="97"/>
                  </a:cubicBezTo>
                  <a:cubicBezTo>
                    <a:pt x="1482" y="651"/>
                    <a:pt x="757" y="1206"/>
                    <a:pt x="160" y="1846"/>
                  </a:cubicBezTo>
                  <a:cubicBezTo>
                    <a:pt x="0" y="2045"/>
                    <a:pt x="139" y="2319"/>
                    <a:pt x="367" y="2319"/>
                  </a:cubicBezTo>
                  <a:cubicBezTo>
                    <a:pt x="383" y="2319"/>
                    <a:pt x="399" y="2318"/>
                    <a:pt x="416" y="2315"/>
                  </a:cubicBezTo>
                  <a:cubicBezTo>
                    <a:pt x="1354" y="2016"/>
                    <a:pt x="1994" y="1206"/>
                    <a:pt x="2634" y="566"/>
                  </a:cubicBezTo>
                  <a:cubicBezTo>
                    <a:pt x="2899" y="335"/>
                    <a:pt x="2651" y="1"/>
                    <a:pt x="23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7" name="CustomShape 76"/>
            <p:cNvSpPr/>
            <p:nvPr/>
          </p:nvSpPr>
          <p:spPr>
            <a:xfrm>
              <a:off x="3262680" y="1848960"/>
              <a:ext cx="29160" cy="17280"/>
            </a:xfrm>
            <a:custGeom>
              <a:avLst/>
              <a:gdLst/>
              <a:ahLst/>
              <a:rect l="l" t="t" r="r" b="b"/>
              <a:pathLst>
                <a:path w="1383" h="822">
                  <a:moveTo>
                    <a:pt x="984" y="0"/>
                  </a:moveTo>
                  <a:cubicBezTo>
                    <a:pt x="956" y="0"/>
                    <a:pt x="927" y="4"/>
                    <a:pt x="897" y="11"/>
                  </a:cubicBezTo>
                  <a:cubicBezTo>
                    <a:pt x="641" y="97"/>
                    <a:pt x="385" y="225"/>
                    <a:pt x="172" y="395"/>
                  </a:cubicBezTo>
                  <a:cubicBezTo>
                    <a:pt x="1" y="609"/>
                    <a:pt x="172" y="822"/>
                    <a:pt x="428" y="822"/>
                  </a:cubicBezTo>
                  <a:cubicBezTo>
                    <a:pt x="684" y="779"/>
                    <a:pt x="897" y="694"/>
                    <a:pt x="1110" y="523"/>
                  </a:cubicBezTo>
                  <a:cubicBezTo>
                    <a:pt x="1382" y="368"/>
                    <a:pt x="1265" y="0"/>
                    <a:pt x="9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8" name="CustomShape 77"/>
            <p:cNvSpPr/>
            <p:nvPr/>
          </p:nvSpPr>
          <p:spPr>
            <a:xfrm>
              <a:off x="3222720" y="1734840"/>
              <a:ext cx="64800" cy="19800"/>
            </a:xfrm>
            <a:custGeom>
              <a:avLst/>
              <a:gdLst/>
              <a:ahLst/>
              <a:rect l="l" t="t" r="r" b="b"/>
              <a:pathLst>
                <a:path w="3073" h="946">
                  <a:moveTo>
                    <a:pt x="300" y="0"/>
                  </a:moveTo>
                  <a:cubicBezTo>
                    <a:pt x="44" y="0"/>
                    <a:pt x="1" y="299"/>
                    <a:pt x="172" y="427"/>
                  </a:cubicBezTo>
                  <a:cubicBezTo>
                    <a:pt x="901" y="772"/>
                    <a:pt x="1665" y="945"/>
                    <a:pt x="2464" y="945"/>
                  </a:cubicBezTo>
                  <a:cubicBezTo>
                    <a:pt x="2552" y="945"/>
                    <a:pt x="2642" y="943"/>
                    <a:pt x="2731" y="939"/>
                  </a:cubicBezTo>
                  <a:cubicBezTo>
                    <a:pt x="2987" y="939"/>
                    <a:pt x="3072" y="469"/>
                    <a:pt x="2774" y="427"/>
                  </a:cubicBezTo>
                  <a:cubicBezTo>
                    <a:pt x="1963" y="341"/>
                    <a:pt x="1153" y="43"/>
                    <a:pt x="3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9" name="CustomShape 78"/>
            <p:cNvSpPr/>
            <p:nvPr/>
          </p:nvSpPr>
          <p:spPr>
            <a:xfrm>
              <a:off x="3291120" y="1655640"/>
              <a:ext cx="25200" cy="18360"/>
            </a:xfrm>
            <a:custGeom>
              <a:avLst/>
              <a:gdLst/>
              <a:ahLst/>
              <a:rect l="l" t="t" r="r" b="b"/>
              <a:pathLst>
                <a:path w="1201" h="884">
                  <a:moveTo>
                    <a:pt x="289" y="1"/>
                  </a:moveTo>
                  <a:cubicBezTo>
                    <a:pt x="118" y="1"/>
                    <a:pt x="0" y="217"/>
                    <a:pt x="74" y="402"/>
                  </a:cubicBezTo>
                  <a:cubicBezTo>
                    <a:pt x="244" y="615"/>
                    <a:pt x="458" y="786"/>
                    <a:pt x="714" y="871"/>
                  </a:cubicBezTo>
                  <a:cubicBezTo>
                    <a:pt x="743" y="879"/>
                    <a:pt x="771" y="883"/>
                    <a:pt x="798" y="883"/>
                  </a:cubicBezTo>
                  <a:cubicBezTo>
                    <a:pt x="1049" y="883"/>
                    <a:pt x="1201" y="551"/>
                    <a:pt x="970" y="359"/>
                  </a:cubicBezTo>
                  <a:cubicBezTo>
                    <a:pt x="799" y="188"/>
                    <a:pt x="586" y="103"/>
                    <a:pt x="372" y="18"/>
                  </a:cubicBezTo>
                  <a:cubicBezTo>
                    <a:pt x="344" y="6"/>
                    <a:pt x="315" y="1"/>
                    <a:pt x="2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0" name="CustomShape 79"/>
            <p:cNvSpPr/>
            <p:nvPr/>
          </p:nvSpPr>
          <p:spPr>
            <a:xfrm>
              <a:off x="3336480" y="1553040"/>
              <a:ext cx="39240" cy="45000"/>
            </a:xfrm>
            <a:custGeom>
              <a:avLst/>
              <a:gdLst/>
              <a:ahLst/>
              <a:rect l="l" t="t" r="r" b="b"/>
              <a:pathLst>
                <a:path w="1870" h="2129">
                  <a:moveTo>
                    <a:pt x="319" y="1"/>
                  </a:moveTo>
                  <a:cubicBezTo>
                    <a:pt x="160" y="1"/>
                    <a:pt x="0" y="141"/>
                    <a:pt x="62" y="326"/>
                  </a:cubicBezTo>
                  <a:cubicBezTo>
                    <a:pt x="318" y="1008"/>
                    <a:pt x="958" y="1392"/>
                    <a:pt x="1342" y="2032"/>
                  </a:cubicBezTo>
                  <a:cubicBezTo>
                    <a:pt x="1396" y="2100"/>
                    <a:pt x="1471" y="2129"/>
                    <a:pt x="1546" y="2129"/>
                  </a:cubicBezTo>
                  <a:cubicBezTo>
                    <a:pt x="1708" y="2129"/>
                    <a:pt x="1869" y="1994"/>
                    <a:pt x="1811" y="1819"/>
                  </a:cubicBezTo>
                  <a:cubicBezTo>
                    <a:pt x="1512" y="1136"/>
                    <a:pt x="1043" y="539"/>
                    <a:pt x="488" y="70"/>
                  </a:cubicBezTo>
                  <a:cubicBezTo>
                    <a:pt x="441" y="22"/>
                    <a:pt x="380" y="1"/>
                    <a:pt x="31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1" name="CustomShape 80"/>
            <p:cNvSpPr/>
            <p:nvPr/>
          </p:nvSpPr>
          <p:spPr>
            <a:xfrm>
              <a:off x="3449520" y="1537200"/>
              <a:ext cx="13320" cy="25920"/>
            </a:xfrm>
            <a:custGeom>
              <a:avLst/>
              <a:gdLst/>
              <a:ahLst/>
              <a:rect l="l" t="t" r="r" b="b"/>
              <a:pathLst>
                <a:path w="641" h="1234">
                  <a:moveTo>
                    <a:pt x="284" y="1"/>
                  </a:moveTo>
                  <a:cubicBezTo>
                    <a:pt x="178" y="1"/>
                    <a:pt x="68" y="71"/>
                    <a:pt x="43" y="170"/>
                  </a:cubicBezTo>
                  <a:cubicBezTo>
                    <a:pt x="0" y="468"/>
                    <a:pt x="43" y="767"/>
                    <a:pt x="128" y="1066"/>
                  </a:cubicBezTo>
                  <a:cubicBezTo>
                    <a:pt x="166" y="1179"/>
                    <a:pt x="270" y="1234"/>
                    <a:pt x="372" y="1234"/>
                  </a:cubicBezTo>
                  <a:cubicBezTo>
                    <a:pt x="499" y="1234"/>
                    <a:pt x="621" y="1147"/>
                    <a:pt x="597" y="980"/>
                  </a:cubicBezTo>
                  <a:cubicBezTo>
                    <a:pt x="640" y="682"/>
                    <a:pt x="555" y="383"/>
                    <a:pt x="469" y="127"/>
                  </a:cubicBezTo>
                  <a:cubicBezTo>
                    <a:pt x="434" y="37"/>
                    <a:pt x="360" y="1"/>
                    <a:pt x="2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2" name="CustomShape 81"/>
            <p:cNvSpPr/>
            <p:nvPr/>
          </p:nvSpPr>
          <p:spPr>
            <a:xfrm>
              <a:off x="3549960" y="1509840"/>
              <a:ext cx="24480" cy="54000"/>
            </a:xfrm>
            <a:custGeom>
              <a:avLst/>
              <a:gdLst/>
              <a:ahLst/>
              <a:rect l="l" t="t" r="r" b="b"/>
              <a:pathLst>
                <a:path w="1170" h="2550">
                  <a:moveTo>
                    <a:pt x="896" y="0"/>
                  </a:moveTo>
                  <a:cubicBezTo>
                    <a:pt x="837" y="0"/>
                    <a:pt x="776" y="26"/>
                    <a:pt x="726" y="89"/>
                  </a:cubicBezTo>
                  <a:cubicBezTo>
                    <a:pt x="256" y="728"/>
                    <a:pt x="0" y="1496"/>
                    <a:pt x="0" y="2264"/>
                  </a:cubicBezTo>
                  <a:cubicBezTo>
                    <a:pt x="0" y="2452"/>
                    <a:pt x="142" y="2549"/>
                    <a:pt x="284" y="2549"/>
                  </a:cubicBezTo>
                  <a:cubicBezTo>
                    <a:pt x="400" y="2549"/>
                    <a:pt x="517" y="2484"/>
                    <a:pt x="555" y="2350"/>
                  </a:cubicBezTo>
                  <a:cubicBezTo>
                    <a:pt x="768" y="1667"/>
                    <a:pt x="896" y="984"/>
                    <a:pt x="1110" y="302"/>
                  </a:cubicBezTo>
                  <a:cubicBezTo>
                    <a:pt x="1170" y="151"/>
                    <a:pt x="1038" y="0"/>
                    <a:pt x="89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3" name="CustomShape 82"/>
            <p:cNvSpPr/>
            <p:nvPr/>
          </p:nvSpPr>
          <p:spPr>
            <a:xfrm>
              <a:off x="3654720" y="1580400"/>
              <a:ext cx="23400" cy="16920"/>
            </a:xfrm>
            <a:custGeom>
              <a:avLst/>
              <a:gdLst/>
              <a:ahLst/>
              <a:rect l="l" t="t" r="r" b="b"/>
              <a:pathLst>
                <a:path w="1115" h="806">
                  <a:moveTo>
                    <a:pt x="797" y="0"/>
                  </a:moveTo>
                  <a:cubicBezTo>
                    <a:pt x="769" y="0"/>
                    <a:pt x="739" y="5"/>
                    <a:pt x="707" y="14"/>
                  </a:cubicBezTo>
                  <a:cubicBezTo>
                    <a:pt x="579" y="56"/>
                    <a:pt x="408" y="142"/>
                    <a:pt x="280" y="227"/>
                  </a:cubicBezTo>
                  <a:cubicBezTo>
                    <a:pt x="1" y="402"/>
                    <a:pt x="179" y="805"/>
                    <a:pt x="440" y="805"/>
                  </a:cubicBezTo>
                  <a:cubicBezTo>
                    <a:pt x="498" y="805"/>
                    <a:pt x="560" y="785"/>
                    <a:pt x="621" y="739"/>
                  </a:cubicBezTo>
                  <a:cubicBezTo>
                    <a:pt x="749" y="654"/>
                    <a:pt x="877" y="568"/>
                    <a:pt x="963" y="440"/>
                  </a:cubicBezTo>
                  <a:cubicBezTo>
                    <a:pt x="1115" y="288"/>
                    <a:pt x="1030" y="0"/>
                    <a:pt x="7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4" name="CustomShape 83"/>
            <p:cNvSpPr/>
            <p:nvPr/>
          </p:nvSpPr>
          <p:spPr>
            <a:xfrm>
              <a:off x="3721320" y="1691280"/>
              <a:ext cx="64080" cy="14400"/>
            </a:xfrm>
            <a:custGeom>
              <a:avLst/>
              <a:gdLst/>
              <a:ahLst/>
              <a:rect l="l" t="t" r="r" b="b"/>
              <a:pathLst>
                <a:path w="3030" h="699">
                  <a:moveTo>
                    <a:pt x="1163" y="0"/>
                  </a:moveTo>
                  <a:cubicBezTo>
                    <a:pt x="901" y="0"/>
                    <a:pt x="640" y="15"/>
                    <a:pt x="384" y="43"/>
                  </a:cubicBezTo>
                  <a:cubicBezTo>
                    <a:pt x="0" y="43"/>
                    <a:pt x="0" y="555"/>
                    <a:pt x="384" y="555"/>
                  </a:cubicBezTo>
                  <a:cubicBezTo>
                    <a:pt x="960" y="651"/>
                    <a:pt x="1560" y="699"/>
                    <a:pt x="2148" y="699"/>
                  </a:cubicBezTo>
                  <a:cubicBezTo>
                    <a:pt x="2344" y="699"/>
                    <a:pt x="2539" y="694"/>
                    <a:pt x="2731" y="683"/>
                  </a:cubicBezTo>
                  <a:cubicBezTo>
                    <a:pt x="3029" y="598"/>
                    <a:pt x="2987" y="214"/>
                    <a:pt x="2731" y="171"/>
                  </a:cubicBezTo>
                  <a:cubicBezTo>
                    <a:pt x="2219" y="57"/>
                    <a:pt x="1688" y="0"/>
                    <a:pt x="116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5" name="CustomShape 84"/>
            <p:cNvSpPr/>
            <p:nvPr/>
          </p:nvSpPr>
          <p:spPr>
            <a:xfrm>
              <a:off x="3709080" y="1805400"/>
              <a:ext cx="23760" cy="11520"/>
            </a:xfrm>
            <a:custGeom>
              <a:avLst/>
              <a:gdLst/>
              <a:ahLst/>
              <a:rect l="l" t="t" r="r" b="b"/>
              <a:pathLst>
                <a:path w="1139" h="559">
                  <a:moveTo>
                    <a:pt x="376" y="1"/>
                  </a:moveTo>
                  <a:cubicBezTo>
                    <a:pt x="105" y="1"/>
                    <a:pt x="0" y="432"/>
                    <a:pt x="286" y="473"/>
                  </a:cubicBezTo>
                  <a:cubicBezTo>
                    <a:pt x="499" y="516"/>
                    <a:pt x="712" y="516"/>
                    <a:pt x="926" y="558"/>
                  </a:cubicBezTo>
                  <a:cubicBezTo>
                    <a:pt x="1139" y="558"/>
                    <a:pt x="1139" y="260"/>
                    <a:pt x="926" y="174"/>
                  </a:cubicBezTo>
                  <a:cubicBezTo>
                    <a:pt x="755" y="89"/>
                    <a:pt x="584" y="46"/>
                    <a:pt x="414" y="4"/>
                  </a:cubicBezTo>
                  <a:cubicBezTo>
                    <a:pt x="401" y="2"/>
                    <a:pt x="388" y="1"/>
                    <a:pt x="37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6" name="CustomShape 85"/>
            <p:cNvSpPr/>
            <p:nvPr/>
          </p:nvSpPr>
          <p:spPr>
            <a:xfrm>
              <a:off x="3687840" y="1887840"/>
              <a:ext cx="54000" cy="36000"/>
            </a:xfrm>
            <a:custGeom>
              <a:avLst/>
              <a:gdLst/>
              <a:ahLst/>
              <a:rect l="l" t="t" r="r" b="b"/>
              <a:pathLst>
                <a:path w="2558" h="1719">
                  <a:moveTo>
                    <a:pt x="412" y="0"/>
                  </a:moveTo>
                  <a:cubicBezTo>
                    <a:pt x="194" y="0"/>
                    <a:pt x="1" y="348"/>
                    <a:pt x="211" y="524"/>
                  </a:cubicBezTo>
                  <a:cubicBezTo>
                    <a:pt x="723" y="1121"/>
                    <a:pt x="1406" y="1505"/>
                    <a:pt x="2174" y="1718"/>
                  </a:cubicBezTo>
                  <a:cubicBezTo>
                    <a:pt x="2430" y="1676"/>
                    <a:pt x="2558" y="1377"/>
                    <a:pt x="2387" y="1206"/>
                  </a:cubicBezTo>
                  <a:cubicBezTo>
                    <a:pt x="1832" y="737"/>
                    <a:pt x="1107" y="481"/>
                    <a:pt x="552" y="54"/>
                  </a:cubicBezTo>
                  <a:cubicBezTo>
                    <a:pt x="507" y="17"/>
                    <a:pt x="459" y="0"/>
                    <a:pt x="4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497" name="Group 86"/>
          <p:cNvGrpSpPr/>
          <p:nvPr/>
        </p:nvGrpSpPr>
        <p:grpSpPr>
          <a:xfrm>
            <a:off x="5267880" y="1546560"/>
            <a:ext cx="751320" cy="615960"/>
            <a:chOff x="5267880" y="1546560"/>
            <a:chExt cx="751320" cy="615960"/>
          </a:xfrm>
        </p:grpSpPr>
        <p:sp>
          <p:nvSpPr>
            <p:cNvPr id="498" name="CustomShape 87"/>
            <p:cNvSpPr/>
            <p:nvPr/>
          </p:nvSpPr>
          <p:spPr>
            <a:xfrm>
              <a:off x="5486760" y="1724400"/>
              <a:ext cx="78480" cy="69840"/>
            </a:xfrm>
            <a:custGeom>
              <a:avLst/>
              <a:gdLst/>
              <a:ahLst/>
              <a:rect l="l" t="t" r="r" b="b"/>
              <a:pathLst>
                <a:path w="3712" h="3307">
                  <a:moveTo>
                    <a:pt x="2251" y="0"/>
                  </a:moveTo>
                  <a:cubicBezTo>
                    <a:pt x="2179" y="0"/>
                    <a:pt x="2110" y="1"/>
                    <a:pt x="2048" y="1"/>
                  </a:cubicBezTo>
                  <a:cubicBezTo>
                    <a:pt x="1493" y="44"/>
                    <a:pt x="555" y="129"/>
                    <a:pt x="299" y="726"/>
                  </a:cubicBezTo>
                  <a:cubicBezTo>
                    <a:pt x="0" y="1451"/>
                    <a:pt x="469" y="2433"/>
                    <a:pt x="512" y="3158"/>
                  </a:cubicBezTo>
                  <a:cubicBezTo>
                    <a:pt x="512" y="3241"/>
                    <a:pt x="584" y="3306"/>
                    <a:pt x="659" y="3306"/>
                  </a:cubicBezTo>
                  <a:cubicBezTo>
                    <a:pt x="698" y="3306"/>
                    <a:pt x="738" y="3288"/>
                    <a:pt x="768" y="3243"/>
                  </a:cubicBezTo>
                  <a:cubicBezTo>
                    <a:pt x="981" y="2689"/>
                    <a:pt x="768" y="2049"/>
                    <a:pt x="725" y="1494"/>
                  </a:cubicBezTo>
                  <a:cubicBezTo>
                    <a:pt x="683" y="1110"/>
                    <a:pt x="725" y="854"/>
                    <a:pt x="1109" y="726"/>
                  </a:cubicBezTo>
                  <a:cubicBezTo>
                    <a:pt x="1408" y="641"/>
                    <a:pt x="1707" y="556"/>
                    <a:pt x="2048" y="556"/>
                  </a:cubicBezTo>
                  <a:cubicBezTo>
                    <a:pt x="2261" y="556"/>
                    <a:pt x="2517" y="556"/>
                    <a:pt x="2773" y="598"/>
                  </a:cubicBezTo>
                  <a:cubicBezTo>
                    <a:pt x="3072" y="598"/>
                    <a:pt x="2986" y="939"/>
                    <a:pt x="3029" y="1195"/>
                  </a:cubicBezTo>
                  <a:cubicBezTo>
                    <a:pt x="3029" y="1835"/>
                    <a:pt x="3072" y="2475"/>
                    <a:pt x="3157" y="3115"/>
                  </a:cubicBezTo>
                  <a:cubicBezTo>
                    <a:pt x="3194" y="3244"/>
                    <a:pt x="3301" y="3301"/>
                    <a:pt x="3412" y="3301"/>
                  </a:cubicBezTo>
                  <a:cubicBezTo>
                    <a:pt x="3559" y="3301"/>
                    <a:pt x="3712" y="3200"/>
                    <a:pt x="3712" y="3030"/>
                  </a:cubicBezTo>
                  <a:cubicBezTo>
                    <a:pt x="3712" y="2603"/>
                    <a:pt x="3584" y="2177"/>
                    <a:pt x="3584" y="1750"/>
                  </a:cubicBezTo>
                  <a:cubicBezTo>
                    <a:pt x="3584" y="1323"/>
                    <a:pt x="3584" y="939"/>
                    <a:pt x="3456" y="513"/>
                  </a:cubicBezTo>
                  <a:cubicBezTo>
                    <a:pt x="3345" y="32"/>
                    <a:pt x="2721" y="0"/>
                    <a:pt x="22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9" name="CustomShape 88"/>
            <p:cNvSpPr/>
            <p:nvPr/>
          </p:nvSpPr>
          <p:spPr>
            <a:xfrm>
              <a:off x="5490360" y="2039400"/>
              <a:ext cx="78480" cy="69840"/>
            </a:xfrm>
            <a:custGeom>
              <a:avLst/>
              <a:gdLst/>
              <a:ahLst/>
              <a:rect l="l" t="t" r="r" b="b"/>
              <a:pathLst>
                <a:path w="3713" h="3309">
                  <a:moveTo>
                    <a:pt x="3071" y="0"/>
                  </a:moveTo>
                  <a:cubicBezTo>
                    <a:pt x="3036" y="0"/>
                    <a:pt x="3003" y="19"/>
                    <a:pt x="2987" y="66"/>
                  </a:cubicBezTo>
                  <a:cubicBezTo>
                    <a:pt x="2731" y="578"/>
                    <a:pt x="2987" y="1260"/>
                    <a:pt x="2987" y="1815"/>
                  </a:cubicBezTo>
                  <a:cubicBezTo>
                    <a:pt x="3030" y="2199"/>
                    <a:pt x="2987" y="2412"/>
                    <a:pt x="2603" y="2540"/>
                  </a:cubicBezTo>
                  <a:cubicBezTo>
                    <a:pt x="2304" y="2668"/>
                    <a:pt x="2006" y="2711"/>
                    <a:pt x="1665" y="2753"/>
                  </a:cubicBezTo>
                  <a:cubicBezTo>
                    <a:pt x="1451" y="2753"/>
                    <a:pt x="1195" y="2711"/>
                    <a:pt x="982" y="2711"/>
                  </a:cubicBezTo>
                  <a:cubicBezTo>
                    <a:pt x="683" y="2711"/>
                    <a:pt x="726" y="2369"/>
                    <a:pt x="726" y="2113"/>
                  </a:cubicBezTo>
                  <a:cubicBezTo>
                    <a:pt x="726" y="1473"/>
                    <a:pt x="641" y="833"/>
                    <a:pt x="555" y="194"/>
                  </a:cubicBezTo>
                  <a:cubicBezTo>
                    <a:pt x="537" y="65"/>
                    <a:pt x="432" y="8"/>
                    <a:pt x="318" y="8"/>
                  </a:cubicBezTo>
                  <a:cubicBezTo>
                    <a:pt x="167" y="8"/>
                    <a:pt x="1" y="109"/>
                    <a:pt x="1" y="279"/>
                  </a:cubicBezTo>
                  <a:cubicBezTo>
                    <a:pt x="1" y="663"/>
                    <a:pt x="171" y="1089"/>
                    <a:pt x="171" y="1516"/>
                  </a:cubicBezTo>
                  <a:cubicBezTo>
                    <a:pt x="129" y="1943"/>
                    <a:pt x="171" y="2369"/>
                    <a:pt x="257" y="2753"/>
                  </a:cubicBezTo>
                  <a:cubicBezTo>
                    <a:pt x="369" y="3276"/>
                    <a:pt x="1003" y="3308"/>
                    <a:pt x="1475" y="3308"/>
                  </a:cubicBezTo>
                  <a:cubicBezTo>
                    <a:pt x="1542" y="3308"/>
                    <a:pt x="1606" y="3308"/>
                    <a:pt x="1665" y="3308"/>
                  </a:cubicBezTo>
                  <a:cubicBezTo>
                    <a:pt x="2219" y="3265"/>
                    <a:pt x="3158" y="3137"/>
                    <a:pt x="3414" y="2540"/>
                  </a:cubicBezTo>
                  <a:cubicBezTo>
                    <a:pt x="3712" y="1857"/>
                    <a:pt x="3243" y="833"/>
                    <a:pt x="3200" y="108"/>
                  </a:cubicBezTo>
                  <a:cubicBezTo>
                    <a:pt x="3200" y="54"/>
                    <a:pt x="3132" y="0"/>
                    <a:pt x="307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0" name="CustomShape 89"/>
            <p:cNvSpPr/>
            <p:nvPr/>
          </p:nvSpPr>
          <p:spPr>
            <a:xfrm>
              <a:off x="5555160" y="1738080"/>
              <a:ext cx="83880" cy="81360"/>
            </a:xfrm>
            <a:custGeom>
              <a:avLst/>
              <a:gdLst/>
              <a:ahLst/>
              <a:rect l="l" t="t" r="r" b="b"/>
              <a:pathLst>
                <a:path w="3959" h="3840">
                  <a:moveTo>
                    <a:pt x="1538" y="0"/>
                  </a:moveTo>
                  <a:cubicBezTo>
                    <a:pt x="1296" y="0"/>
                    <a:pt x="1065" y="55"/>
                    <a:pt x="887" y="204"/>
                  </a:cubicBezTo>
                  <a:cubicBezTo>
                    <a:pt x="289" y="716"/>
                    <a:pt x="289" y="1825"/>
                    <a:pt x="33" y="2508"/>
                  </a:cubicBezTo>
                  <a:cubicBezTo>
                    <a:pt x="1" y="2573"/>
                    <a:pt x="68" y="2664"/>
                    <a:pt x="140" y="2664"/>
                  </a:cubicBezTo>
                  <a:cubicBezTo>
                    <a:pt x="162" y="2664"/>
                    <a:pt x="184" y="2656"/>
                    <a:pt x="204" y="2636"/>
                  </a:cubicBezTo>
                  <a:cubicBezTo>
                    <a:pt x="631" y="2252"/>
                    <a:pt x="759" y="1569"/>
                    <a:pt x="929" y="1057"/>
                  </a:cubicBezTo>
                  <a:cubicBezTo>
                    <a:pt x="1057" y="673"/>
                    <a:pt x="1228" y="503"/>
                    <a:pt x="1612" y="503"/>
                  </a:cubicBezTo>
                  <a:cubicBezTo>
                    <a:pt x="1953" y="545"/>
                    <a:pt x="2252" y="631"/>
                    <a:pt x="2550" y="759"/>
                  </a:cubicBezTo>
                  <a:cubicBezTo>
                    <a:pt x="2764" y="887"/>
                    <a:pt x="2977" y="972"/>
                    <a:pt x="3148" y="1143"/>
                  </a:cubicBezTo>
                  <a:cubicBezTo>
                    <a:pt x="3446" y="1271"/>
                    <a:pt x="3233" y="1527"/>
                    <a:pt x="3148" y="1783"/>
                  </a:cubicBezTo>
                  <a:cubicBezTo>
                    <a:pt x="2849" y="2337"/>
                    <a:pt x="2636" y="2934"/>
                    <a:pt x="2422" y="3532"/>
                  </a:cubicBezTo>
                  <a:cubicBezTo>
                    <a:pt x="2369" y="3719"/>
                    <a:pt x="2534" y="3840"/>
                    <a:pt x="2696" y="3840"/>
                  </a:cubicBezTo>
                  <a:cubicBezTo>
                    <a:pt x="2792" y="3840"/>
                    <a:pt x="2887" y="3798"/>
                    <a:pt x="2934" y="3702"/>
                  </a:cubicBezTo>
                  <a:cubicBezTo>
                    <a:pt x="3148" y="3361"/>
                    <a:pt x="3233" y="2934"/>
                    <a:pt x="3404" y="2551"/>
                  </a:cubicBezTo>
                  <a:cubicBezTo>
                    <a:pt x="3574" y="2167"/>
                    <a:pt x="3745" y="1825"/>
                    <a:pt x="3830" y="1399"/>
                  </a:cubicBezTo>
                  <a:cubicBezTo>
                    <a:pt x="3958" y="801"/>
                    <a:pt x="3233" y="503"/>
                    <a:pt x="2764" y="332"/>
                  </a:cubicBezTo>
                  <a:cubicBezTo>
                    <a:pt x="2486" y="193"/>
                    <a:pt x="1991" y="0"/>
                    <a:pt x="1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1" name="CustomShape 90"/>
            <p:cNvSpPr/>
            <p:nvPr/>
          </p:nvSpPr>
          <p:spPr>
            <a:xfrm>
              <a:off x="5416920" y="2013480"/>
              <a:ext cx="83880" cy="81360"/>
            </a:xfrm>
            <a:custGeom>
              <a:avLst/>
              <a:gdLst/>
              <a:ahLst/>
              <a:rect l="l" t="t" r="r" b="b"/>
              <a:pathLst>
                <a:path w="3959" h="3853">
                  <a:moveTo>
                    <a:pt x="1262" y="0"/>
                  </a:moveTo>
                  <a:cubicBezTo>
                    <a:pt x="1166" y="0"/>
                    <a:pt x="1072" y="43"/>
                    <a:pt x="1024" y="138"/>
                  </a:cubicBezTo>
                  <a:cubicBezTo>
                    <a:pt x="811" y="479"/>
                    <a:pt x="768" y="906"/>
                    <a:pt x="598" y="1332"/>
                  </a:cubicBezTo>
                  <a:cubicBezTo>
                    <a:pt x="384" y="1674"/>
                    <a:pt x="214" y="2057"/>
                    <a:pt x="128" y="2441"/>
                  </a:cubicBezTo>
                  <a:cubicBezTo>
                    <a:pt x="0" y="3039"/>
                    <a:pt x="768" y="3380"/>
                    <a:pt x="1195" y="3551"/>
                  </a:cubicBezTo>
                  <a:cubicBezTo>
                    <a:pt x="1517" y="3685"/>
                    <a:pt x="1991" y="3853"/>
                    <a:pt x="2415" y="3853"/>
                  </a:cubicBezTo>
                  <a:cubicBezTo>
                    <a:pt x="2665" y="3853"/>
                    <a:pt x="2898" y="3794"/>
                    <a:pt x="3072" y="3636"/>
                  </a:cubicBezTo>
                  <a:cubicBezTo>
                    <a:pt x="3669" y="3124"/>
                    <a:pt x="3669" y="2057"/>
                    <a:pt x="3925" y="1375"/>
                  </a:cubicBezTo>
                  <a:cubicBezTo>
                    <a:pt x="3958" y="1276"/>
                    <a:pt x="3914" y="1177"/>
                    <a:pt x="3833" y="1177"/>
                  </a:cubicBezTo>
                  <a:cubicBezTo>
                    <a:pt x="3810" y="1177"/>
                    <a:pt x="3783" y="1185"/>
                    <a:pt x="3754" y="1204"/>
                  </a:cubicBezTo>
                  <a:cubicBezTo>
                    <a:pt x="3328" y="1588"/>
                    <a:pt x="3243" y="2271"/>
                    <a:pt x="3029" y="2783"/>
                  </a:cubicBezTo>
                  <a:cubicBezTo>
                    <a:pt x="2901" y="3167"/>
                    <a:pt x="2731" y="3337"/>
                    <a:pt x="2347" y="3337"/>
                  </a:cubicBezTo>
                  <a:cubicBezTo>
                    <a:pt x="2048" y="3295"/>
                    <a:pt x="1707" y="3209"/>
                    <a:pt x="1408" y="3081"/>
                  </a:cubicBezTo>
                  <a:cubicBezTo>
                    <a:pt x="1237" y="2996"/>
                    <a:pt x="1024" y="2868"/>
                    <a:pt x="811" y="2740"/>
                  </a:cubicBezTo>
                  <a:cubicBezTo>
                    <a:pt x="555" y="2612"/>
                    <a:pt x="726" y="2313"/>
                    <a:pt x="853" y="2100"/>
                  </a:cubicBezTo>
                  <a:cubicBezTo>
                    <a:pt x="1109" y="1503"/>
                    <a:pt x="1365" y="906"/>
                    <a:pt x="1536" y="308"/>
                  </a:cubicBezTo>
                  <a:cubicBezTo>
                    <a:pt x="1590" y="121"/>
                    <a:pt x="1424" y="0"/>
                    <a:pt x="12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2" name="CustomShape 91"/>
            <p:cNvSpPr/>
            <p:nvPr/>
          </p:nvSpPr>
          <p:spPr>
            <a:xfrm>
              <a:off x="5606640" y="1779840"/>
              <a:ext cx="91080" cy="87480"/>
            </a:xfrm>
            <a:custGeom>
              <a:avLst/>
              <a:gdLst/>
              <a:ahLst/>
              <a:rect l="l" t="t" r="r" b="b"/>
              <a:pathLst>
                <a:path w="4305" h="4130">
                  <a:moveTo>
                    <a:pt x="2028" y="0"/>
                  </a:moveTo>
                  <a:cubicBezTo>
                    <a:pt x="1962" y="0"/>
                    <a:pt x="1896" y="8"/>
                    <a:pt x="1830" y="26"/>
                  </a:cubicBezTo>
                  <a:cubicBezTo>
                    <a:pt x="1105" y="197"/>
                    <a:pt x="593" y="1220"/>
                    <a:pt x="38" y="1690"/>
                  </a:cubicBezTo>
                  <a:cubicBezTo>
                    <a:pt x="0" y="1766"/>
                    <a:pt x="30" y="1910"/>
                    <a:pt x="127" y="1910"/>
                  </a:cubicBezTo>
                  <a:cubicBezTo>
                    <a:pt x="139" y="1910"/>
                    <a:pt x="152" y="1908"/>
                    <a:pt x="166" y="1903"/>
                  </a:cubicBezTo>
                  <a:cubicBezTo>
                    <a:pt x="721" y="1775"/>
                    <a:pt x="1105" y="1178"/>
                    <a:pt x="1489" y="794"/>
                  </a:cubicBezTo>
                  <a:cubicBezTo>
                    <a:pt x="1681" y="629"/>
                    <a:pt x="1839" y="534"/>
                    <a:pt x="2018" y="534"/>
                  </a:cubicBezTo>
                  <a:cubicBezTo>
                    <a:pt x="2116" y="534"/>
                    <a:pt x="2221" y="563"/>
                    <a:pt x="2342" y="623"/>
                  </a:cubicBezTo>
                  <a:cubicBezTo>
                    <a:pt x="2598" y="794"/>
                    <a:pt x="2854" y="1007"/>
                    <a:pt x="3067" y="1263"/>
                  </a:cubicBezTo>
                  <a:cubicBezTo>
                    <a:pt x="3195" y="1434"/>
                    <a:pt x="3323" y="1647"/>
                    <a:pt x="3451" y="1860"/>
                  </a:cubicBezTo>
                  <a:cubicBezTo>
                    <a:pt x="3622" y="2116"/>
                    <a:pt x="3366" y="2244"/>
                    <a:pt x="3152" y="2415"/>
                  </a:cubicBezTo>
                  <a:cubicBezTo>
                    <a:pt x="2640" y="2799"/>
                    <a:pt x="2171" y="3268"/>
                    <a:pt x="1744" y="3737"/>
                  </a:cubicBezTo>
                  <a:cubicBezTo>
                    <a:pt x="1575" y="3907"/>
                    <a:pt x="1755" y="4129"/>
                    <a:pt x="1964" y="4129"/>
                  </a:cubicBezTo>
                  <a:cubicBezTo>
                    <a:pt x="2019" y="4129"/>
                    <a:pt x="2075" y="4114"/>
                    <a:pt x="2128" y="4079"/>
                  </a:cubicBezTo>
                  <a:cubicBezTo>
                    <a:pt x="2470" y="3823"/>
                    <a:pt x="2726" y="3481"/>
                    <a:pt x="3067" y="3183"/>
                  </a:cubicBezTo>
                  <a:cubicBezTo>
                    <a:pt x="3408" y="2970"/>
                    <a:pt x="3707" y="2671"/>
                    <a:pt x="3963" y="2372"/>
                  </a:cubicBezTo>
                  <a:cubicBezTo>
                    <a:pt x="4304" y="1903"/>
                    <a:pt x="3792" y="1263"/>
                    <a:pt x="3494" y="922"/>
                  </a:cubicBezTo>
                  <a:cubicBezTo>
                    <a:pt x="3187" y="616"/>
                    <a:pt x="2606" y="0"/>
                    <a:pt x="202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3" name="CustomShape 92"/>
            <p:cNvSpPr/>
            <p:nvPr/>
          </p:nvSpPr>
          <p:spPr>
            <a:xfrm>
              <a:off x="5358240" y="1965240"/>
              <a:ext cx="92160" cy="88200"/>
            </a:xfrm>
            <a:custGeom>
              <a:avLst/>
              <a:gdLst/>
              <a:ahLst/>
              <a:rect l="l" t="t" r="r" b="b"/>
              <a:pathLst>
                <a:path w="4352" h="4161">
                  <a:moveTo>
                    <a:pt x="2365" y="0"/>
                  </a:moveTo>
                  <a:cubicBezTo>
                    <a:pt x="2313" y="0"/>
                    <a:pt x="2262" y="15"/>
                    <a:pt x="2219" y="50"/>
                  </a:cubicBezTo>
                  <a:cubicBezTo>
                    <a:pt x="1835" y="306"/>
                    <a:pt x="1579" y="690"/>
                    <a:pt x="1280" y="946"/>
                  </a:cubicBezTo>
                  <a:cubicBezTo>
                    <a:pt x="939" y="1160"/>
                    <a:pt x="640" y="1458"/>
                    <a:pt x="384" y="1757"/>
                  </a:cubicBezTo>
                  <a:cubicBezTo>
                    <a:pt x="0" y="2269"/>
                    <a:pt x="555" y="2866"/>
                    <a:pt x="854" y="3207"/>
                  </a:cubicBezTo>
                  <a:cubicBezTo>
                    <a:pt x="1128" y="3521"/>
                    <a:pt x="1765" y="4161"/>
                    <a:pt x="2363" y="4161"/>
                  </a:cubicBezTo>
                  <a:cubicBezTo>
                    <a:pt x="2415" y="4161"/>
                    <a:pt x="2466" y="4156"/>
                    <a:pt x="2517" y="4146"/>
                  </a:cubicBezTo>
                  <a:cubicBezTo>
                    <a:pt x="3243" y="3933"/>
                    <a:pt x="3754" y="2951"/>
                    <a:pt x="4309" y="2439"/>
                  </a:cubicBezTo>
                  <a:cubicBezTo>
                    <a:pt x="4352" y="2397"/>
                    <a:pt x="4309" y="2226"/>
                    <a:pt x="4181" y="2226"/>
                  </a:cubicBezTo>
                  <a:cubicBezTo>
                    <a:pt x="3626" y="2397"/>
                    <a:pt x="3243" y="2951"/>
                    <a:pt x="2859" y="3335"/>
                  </a:cubicBezTo>
                  <a:cubicBezTo>
                    <a:pt x="2673" y="3521"/>
                    <a:pt x="2520" y="3624"/>
                    <a:pt x="2349" y="3624"/>
                  </a:cubicBezTo>
                  <a:cubicBezTo>
                    <a:pt x="2245" y="3624"/>
                    <a:pt x="2134" y="3586"/>
                    <a:pt x="2005" y="3506"/>
                  </a:cubicBezTo>
                  <a:cubicBezTo>
                    <a:pt x="1749" y="3335"/>
                    <a:pt x="1493" y="3122"/>
                    <a:pt x="1280" y="2866"/>
                  </a:cubicBezTo>
                  <a:cubicBezTo>
                    <a:pt x="1152" y="2695"/>
                    <a:pt x="1024" y="2482"/>
                    <a:pt x="896" y="2311"/>
                  </a:cubicBezTo>
                  <a:cubicBezTo>
                    <a:pt x="726" y="2055"/>
                    <a:pt x="982" y="1885"/>
                    <a:pt x="1195" y="1714"/>
                  </a:cubicBezTo>
                  <a:cubicBezTo>
                    <a:pt x="1707" y="1330"/>
                    <a:pt x="2176" y="904"/>
                    <a:pt x="2603" y="434"/>
                  </a:cubicBezTo>
                  <a:cubicBezTo>
                    <a:pt x="2772" y="231"/>
                    <a:pt x="2564" y="0"/>
                    <a:pt x="23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4" name="CustomShape 93"/>
            <p:cNvSpPr/>
            <p:nvPr/>
          </p:nvSpPr>
          <p:spPr>
            <a:xfrm>
              <a:off x="5640840" y="1845360"/>
              <a:ext cx="82080" cy="79920"/>
            </a:xfrm>
            <a:custGeom>
              <a:avLst/>
              <a:gdLst/>
              <a:ahLst/>
              <a:rect l="l" t="t" r="r" b="b"/>
              <a:pathLst>
                <a:path w="3883" h="3785">
                  <a:moveTo>
                    <a:pt x="2220" y="0"/>
                  </a:moveTo>
                  <a:cubicBezTo>
                    <a:pt x="1522" y="0"/>
                    <a:pt x="774" y="563"/>
                    <a:pt x="128" y="753"/>
                  </a:cubicBezTo>
                  <a:cubicBezTo>
                    <a:pt x="43" y="753"/>
                    <a:pt x="0" y="966"/>
                    <a:pt x="128" y="966"/>
                  </a:cubicBezTo>
                  <a:cubicBezTo>
                    <a:pt x="212" y="984"/>
                    <a:pt x="295" y="992"/>
                    <a:pt x="378" y="992"/>
                  </a:cubicBezTo>
                  <a:cubicBezTo>
                    <a:pt x="891" y="992"/>
                    <a:pt x="1394" y="692"/>
                    <a:pt x="1835" y="582"/>
                  </a:cubicBezTo>
                  <a:cubicBezTo>
                    <a:pt x="1981" y="533"/>
                    <a:pt x="2102" y="503"/>
                    <a:pt x="2210" y="503"/>
                  </a:cubicBezTo>
                  <a:cubicBezTo>
                    <a:pt x="2387" y="503"/>
                    <a:pt x="2529" y="584"/>
                    <a:pt x="2688" y="795"/>
                  </a:cubicBezTo>
                  <a:cubicBezTo>
                    <a:pt x="2816" y="1051"/>
                    <a:pt x="2944" y="1350"/>
                    <a:pt x="3029" y="1649"/>
                  </a:cubicBezTo>
                  <a:cubicBezTo>
                    <a:pt x="3115" y="1905"/>
                    <a:pt x="3115" y="2118"/>
                    <a:pt x="3157" y="2374"/>
                  </a:cubicBezTo>
                  <a:cubicBezTo>
                    <a:pt x="3200" y="2630"/>
                    <a:pt x="2859" y="2672"/>
                    <a:pt x="2603" y="2758"/>
                  </a:cubicBezTo>
                  <a:cubicBezTo>
                    <a:pt x="2006" y="2886"/>
                    <a:pt x="1366" y="3056"/>
                    <a:pt x="768" y="3312"/>
                  </a:cubicBezTo>
                  <a:cubicBezTo>
                    <a:pt x="526" y="3434"/>
                    <a:pt x="666" y="3785"/>
                    <a:pt x="936" y="3785"/>
                  </a:cubicBezTo>
                  <a:cubicBezTo>
                    <a:pt x="951" y="3785"/>
                    <a:pt x="966" y="3784"/>
                    <a:pt x="982" y="3782"/>
                  </a:cubicBezTo>
                  <a:cubicBezTo>
                    <a:pt x="1366" y="3739"/>
                    <a:pt x="1750" y="3483"/>
                    <a:pt x="2176" y="3398"/>
                  </a:cubicBezTo>
                  <a:cubicBezTo>
                    <a:pt x="2560" y="3355"/>
                    <a:pt x="2987" y="3227"/>
                    <a:pt x="3328" y="3056"/>
                  </a:cubicBezTo>
                  <a:cubicBezTo>
                    <a:pt x="3883" y="2800"/>
                    <a:pt x="3669" y="1990"/>
                    <a:pt x="3541" y="1563"/>
                  </a:cubicBezTo>
                  <a:cubicBezTo>
                    <a:pt x="3413" y="1009"/>
                    <a:pt x="3115" y="155"/>
                    <a:pt x="2475" y="28"/>
                  </a:cubicBezTo>
                  <a:cubicBezTo>
                    <a:pt x="2391" y="9"/>
                    <a:pt x="2306" y="0"/>
                    <a:pt x="222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5" name="CustomShape 94"/>
            <p:cNvSpPr/>
            <p:nvPr/>
          </p:nvSpPr>
          <p:spPr>
            <a:xfrm>
              <a:off x="5332680" y="1907280"/>
              <a:ext cx="82080" cy="80640"/>
            </a:xfrm>
            <a:custGeom>
              <a:avLst/>
              <a:gdLst/>
              <a:ahLst/>
              <a:rect l="l" t="t" r="r" b="b"/>
              <a:pathLst>
                <a:path w="3883" h="3817">
                  <a:moveTo>
                    <a:pt x="2980" y="0"/>
                  </a:moveTo>
                  <a:cubicBezTo>
                    <a:pt x="2969" y="0"/>
                    <a:pt x="2957" y="1"/>
                    <a:pt x="2944" y="3"/>
                  </a:cubicBezTo>
                  <a:cubicBezTo>
                    <a:pt x="2518" y="89"/>
                    <a:pt x="2134" y="302"/>
                    <a:pt x="1707" y="387"/>
                  </a:cubicBezTo>
                  <a:cubicBezTo>
                    <a:pt x="1323" y="473"/>
                    <a:pt x="897" y="558"/>
                    <a:pt x="555" y="729"/>
                  </a:cubicBezTo>
                  <a:cubicBezTo>
                    <a:pt x="1" y="1027"/>
                    <a:pt x="214" y="1795"/>
                    <a:pt x="342" y="2264"/>
                  </a:cubicBezTo>
                  <a:cubicBezTo>
                    <a:pt x="513" y="2776"/>
                    <a:pt x="811" y="3672"/>
                    <a:pt x="1409" y="3800"/>
                  </a:cubicBezTo>
                  <a:cubicBezTo>
                    <a:pt x="1474" y="3811"/>
                    <a:pt x="1540" y="3816"/>
                    <a:pt x="1606" y="3816"/>
                  </a:cubicBezTo>
                  <a:cubicBezTo>
                    <a:pt x="2320" y="3816"/>
                    <a:pt x="3091" y="3231"/>
                    <a:pt x="3755" y="3075"/>
                  </a:cubicBezTo>
                  <a:cubicBezTo>
                    <a:pt x="3840" y="3032"/>
                    <a:pt x="3883" y="2862"/>
                    <a:pt x="3755" y="2819"/>
                  </a:cubicBezTo>
                  <a:cubicBezTo>
                    <a:pt x="3690" y="2810"/>
                    <a:pt x="3626" y="2806"/>
                    <a:pt x="3561" y="2806"/>
                  </a:cubicBezTo>
                  <a:cubicBezTo>
                    <a:pt x="3029" y="2806"/>
                    <a:pt x="2505" y="3093"/>
                    <a:pt x="2049" y="3246"/>
                  </a:cubicBezTo>
                  <a:cubicBezTo>
                    <a:pt x="1921" y="3274"/>
                    <a:pt x="1812" y="3293"/>
                    <a:pt x="1715" y="3293"/>
                  </a:cubicBezTo>
                  <a:cubicBezTo>
                    <a:pt x="1522" y="3293"/>
                    <a:pt x="1380" y="3217"/>
                    <a:pt x="1238" y="2990"/>
                  </a:cubicBezTo>
                  <a:cubicBezTo>
                    <a:pt x="1067" y="2734"/>
                    <a:pt x="939" y="2435"/>
                    <a:pt x="854" y="2136"/>
                  </a:cubicBezTo>
                  <a:cubicBezTo>
                    <a:pt x="811" y="1881"/>
                    <a:pt x="769" y="1667"/>
                    <a:pt x="726" y="1411"/>
                  </a:cubicBezTo>
                  <a:cubicBezTo>
                    <a:pt x="683" y="1113"/>
                    <a:pt x="1025" y="1113"/>
                    <a:pt x="1281" y="1070"/>
                  </a:cubicBezTo>
                  <a:cubicBezTo>
                    <a:pt x="1878" y="899"/>
                    <a:pt x="2518" y="729"/>
                    <a:pt x="3115" y="473"/>
                  </a:cubicBezTo>
                  <a:cubicBezTo>
                    <a:pt x="3400" y="391"/>
                    <a:pt x="3219" y="0"/>
                    <a:pt x="298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6" name="CustomShape 95"/>
            <p:cNvSpPr/>
            <p:nvPr/>
          </p:nvSpPr>
          <p:spPr>
            <a:xfrm>
              <a:off x="5637240" y="1917360"/>
              <a:ext cx="81360" cy="74160"/>
            </a:xfrm>
            <a:custGeom>
              <a:avLst/>
              <a:gdLst/>
              <a:ahLst/>
              <a:rect l="l" t="t" r="r" b="b"/>
              <a:pathLst>
                <a:path w="3841" h="3499">
                  <a:moveTo>
                    <a:pt x="897" y="1"/>
                  </a:moveTo>
                  <a:cubicBezTo>
                    <a:pt x="811" y="1"/>
                    <a:pt x="683" y="86"/>
                    <a:pt x="811" y="171"/>
                  </a:cubicBezTo>
                  <a:cubicBezTo>
                    <a:pt x="1281" y="555"/>
                    <a:pt x="1963" y="470"/>
                    <a:pt x="2518" y="555"/>
                  </a:cubicBezTo>
                  <a:cubicBezTo>
                    <a:pt x="2902" y="641"/>
                    <a:pt x="3072" y="726"/>
                    <a:pt x="3158" y="1110"/>
                  </a:cubicBezTo>
                  <a:cubicBezTo>
                    <a:pt x="3158" y="1451"/>
                    <a:pt x="3158" y="1750"/>
                    <a:pt x="3115" y="2091"/>
                  </a:cubicBezTo>
                  <a:cubicBezTo>
                    <a:pt x="3030" y="2304"/>
                    <a:pt x="2944" y="2518"/>
                    <a:pt x="2859" y="2774"/>
                  </a:cubicBezTo>
                  <a:cubicBezTo>
                    <a:pt x="2839" y="2893"/>
                    <a:pt x="2764" y="2929"/>
                    <a:pt x="2663" y="2929"/>
                  </a:cubicBezTo>
                  <a:cubicBezTo>
                    <a:pt x="2547" y="2929"/>
                    <a:pt x="2399" y="2882"/>
                    <a:pt x="2262" y="2859"/>
                  </a:cubicBezTo>
                  <a:cubicBezTo>
                    <a:pt x="1622" y="2731"/>
                    <a:pt x="982" y="2603"/>
                    <a:pt x="342" y="2560"/>
                  </a:cubicBezTo>
                  <a:cubicBezTo>
                    <a:pt x="44" y="2560"/>
                    <a:pt x="1" y="2987"/>
                    <a:pt x="299" y="3115"/>
                  </a:cubicBezTo>
                  <a:cubicBezTo>
                    <a:pt x="726" y="3200"/>
                    <a:pt x="1153" y="3158"/>
                    <a:pt x="1579" y="3286"/>
                  </a:cubicBezTo>
                  <a:cubicBezTo>
                    <a:pt x="1963" y="3414"/>
                    <a:pt x="2390" y="3456"/>
                    <a:pt x="2774" y="3499"/>
                  </a:cubicBezTo>
                  <a:cubicBezTo>
                    <a:pt x="3371" y="3499"/>
                    <a:pt x="3542" y="2688"/>
                    <a:pt x="3627" y="2219"/>
                  </a:cubicBezTo>
                  <a:cubicBezTo>
                    <a:pt x="3712" y="1664"/>
                    <a:pt x="3840" y="726"/>
                    <a:pt x="3328" y="342"/>
                  </a:cubicBezTo>
                  <a:cubicBezTo>
                    <a:pt x="2978" y="66"/>
                    <a:pt x="2450" y="41"/>
                    <a:pt x="1928" y="41"/>
                  </a:cubicBezTo>
                  <a:cubicBezTo>
                    <a:pt x="1810" y="41"/>
                    <a:pt x="1691" y="42"/>
                    <a:pt x="1575" y="42"/>
                  </a:cubicBezTo>
                  <a:cubicBezTo>
                    <a:pt x="1332" y="42"/>
                    <a:pt x="1099" y="36"/>
                    <a:pt x="8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7" name="CustomShape 96"/>
            <p:cNvSpPr/>
            <p:nvPr/>
          </p:nvSpPr>
          <p:spPr>
            <a:xfrm>
              <a:off x="5337360" y="1842120"/>
              <a:ext cx="81360" cy="74160"/>
            </a:xfrm>
            <a:custGeom>
              <a:avLst/>
              <a:gdLst/>
              <a:ahLst/>
              <a:rect l="l" t="t" r="r" b="b"/>
              <a:pathLst>
                <a:path w="3840" h="3500">
                  <a:moveTo>
                    <a:pt x="1067" y="1"/>
                  </a:moveTo>
                  <a:cubicBezTo>
                    <a:pt x="469" y="1"/>
                    <a:pt x="299" y="811"/>
                    <a:pt x="213" y="1281"/>
                  </a:cubicBezTo>
                  <a:cubicBezTo>
                    <a:pt x="128" y="1793"/>
                    <a:pt x="0" y="2774"/>
                    <a:pt x="512" y="3158"/>
                  </a:cubicBezTo>
                  <a:cubicBezTo>
                    <a:pt x="888" y="3433"/>
                    <a:pt x="1411" y="3459"/>
                    <a:pt x="1925" y="3459"/>
                  </a:cubicBezTo>
                  <a:cubicBezTo>
                    <a:pt x="2042" y="3459"/>
                    <a:pt x="2158" y="3457"/>
                    <a:pt x="2272" y="3457"/>
                  </a:cubicBezTo>
                  <a:cubicBezTo>
                    <a:pt x="2512" y="3457"/>
                    <a:pt x="2741" y="3463"/>
                    <a:pt x="2944" y="3499"/>
                  </a:cubicBezTo>
                  <a:cubicBezTo>
                    <a:pt x="3029" y="3499"/>
                    <a:pt x="3157" y="3371"/>
                    <a:pt x="3029" y="3286"/>
                  </a:cubicBezTo>
                  <a:cubicBezTo>
                    <a:pt x="2602" y="2944"/>
                    <a:pt x="1877" y="3030"/>
                    <a:pt x="1365" y="2944"/>
                  </a:cubicBezTo>
                  <a:cubicBezTo>
                    <a:pt x="939" y="2859"/>
                    <a:pt x="768" y="2774"/>
                    <a:pt x="683" y="2347"/>
                  </a:cubicBezTo>
                  <a:cubicBezTo>
                    <a:pt x="683" y="2049"/>
                    <a:pt x="683" y="1707"/>
                    <a:pt x="725" y="1409"/>
                  </a:cubicBezTo>
                  <a:cubicBezTo>
                    <a:pt x="811" y="1195"/>
                    <a:pt x="853" y="939"/>
                    <a:pt x="981" y="726"/>
                  </a:cubicBezTo>
                  <a:cubicBezTo>
                    <a:pt x="1022" y="585"/>
                    <a:pt x="1110" y="539"/>
                    <a:pt x="1219" y="539"/>
                  </a:cubicBezTo>
                  <a:cubicBezTo>
                    <a:pt x="1340" y="539"/>
                    <a:pt x="1486" y="596"/>
                    <a:pt x="1621" y="641"/>
                  </a:cubicBezTo>
                  <a:cubicBezTo>
                    <a:pt x="2218" y="769"/>
                    <a:pt x="2858" y="897"/>
                    <a:pt x="3498" y="939"/>
                  </a:cubicBezTo>
                  <a:cubicBezTo>
                    <a:pt x="3797" y="939"/>
                    <a:pt x="3840" y="470"/>
                    <a:pt x="3541" y="385"/>
                  </a:cubicBezTo>
                  <a:cubicBezTo>
                    <a:pt x="3157" y="257"/>
                    <a:pt x="2688" y="299"/>
                    <a:pt x="2261" y="214"/>
                  </a:cubicBezTo>
                  <a:cubicBezTo>
                    <a:pt x="1877" y="86"/>
                    <a:pt x="1451" y="1"/>
                    <a:pt x="10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8" name="CustomShape 97"/>
            <p:cNvSpPr/>
            <p:nvPr/>
          </p:nvSpPr>
          <p:spPr>
            <a:xfrm>
              <a:off x="5599080" y="1972800"/>
              <a:ext cx="93240" cy="85680"/>
            </a:xfrm>
            <a:custGeom>
              <a:avLst/>
              <a:gdLst/>
              <a:ahLst/>
              <a:rect l="l" t="t" r="r" b="b"/>
              <a:pathLst>
                <a:path w="4404" h="4045">
                  <a:moveTo>
                    <a:pt x="1980" y="0"/>
                  </a:moveTo>
                  <a:cubicBezTo>
                    <a:pt x="1913" y="0"/>
                    <a:pt x="1855" y="70"/>
                    <a:pt x="1886" y="163"/>
                  </a:cubicBezTo>
                  <a:cubicBezTo>
                    <a:pt x="2142" y="675"/>
                    <a:pt x="2782" y="931"/>
                    <a:pt x="3251" y="1229"/>
                  </a:cubicBezTo>
                  <a:cubicBezTo>
                    <a:pt x="3593" y="1442"/>
                    <a:pt x="3721" y="1613"/>
                    <a:pt x="3593" y="1997"/>
                  </a:cubicBezTo>
                  <a:cubicBezTo>
                    <a:pt x="3465" y="2296"/>
                    <a:pt x="3294" y="2594"/>
                    <a:pt x="3123" y="2850"/>
                  </a:cubicBezTo>
                  <a:cubicBezTo>
                    <a:pt x="2953" y="3021"/>
                    <a:pt x="2782" y="3192"/>
                    <a:pt x="2611" y="3362"/>
                  </a:cubicBezTo>
                  <a:cubicBezTo>
                    <a:pt x="2560" y="3426"/>
                    <a:pt x="2505" y="3452"/>
                    <a:pt x="2448" y="3452"/>
                  </a:cubicBezTo>
                  <a:cubicBezTo>
                    <a:pt x="2313" y="3452"/>
                    <a:pt x="2164" y="3311"/>
                    <a:pt x="2014" y="3192"/>
                  </a:cubicBezTo>
                  <a:cubicBezTo>
                    <a:pt x="1502" y="2765"/>
                    <a:pt x="990" y="2381"/>
                    <a:pt x="436" y="2082"/>
                  </a:cubicBezTo>
                  <a:cubicBezTo>
                    <a:pt x="394" y="2055"/>
                    <a:pt x="354" y="2043"/>
                    <a:pt x="317" y="2043"/>
                  </a:cubicBezTo>
                  <a:cubicBezTo>
                    <a:pt x="122" y="2043"/>
                    <a:pt x="1" y="2366"/>
                    <a:pt x="180" y="2509"/>
                  </a:cubicBezTo>
                  <a:cubicBezTo>
                    <a:pt x="521" y="2850"/>
                    <a:pt x="905" y="2978"/>
                    <a:pt x="1246" y="3277"/>
                  </a:cubicBezTo>
                  <a:cubicBezTo>
                    <a:pt x="1545" y="3533"/>
                    <a:pt x="1886" y="3789"/>
                    <a:pt x="2227" y="4002"/>
                  </a:cubicBezTo>
                  <a:cubicBezTo>
                    <a:pt x="2304" y="4031"/>
                    <a:pt x="2379" y="4045"/>
                    <a:pt x="2453" y="4045"/>
                  </a:cubicBezTo>
                  <a:cubicBezTo>
                    <a:pt x="2918" y="4045"/>
                    <a:pt x="3329" y="3523"/>
                    <a:pt x="3550" y="3192"/>
                  </a:cubicBezTo>
                  <a:cubicBezTo>
                    <a:pt x="3849" y="2850"/>
                    <a:pt x="4403" y="1997"/>
                    <a:pt x="4105" y="1400"/>
                  </a:cubicBezTo>
                  <a:cubicBezTo>
                    <a:pt x="3721" y="717"/>
                    <a:pt x="2654" y="461"/>
                    <a:pt x="2057" y="35"/>
                  </a:cubicBezTo>
                  <a:cubicBezTo>
                    <a:pt x="2033" y="11"/>
                    <a:pt x="2006" y="0"/>
                    <a:pt x="198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9" name="CustomShape 98"/>
            <p:cNvSpPr/>
            <p:nvPr/>
          </p:nvSpPr>
          <p:spPr>
            <a:xfrm>
              <a:off x="5363640" y="1774800"/>
              <a:ext cx="93240" cy="85680"/>
            </a:xfrm>
            <a:custGeom>
              <a:avLst/>
              <a:gdLst/>
              <a:ahLst/>
              <a:rect l="l" t="t" r="r" b="b"/>
              <a:pathLst>
                <a:path w="4408" h="4044">
                  <a:moveTo>
                    <a:pt x="1918" y="1"/>
                  </a:moveTo>
                  <a:cubicBezTo>
                    <a:pt x="1476" y="1"/>
                    <a:pt x="1105" y="505"/>
                    <a:pt x="854" y="828"/>
                  </a:cubicBezTo>
                  <a:cubicBezTo>
                    <a:pt x="555" y="1211"/>
                    <a:pt x="0" y="2065"/>
                    <a:pt x="299" y="2619"/>
                  </a:cubicBezTo>
                  <a:cubicBezTo>
                    <a:pt x="640" y="3345"/>
                    <a:pt x="1749" y="3600"/>
                    <a:pt x="2304" y="4027"/>
                  </a:cubicBezTo>
                  <a:cubicBezTo>
                    <a:pt x="2336" y="4038"/>
                    <a:pt x="2368" y="4043"/>
                    <a:pt x="2397" y="4043"/>
                  </a:cubicBezTo>
                  <a:cubicBezTo>
                    <a:pt x="2485" y="4043"/>
                    <a:pt x="2549" y="3995"/>
                    <a:pt x="2517" y="3899"/>
                  </a:cubicBezTo>
                  <a:cubicBezTo>
                    <a:pt x="2261" y="3345"/>
                    <a:pt x="1621" y="3131"/>
                    <a:pt x="1152" y="2833"/>
                  </a:cubicBezTo>
                  <a:cubicBezTo>
                    <a:pt x="811" y="2577"/>
                    <a:pt x="683" y="2406"/>
                    <a:pt x="811" y="2022"/>
                  </a:cubicBezTo>
                  <a:cubicBezTo>
                    <a:pt x="939" y="1723"/>
                    <a:pt x="1109" y="1425"/>
                    <a:pt x="1280" y="1169"/>
                  </a:cubicBezTo>
                  <a:cubicBezTo>
                    <a:pt x="1451" y="998"/>
                    <a:pt x="1579" y="828"/>
                    <a:pt x="1749" y="657"/>
                  </a:cubicBezTo>
                  <a:cubicBezTo>
                    <a:pt x="1814" y="579"/>
                    <a:pt x="1879" y="549"/>
                    <a:pt x="1944" y="549"/>
                  </a:cubicBezTo>
                  <a:cubicBezTo>
                    <a:pt x="2092" y="549"/>
                    <a:pt x="2241" y="709"/>
                    <a:pt x="2389" y="828"/>
                  </a:cubicBezTo>
                  <a:cubicBezTo>
                    <a:pt x="2901" y="1254"/>
                    <a:pt x="3413" y="1595"/>
                    <a:pt x="3968" y="1937"/>
                  </a:cubicBezTo>
                  <a:cubicBezTo>
                    <a:pt x="4003" y="1954"/>
                    <a:pt x="4037" y="1962"/>
                    <a:pt x="4070" y="1962"/>
                  </a:cubicBezTo>
                  <a:cubicBezTo>
                    <a:pt x="4274" y="1962"/>
                    <a:pt x="4408" y="1651"/>
                    <a:pt x="4224" y="1467"/>
                  </a:cubicBezTo>
                  <a:cubicBezTo>
                    <a:pt x="3925" y="1211"/>
                    <a:pt x="3498" y="1041"/>
                    <a:pt x="3157" y="785"/>
                  </a:cubicBezTo>
                  <a:cubicBezTo>
                    <a:pt x="2859" y="486"/>
                    <a:pt x="2517" y="230"/>
                    <a:pt x="2176" y="60"/>
                  </a:cubicBezTo>
                  <a:cubicBezTo>
                    <a:pt x="2088" y="19"/>
                    <a:pt x="2002" y="1"/>
                    <a:pt x="19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0" name="CustomShape 99"/>
            <p:cNvSpPr/>
            <p:nvPr/>
          </p:nvSpPr>
          <p:spPr>
            <a:xfrm>
              <a:off x="5546160" y="2016000"/>
              <a:ext cx="86040" cy="83520"/>
            </a:xfrm>
            <a:custGeom>
              <a:avLst/>
              <a:gdLst/>
              <a:ahLst/>
              <a:rect l="l" t="t" r="r" b="b"/>
              <a:pathLst>
                <a:path w="4072" h="3942">
                  <a:moveTo>
                    <a:pt x="2746" y="1"/>
                  </a:moveTo>
                  <a:cubicBezTo>
                    <a:pt x="2682" y="1"/>
                    <a:pt x="2621" y="43"/>
                    <a:pt x="2621" y="135"/>
                  </a:cubicBezTo>
                  <a:cubicBezTo>
                    <a:pt x="2621" y="689"/>
                    <a:pt x="3090" y="1201"/>
                    <a:pt x="3389" y="1671"/>
                  </a:cubicBezTo>
                  <a:cubicBezTo>
                    <a:pt x="3602" y="2012"/>
                    <a:pt x="3645" y="2268"/>
                    <a:pt x="3346" y="2524"/>
                  </a:cubicBezTo>
                  <a:cubicBezTo>
                    <a:pt x="3090" y="2737"/>
                    <a:pt x="2834" y="2950"/>
                    <a:pt x="2578" y="3078"/>
                  </a:cubicBezTo>
                  <a:cubicBezTo>
                    <a:pt x="2365" y="3164"/>
                    <a:pt x="2109" y="3249"/>
                    <a:pt x="1896" y="3334"/>
                  </a:cubicBezTo>
                  <a:cubicBezTo>
                    <a:pt x="1860" y="3344"/>
                    <a:pt x="1828" y="3349"/>
                    <a:pt x="1800" y="3349"/>
                  </a:cubicBezTo>
                  <a:cubicBezTo>
                    <a:pt x="1586" y="3349"/>
                    <a:pt x="1539" y="3091"/>
                    <a:pt x="1427" y="2865"/>
                  </a:cubicBezTo>
                  <a:cubicBezTo>
                    <a:pt x="1171" y="2310"/>
                    <a:pt x="829" y="1756"/>
                    <a:pt x="488" y="1201"/>
                  </a:cubicBezTo>
                  <a:cubicBezTo>
                    <a:pt x="439" y="1128"/>
                    <a:pt x="376" y="1096"/>
                    <a:pt x="312" y="1096"/>
                  </a:cubicBezTo>
                  <a:cubicBezTo>
                    <a:pt x="156" y="1096"/>
                    <a:pt x="1" y="1287"/>
                    <a:pt x="61" y="1500"/>
                  </a:cubicBezTo>
                  <a:cubicBezTo>
                    <a:pt x="189" y="1926"/>
                    <a:pt x="488" y="2268"/>
                    <a:pt x="701" y="2652"/>
                  </a:cubicBezTo>
                  <a:cubicBezTo>
                    <a:pt x="829" y="3036"/>
                    <a:pt x="1043" y="3377"/>
                    <a:pt x="1256" y="3718"/>
                  </a:cubicBezTo>
                  <a:cubicBezTo>
                    <a:pt x="1389" y="3881"/>
                    <a:pt x="1564" y="3941"/>
                    <a:pt x="1753" y="3941"/>
                  </a:cubicBezTo>
                  <a:cubicBezTo>
                    <a:pt x="2108" y="3941"/>
                    <a:pt x="2513" y="3729"/>
                    <a:pt x="2792" y="3590"/>
                  </a:cubicBezTo>
                  <a:cubicBezTo>
                    <a:pt x="3218" y="3377"/>
                    <a:pt x="4072" y="2865"/>
                    <a:pt x="4072" y="2225"/>
                  </a:cubicBezTo>
                  <a:cubicBezTo>
                    <a:pt x="4072" y="1457"/>
                    <a:pt x="3218" y="732"/>
                    <a:pt x="2877" y="92"/>
                  </a:cubicBezTo>
                  <a:cubicBezTo>
                    <a:pt x="2857" y="33"/>
                    <a:pt x="2801" y="1"/>
                    <a:pt x="27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1" name="CustomShape 100"/>
            <p:cNvSpPr/>
            <p:nvPr/>
          </p:nvSpPr>
          <p:spPr>
            <a:xfrm>
              <a:off x="5423400" y="1733760"/>
              <a:ext cx="87120" cy="83160"/>
            </a:xfrm>
            <a:custGeom>
              <a:avLst/>
              <a:gdLst/>
              <a:ahLst/>
              <a:rect l="l" t="t" r="r" b="b"/>
              <a:pathLst>
                <a:path w="4114" h="3923">
                  <a:moveTo>
                    <a:pt x="2286" y="1"/>
                  </a:moveTo>
                  <a:cubicBezTo>
                    <a:pt x="1940" y="1"/>
                    <a:pt x="1550" y="187"/>
                    <a:pt x="1281" y="322"/>
                  </a:cubicBezTo>
                  <a:cubicBezTo>
                    <a:pt x="811" y="620"/>
                    <a:pt x="1" y="1090"/>
                    <a:pt x="1" y="1730"/>
                  </a:cubicBezTo>
                  <a:cubicBezTo>
                    <a:pt x="1" y="2498"/>
                    <a:pt x="897" y="3223"/>
                    <a:pt x="1238" y="3863"/>
                  </a:cubicBezTo>
                  <a:cubicBezTo>
                    <a:pt x="1257" y="3901"/>
                    <a:pt x="1302" y="3922"/>
                    <a:pt x="1346" y="3922"/>
                  </a:cubicBezTo>
                  <a:cubicBezTo>
                    <a:pt x="1400" y="3922"/>
                    <a:pt x="1451" y="3890"/>
                    <a:pt x="1451" y="3820"/>
                  </a:cubicBezTo>
                  <a:cubicBezTo>
                    <a:pt x="1451" y="3223"/>
                    <a:pt x="982" y="2754"/>
                    <a:pt x="683" y="2242"/>
                  </a:cubicBezTo>
                  <a:cubicBezTo>
                    <a:pt x="513" y="1900"/>
                    <a:pt x="470" y="1687"/>
                    <a:pt x="726" y="1388"/>
                  </a:cubicBezTo>
                  <a:cubicBezTo>
                    <a:pt x="982" y="1175"/>
                    <a:pt x="1238" y="1004"/>
                    <a:pt x="1537" y="876"/>
                  </a:cubicBezTo>
                  <a:cubicBezTo>
                    <a:pt x="1750" y="748"/>
                    <a:pt x="1963" y="663"/>
                    <a:pt x="2177" y="620"/>
                  </a:cubicBezTo>
                  <a:cubicBezTo>
                    <a:pt x="2222" y="601"/>
                    <a:pt x="2262" y="593"/>
                    <a:pt x="2298" y="593"/>
                  </a:cubicBezTo>
                  <a:cubicBezTo>
                    <a:pt x="2501" y="593"/>
                    <a:pt x="2573" y="866"/>
                    <a:pt x="2646" y="1047"/>
                  </a:cubicBezTo>
                  <a:cubicBezTo>
                    <a:pt x="2945" y="1644"/>
                    <a:pt x="3243" y="2199"/>
                    <a:pt x="3584" y="2711"/>
                  </a:cubicBezTo>
                  <a:cubicBezTo>
                    <a:pt x="3634" y="2786"/>
                    <a:pt x="3703" y="2817"/>
                    <a:pt x="3772" y="2817"/>
                  </a:cubicBezTo>
                  <a:cubicBezTo>
                    <a:pt x="3940" y="2817"/>
                    <a:pt x="4114" y="2636"/>
                    <a:pt x="4054" y="2455"/>
                  </a:cubicBezTo>
                  <a:cubicBezTo>
                    <a:pt x="3883" y="1986"/>
                    <a:pt x="3584" y="1687"/>
                    <a:pt x="3414" y="1303"/>
                  </a:cubicBezTo>
                  <a:cubicBezTo>
                    <a:pt x="3243" y="919"/>
                    <a:pt x="3072" y="535"/>
                    <a:pt x="2817" y="237"/>
                  </a:cubicBezTo>
                  <a:cubicBezTo>
                    <a:pt x="2675" y="64"/>
                    <a:pt x="2488" y="1"/>
                    <a:pt x="22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2" name="CustomShape 101"/>
            <p:cNvSpPr/>
            <p:nvPr/>
          </p:nvSpPr>
          <p:spPr>
            <a:xfrm>
              <a:off x="5433480" y="1830240"/>
              <a:ext cx="191880" cy="167400"/>
            </a:xfrm>
            <a:custGeom>
              <a:avLst/>
              <a:gdLst/>
              <a:ahLst/>
              <a:rect l="l" t="t" r="r" b="b"/>
              <a:pathLst>
                <a:path w="9045" h="7887">
                  <a:moveTo>
                    <a:pt x="4463" y="643"/>
                  </a:moveTo>
                  <a:cubicBezTo>
                    <a:pt x="5397" y="643"/>
                    <a:pt x="6369" y="1037"/>
                    <a:pt x="7167" y="1973"/>
                  </a:cubicBezTo>
                  <a:cubicBezTo>
                    <a:pt x="8404" y="3423"/>
                    <a:pt x="7764" y="5684"/>
                    <a:pt x="6143" y="6665"/>
                  </a:cubicBezTo>
                  <a:cubicBezTo>
                    <a:pt x="5493" y="7055"/>
                    <a:pt x="4748" y="7255"/>
                    <a:pt x="3995" y="7255"/>
                  </a:cubicBezTo>
                  <a:cubicBezTo>
                    <a:pt x="3512" y="7255"/>
                    <a:pt x="3026" y="7173"/>
                    <a:pt x="2560" y="7007"/>
                  </a:cubicBezTo>
                  <a:cubicBezTo>
                    <a:pt x="1664" y="6623"/>
                    <a:pt x="1152" y="5300"/>
                    <a:pt x="1024" y="4490"/>
                  </a:cubicBezTo>
                  <a:cubicBezTo>
                    <a:pt x="706" y="2380"/>
                    <a:pt x="2502" y="643"/>
                    <a:pt x="4463" y="643"/>
                  </a:cubicBezTo>
                  <a:close/>
                  <a:moveTo>
                    <a:pt x="4286" y="0"/>
                  </a:moveTo>
                  <a:cubicBezTo>
                    <a:pt x="3615" y="0"/>
                    <a:pt x="2938" y="144"/>
                    <a:pt x="2304" y="437"/>
                  </a:cubicBezTo>
                  <a:cubicBezTo>
                    <a:pt x="555" y="1375"/>
                    <a:pt x="0" y="3722"/>
                    <a:pt x="555" y="5386"/>
                  </a:cubicBezTo>
                  <a:cubicBezTo>
                    <a:pt x="1121" y="6978"/>
                    <a:pt x="2558" y="7887"/>
                    <a:pt x="4143" y="7887"/>
                  </a:cubicBezTo>
                  <a:cubicBezTo>
                    <a:pt x="5063" y="7887"/>
                    <a:pt x="6033" y="7580"/>
                    <a:pt x="6911" y="6921"/>
                  </a:cubicBezTo>
                  <a:cubicBezTo>
                    <a:pt x="8831" y="5556"/>
                    <a:pt x="9044" y="2741"/>
                    <a:pt x="7295" y="1119"/>
                  </a:cubicBezTo>
                  <a:cubicBezTo>
                    <a:pt x="6450" y="380"/>
                    <a:pt x="5376" y="0"/>
                    <a:pt x="42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3" name="CustomShape 102"/>
            <p:cNvSpPr/>
            <p:nvPr/>
          </p:nvSpPr>
          <p:spPr>
            <a:xfrm>
              <a:off x="5778000" y="1586520"/>
              <a:ext cx="55800" cy="50760"/>
            </a:xfrm>
            <a:custGeom>
              <a:avLst/>
              <a:gdLst/>
              <a:ahLst/>
              <a:rect l="l" t="t" r="r" b="b"/>
              <a:pathLst>
                <a:path w="2646" h="2403">
                  <a:moveTo>
                    <a:pt x="1639" y="0"/>
                  </a:moveTo>
                  <a:cubicBezTo>
                    <a:pt x="1572" y="0"/>
                    <a:pt x="1508" y="2"/>
                    <a:pt x="1451" y="2"/>
                  </a:cubicBezTo>
                  <a:cubicBezTo>
                    <a:pt x="1109" y="44"/>
                    <a:pt x="384" y="129"/>
                    <a:pt x="214" y="556"/>
                  </a:cubicBezTo>
                  <a:cubicBezTo>
                    <a:pt x="0" y="1068"/>
                    <a:pt x="342" y="1793"/>
                    <a:pt x="384" y="2305"/>
                  </a:cubicBezTo>
                  <a:cubicBezTo>
                    <a:pt x="384" y="2358"/>
                    <a:pt x="433" y="2394"/>
                    <a:pt x="470" y="2394"/>
                  </a:cubicBezTo>
                  <a:cubicBezTo>
                    <a:pt x="494" y="2394"/>
                    <a:pt x="512" y="2380"/>
                    <a:pt x="512" y="2348"/>
                  </a:cubicBezTo>
                  <a:cubicBezTo>
                    <a:pt x="598" y="1921"/>
                    <a:pt x="598" y="1495"/>
                    <a:pt x="512" y="1111"/>
                  </a:cubicBezTo>
                  <a:cubicBezTo>
                    <a:pt x="470" y="812"/>
                    <a:pt x="512" y="641"/>
                    <a:pt x="768" y="556"/>
                  </a:cubicBezTo>
                  <a:cubicBezTo>
                    <a:pt x="1024" y="471"/>
                    <a:pt x="1237" y="428"/>
                    <a:pt x="1451" y="428"/>
                  </a:cubicBezTo>
                  <a:cubicBezTo>
                    <a:pt x="1621" y="428"/>
                    <a:pt x="1835" y="428"/>
                    <a:pt x="2005" y="471"/>
                  </a:cubicBezTo>
                  <a:cubicBezTo>
                    <a:pt x="2219" y="471"/>
                    <a:pt x="2176" y="684"/>
                    <a:pt x="2176" y="897"/>
                  </a:cubicBezTo>
                  <a:cubicBezTo>
                    <a:pt x="2176" y="1367"/>
                    <a:pt x="2219" y="1793"/>
                    <a:pt x="2304" y="2263"/>
                  </a:cubicBezTo>
                  <a:cubicBezTo>
                    <a:pt x="2323" y="2359"/>
                    <a:pt x="2394" y="2403"/>
                    <a:pt x="2467" y="2403"/>
                  </a:cubicBezTo>
                  <a:cubicBezTo>
                    <a:pt x="2555" y="2403"/>
                    <a:pt x="2645" y="2337"/>
                    <a:pt x="2645" y="2220"/>
                  </a:cubicBezTo>
                  <a:cubicBezTo>
                    <a:pt x="2645" y="1879"/>
                    <a:pt x="2560" y="1580"/>
                    <a:pt x="2560" y="1281"/>
                  </a:cubicBezTo>
                  <a:cubicBezTo>
                    <a:pt x="2560" y="983"/>
                    <a:pt x="2560" y="684"/>
                    <a:pt x="2517" y="385"/>
                  </a:cubicBezTo>
                  <a:cubicBezTo>
                    <a:pt x="2411" y="30"/>
                    <a:pt x="1978" y="0"/>
                    <a:pt x="163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4" name="CustomShape 103"/>
            <p:cNvSpPr/>
            <p:nvPr/>
          </p:nvSpPr>
          <p:spPr>
            <a:xfrm>
              <a:off x="5780520" y="1812960"/>
              <a:ext cx="56880" cy="50760"/>
            </a:xfrm>
            <a:custGeom>
              <a:avLst/>
              <a:gdLst/>
              <a:ahLst/>
              <a:rect l="l" t="t" r="r" b="b"/>
              <a:pathLst>
                <a:path w="2688" h="2403">
                  <a:moveTo>
                    <a:pt x="203" y="0"/>
                  </a:moveTo>
                  <a:cubicBezTo>
                    <a:pt x="103" y="0"/>
                    <a:pt x="0" y="66"/>
                    <a:pt x="0" y="183"/>
                  </a:cubicBezTo>
                  <a:cubicBezTo>
                    <a:pt x="0" y="525"/>
                    <a:pt x="86" y="823"/>
                    <a:pt x="86" y="1165"/>
                  </a:cubicBezTo>
                  <a:cubicBezTo>
                    <a:pt x="86" y="1421"/>
                    <a:pt x="86" y="1719"/>
                    <a:pt x="171" y="2018"/>
                  </a:cubicBezTo>
                  <a:cubicBezTo>
                    <a:pt x="242" y="2373"/>
                    <a:pt x="669" y="2403"/>
                    <a:pt x="1006" y="2403"/>
                  </a:cubicBezTo>
                  <a:cubicBezTo>
                    <a:pt x="1074" y="2403"/>
                    <a:pt x="1138" y="2402"/>
                    <a:pt x="1195" y="2402"/>
                  </a:cubicBezTo>
                  <a:cubicBezTo>
                    <a:pt x="1536" y="2359"/>
                    <a:pt x="2261" y="2274"/>
                    <a:pt x="2432" y="1847"/>
                  </a:cubicBezTo>
                  <a:cubicBezTo>
                    <a:pt x="2688" y="1335"/>
                    <a:pt x="2304" y="653"/>
                    <a:pt x="2304" y="98"/>
                  </a:cubicBezTo>
                  <a:cubicBezTo>
                    <a:pt x="2304" y="69"/>
                    <a:pt x="2243" y="19"/>
                    <a:pt x="2191" y="19"/>
                  </a:cubicBezTo>
                  <a:cubicBezTo>
                    <a:pt x="2168" y="19"/>
                    <a:pt x="2147" y="29"/>
                    <a:pt x="2133" y="55"/>
                  </a:cubicBezTo>
                  <a:cubicBezTo>
                    <a:pt x="2048" y="482"/>
                    <a:pt x="2048" y="909"/>
                    <a:pt x="2176" y="1335"/>
                  </a:cubicBezTo>
                  <a:cubicBezTo>
                    <a:pt x="2176" y="1591"/>
                    <a:pt x="2176" y="1762"/>
                    <a:pt x="1877" y="1847"/>
                  </a:cubicBezTo>
                  <a:cubicBezTo>
                    <a:pt x="1664" y="1932"/>
                    <a:pt x="1408" y="1975"/>
                    <a:pt x="1195" y="1975"/>
                  </a:cubicBezTo>
                  <a:cubicBezTo>
                    <a:pt x="1024" y="1975"/>
                    <a:pt x="853" y="1975"/>
                    <a:pt x="683" y="1932"/>
                  </a:cubicBezTo>
                  <a:cubicBezTo>
                    <a:pt x="427" y="1932"/>
                    <a:pt x="470" y="1719"/>
                    <a:pt x="470" y="1506"/>
                  </a:cubicBezTo>
                  <a:cubicBezTo>
                    <a:pt x="470" y="1079"/>
                    <a:pt x="427" y="610"/>
                    <a:pt x="384" y="141"/>
                  </a:cubicBezTo>
                  <a:cubicBezTo>
                    <a:pt x="365" y="45"/>
                    <a:pt x="285" y="0"/>
                    <a:pt x="2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5" name="CustomShape 104"/>
            <p:cNvSpPr/>
            <p:nvPr/>
          </p:nvSpPr>
          <p:spPr>
            <a:xfrm>
              <a:off x="5826960" y="1596960"/>
              <a:ext cx="60120" cy="59040"/>
            </a:xfrm>
            <a:custGeom>
              <a:avLst/>
              <a:gdLst/>
              <a:ahLst/>
              <a:rect l="l" t="t" r="r" b="b"/>
              <a:pathLst>
                <a:path w="2852" h="2793">
                  <a:moveTo>
                    <a:pt x="1132" y="1"/>
                  </a:moveTo>
                  <a:cubicBezTo>
                    <a:pt x="941" y="1"/>
                    <a:pt x="760" y="41"/>
                    <a:pt x="633" y="152"/>
                  </a:cubicBezTo>
                  <a:cubicBezTo>
                    <a:pt x="292" y="451"/>
                    <a:pt x="206" y="1304"/>
                    <a:pt x="36" y="1774"/>
                  </a:cubicBezTo>
                  <a:cubicBezTo>
                    <a:pt x="1" y="1843"/>
                    <a:pt x="51" y="1913"/>
                    <a:pt x="94" y="1913"/>
                  </a:cubicBezTo>
                  <a:cubicBezTo>
                    <a:pt x="104" y="1913"/>
                    <a:pt x="113" y="1909"/>
                    <a:pt x="121" y="1902"/>
                  </a:cubicBezTo>
                  <a:cubicBezTo>
                    <a:pt x="420" y="1560"/>
                    <a:pt x="590" y="1176"/>
                    <a:pt x="676" y="750"/>
                  </a:cubicBezTo>
                  <a:cubicBezTo>
                    <a:pt x="750" y="526"/>
                    <a:pt x="857" y="400"/>
                    <a:pt x="1082" y="400"/>
                  </a:cubicBezTo>
                  <a:cubicBezTo>
                    <a:pt x="1114" y="400"/>
                    <a:pt x="1150" y="403"/>
                    <a:pt x="1187" y="408"/>
                  </a:cubicBezTo>
                  <a:cubicBezTo>
                    <a:pt x="1401" y="408"/>
                    <a:pt x="1614" y="494"/>
                    <a:pt x="1827" y="579"/>
                  </a:cubicBezTo>
                  <a:cubicBezTo>
                    <a:pt x="1998" y="622"/>
                    <a:pt x="2126" y="707"/>
                    <a:pt x="2297" y="835"/>
                  </a:cubicBezTo>
                  <a:cubicBezTo>
                    <a:pt x="2467" y="920"/>
                    <a:pt x="2339" y="1134"/>
                    <a:pt x="2297" y="1304"/>
                  </a:cubicBezTo>
                  <a:cubicBezTo>
                    <a:pt x="2083" y="1688"/>
                    <a:pt x="1913" y="2115"/>
                    <a:pt x="1785" y="2584"/>
                  </a:cubicBezTo>
                  <a:cubicBezTo>
                    <a:pt x="1759" y="2711"/>
                    <a:pt x="1855" y="2793"/>
                    <a:pt x="1955" y="2793"/>
                  </a:cubicBezTo>
                  <a:cubicBezTo>
                    <a:pt x="2022" y="2793"/>
                    <a:pt x="2092" y="2756"/>
                    <a:pt x="2126" y="2669"/>
                  </a:cubicBezTo>
                  <a:cubicBezTo>
                    <a:pt x="2254" y="2413"/>
                    <a:pt x="2297" y="2115"/>
                    <a:pt x="2425" y="1816"/>
                  </a:cubicBezTo>
                  <a:cubicBezTo>
                    <a:pt x="2595" y="1560"/>
                    <a:pt x="2681" y="1262"/>
                    <a:pt x="2766" y="1006"/>
                  </a:cubicBezTo>
                  <a:cubicBezTo>
                    <a:pt x="2851" y="579"/>
                    <a:pt x="2297" y="323"/>
                    <a:pt x="1998" y="195"/>
                  </a:cubicBezTo>
                  <a:cubicBezTo>
                    <a:pt x="1811" y="115"/>
                    <a:pt x="1455" y="1"/>
                    <a:pt x="11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6" name="CustomShape 105"/>
            <p:cNvSpPr/>
            <p:nvPr/>
          </p:nvSpPr>
          <p:spPr>
            <a:xfrm>
              <a:off x="5727960" y="1794240"/>
              <a:ext cx="60120" cy="59040"/>
            </a:xfrm>
            <a:custGeom>
              <a:avLst/>
              <a:gdLst/>
              <a:ahLst/>
              <a:rect l="l" t="t" r="r" b="b"/>
              <a:pathLst>
                <a:path w="2852" h="2793">
                  <a:moveTo>
                    <a:pt x="888" y="0"/>
                  </a:moveTo>
                  <a:cubicBezTo>
                    <a:pt x="815" y="0"/>
                    <a:pt x="735" y="38"/>
                    <a:pt x="684" y="124"/>
                  </a:cubicBezTo>
                  <a:cubicBezTo>
                    <a:pt x="556" y="380"/>
                    <a:pt x="513" y="721"/>
                    <a:pt x="428" y="977"/>
                  </a:cubicBezTo>
                  <a:cubicBezTo>
                    <a:pt x="257" y="1233"/>
                    <a:pt x="129" y="1532"/>
                    <a:pt x="86" y="1788"/>
                  </a:cubicBezTo>
                  <a:cubicBezTo>
                    <a:pt x="1" y="2214"/>
                    <a:pt x="513" y="2470"/>
                    <a:pt x="854" y="2598"/>
                  </a:cubicBezTo>
                  <a:cubicBezTo>
                    <a:pt x="1041" y="2678"/>
                    <a:pt x="1380" y="2792"/>
                    <a:pt x="1701" y="2792"/>
                  </a:cubicBezTo>
                  <a:cubicBezTo>
                    <a:pt x="1892" y="2792"/>
                    <a:pt x="2076" y="2752"/>
                    <a:pt x="2219" y="2641"/>
                  </a:cubicBezTo>
                  <a:cubicBezTo>
                    <a:pt x="2561" y="2342"/>
                    <a:pt x="2646" y="1489"/>
                    <a:pt x="2817" y="1020"/>
                  </a:cubicBezTo>
                  <a:cubicBezTo>
                    <a:pt x="2851" y="950"/>
                    <a:pt x="2801" y="880"/>
                    <a:pt x="2735" y="880"/>
                  </a:cubicBezTo>
                  <a:cubicBezTo>
                    <a:pt x="2720" y="880"/>
                    <a:pt x="2704" y="884"/>
                    <a:pt x="2689" y="892"/>
                  </a:cubicBezTo>
                  <a:cubicBezTo>
                    <a:pt x="2433" y="1233"/>
                    <a:pt x="2262" y="1617"/>
                    <a:pt x="2177" y="2044"/>
                  </a:cubicBezTo>
                  <a:cubicBezTo>
                    <a:pt x="2065" y="2267"/>
                    <a:pt x="1986" y="2393"/>
                    <a:pt x="1769" y="2393"/>
                  </a:cubicBezTo>
                  <a:cubicBezTo>
                    <a:pt x="1737" y="2393"/>
                    <a:pt x="1703" y="2390"/>
                    <a:pt x="1665" y="2385"/>
                  </a:cubicBezTo>
                  <a:cubicBezTo>
                    <a:pt x="1451" y="2385"/>
                    <a:pt x="1238" y="2342"/>
                    <a:pt x="1025" y="2214"/>
                  </a:cubicBezTo>
                  <a:cubicBezTo>
                    <a:pt x="854" y="2172"/>
                    <a:pt x="684" y="2086"/>
                    <a:pt x="556" y="1958"/>
                  </a:cubicBezTo>
                  <a:cubicBezTo>
                    <a:pt x="385" y="1873"/>
                    <a:pt x="513" y="1660"/>
                    <a:pt x="556" y="1489"/>
                  </a:cubicBezTo>
                  <a:cubicBezTo>
                    <a:pt x="769" y="1105"/>
                    <a:pt x="939" y="678"/>
                    <a:pt x="1067" y="209"/>
                  </a:cubicBezTo>
                  <a:cubicBezTo>
                    <a:pt x="1093" y="82"/>
                    <a:pt x="997" y="0"/>
                    <a:pt x="88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7" name="CustomShape 106"/>
            <p:cNvSpPr/>
            <p:nvPr/>
          </p:nvSpPr>
          <p:spPr>
            <a:xfrm>
              <a:off x="5864040" y="1626120"/>
              <a:ext cx="65880" cy="63360"/>
            </a:xfrm>
            <a:custGeom>
              <a:avLst/>
              <a:gdLst/>
              <a:ahLst/>
              <a:rect l="l" t="t" r="r" b="b"/>
              <a:pathLst>
                <a:path w="3115" h="3004">
                  <a:moveTo>
                    <a:pt x="1475" y="0"/>
                  </a:moveTo>
                  <a:cubicBezTo>
                    <a:pt x="1424" y="0"/>
                    <a:pt x="1373" y="7"/>
                    <a:pt x="1323" y="21"/>
                  </a:cubicBezTo>
                  <a:cubicBezTo>
                    <a:pt x="811" y="149"/>
                    <a:pt x="427" y="874"/>
                    <a:pt x="43" y="1215"/>
                  </a:cubicBezTo>
                  <a:cubicBezTo>
                    <a:pt x="6" y="1289"/>
                    <a:pt x="1" y="1394"/>
                    <a:pt x="55" y="1394"/>
                  </a:cubicBezTo>
                  <a:cubicBezTo>
                    <a:pt x="64" y="1394"/>
                    <a:pt x="74" y="1392"/>
                    <a:pt x="85" y="1386"/>
                  </a:cubicBezTo>
                  <a:cubicBezTo>
                    <a:pt x="512" y="1300"/>
                    <a:pt x="768" y="831"/>
                    <a:pt x="1067" y="575"/>
                  </a:cubicBezTo>
                  <a:cubicBezTo>
                    <a:pt x="1198" y="470"/>
                    <a:pt x="1314" y="397"/>
                    <a:pt x="1433" y="397"/>
                  </a:cubicBezTo>
                  <a:cubicBezTo>
                    <a:pt x="1507" y="397"/>
                    <a:pt x="1582" y="425"/>
                    <a:pt x="1664" y="490"/>
                  </a:cubicBezTo>
                  <a:cubicBezTo>
                    <a:pt x="1877" y="618"/>
                    <a:pt x="2048" y="746"/>
                    <a:pt x="2218" y="916"/>
                  </a:cubicBezTo>
                  <a:cubicBezTo>
                    <a:pt x="2304" y="1044"/>
                    <a:pt x="2389" y="1215"/>
                    <a:pt x="2474" y="1343"/>
                  </a:cubicBezTo>
                  <a:cubicBezTo>
                    <a:pt x="2645" y="1514"/>
                    <a:pt x="2432" y="1642"/>
                    <a:pt x="2261" y="1770"/>
                  </a:cubicBezTo>
                  <a:cubicBezTo>
                    <a:pt x="1920" y="2026"/>
                    <a:pt x="1579" y="2367"/>
                    <a:pt x="1280" y="2708"/>
                  </a:cubicBezTo>
                  <a:cubicBezTo>
                    <a:pt x="1146" y="2843"/>
                    <a:pt x="1276" y="3003"/>
                    <a:pt x="1420" y="3003"/>
                  </a:cubicBezTo>
                  <a:cubicBezTo>
                    <a:pt x="1459" y="3003"/>
                    <a:pt x="1499" y="2991"/>
                    <a:pt x="1536" y="2964"/>
                  </a:cubicBezTo>
                  <a:cubicBezTo>
                    <a:pt x="1706" y="2836"/>
                    <a:pt x="1962" y="2538"/>
                    <a:pt x="2218" y="2324"/>
                  </a:cubicBezTo>
                  <a:cubicBezTo>
                    <a:pt x="2432" y="2154"/>
                    <a:pt x="2645" y="1983"/>
                    <a:pt x="2858" y="1770"/>
                  </a:cubicBezTo>
                  <a:cubicBezTo>
                    <a:pt x="3114" y="1386"/>
                    <a:pt x="2730" y="959"/>
                    <a:pt x="2517" y="703"/>
                  </a:cubicBezTo>
                  <a:cubicBezTo>
                    <a:pt x="2327" y="437"/>
                    <a:pt x="1899" y="0"/>
                    <a:pt x="14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8" name="CustomShape 107"/>
            <p:cNvSpPr/>
            <p:nvPr/>
          </p:nvSpPr>
          <p:spPr>
            <a:xfrm>
              <a:off x="5684400" y="1760760"/>
              <a:ext cx="66600" cy="63360"/>
            </a:xfrm>
            <a:custGeom>
              <a:avLst/>
              <a:gdLst/>
              <a:ahLst/>
              <a:rect l="l" t="t" r="r" b="b"/>
              <a:pathLst>
                <a:path w="3158" h="3003">
                  <a:moveTo>
                    <a:pt x="1694" y="0"/>
                  </a:moveTo>
                  <a:cubicBezTo>
                    <a:pt x="1655" y="0"/>
                    <a:pt x="1615" y="12"/>
                    <a:pt x="1579" y="39"/>
                  </a:cubicBezTo>
                  <a:cubicBezTo>
                    <a:pt x="1408" y="167"/>
                    <a:pt x="1152" y="466"/>
                    <a:pt x="939" y="679"/>
                  </a:cubicBezTo>
                  <a:cubicBezTo>
                    <a:pt x="683" y="850"/>
                    <a:pt x="469" y="1020"/>
                    <a:pt x="256" y="1276"/>
                  </a:cubicBezTo>
                  <a:cubicBezTo>
                    <a:pt x="0" y="1617"/>
                    <a:pt x="384" y="2044"/>
                    <a:pt x="597" y="2343"/>
                  </a:cubicBezTo>
                  <a:cubicBezTo>
                    <a:pt x="826" y="2571"/>
                    <a:pt x="1258" y="3003"/>
                    <a:pt x="1651" y="3003"/>
                  </a:cubicBezTo>
                  <a:cubicBezTo>
                    <a:pt x="1699" y="3003"/>
                    <a:pt x="1746" y="2996"/>
                    <a:pt x="1792" y="2983"/>
                  </a:cubicBezTo>
                  <a:cubicBezTo>
                    <a:pt x="2347" y="2855"/>
                    <a:pt x="2688" y="2129"/>
                    <a:pt x="3072" y="1788"/>
                  </a:cubicBezTo>
                  <a:cubicBezTo>
                    <a:pt x="3157" y="1745"/>
                    <a:pt x="3072" y="1617"/>
                    <a:pt x="3029" y="1617"/>
                  </a:cubicBezTo>
                  <a:cubicBezTo>
                    <a:pt x="2603" y="1745"/>
                    <a:pt x="2347" y="2172"/>
                    <a:pt x="2048" y="2428"/>
                  </a:cubicBezTo>
                  <a:cubicBezTo>
                    <a:pt x="1916" y="2534"/>
                    <a:pt x="1817" y="2606"/>
                    <a:pt x="1700" y="2606"/>
                  </a:cubicBezTo>
                  <a:cubicBezTo>
                    <a:pt x="1628" y="2606"/>
                    <a:pt x="1548" y="2579"/>
                    <a:pt x="1451" y="2513"/>
                  </a:cubicBezTo>
                  <a:cubicBezTo>
                    <a:pt x="1237" y="2385"/>
                    <a:pt x="1067" y="2257"/>
                    <a:pt x="896" y="2087"/>
                  </a:cubicBezTo>
                  <a:cubicBezTo>
                    <a:pt x="811" y="1959"/>
                    <a:pt x="725" y="1788"/>
                    <a:pt x="640" y="1660"/>
                  </a:cubicBezTo>
                  <a:cubicBezTo>
                    <a:pt x="512" y="1490"/>
                    <a:pt x="683" y="1362"/>
                    <a:pt x="853" y="1234"/>
                  </a:cubicBezTo>
                  <a:cubicBezTo>
                    <a:pt x="1195" y="978"/>
                    <a:pt x="1536" y="636"/>
                    <a:pt x="1835" y="295"/>
                  </a:cubicBezTo>
                  <a:cubicBezTo>
                    <a:pt x="1969" y="161"/>
                    <a:pt x="1839" y="0"/>
                    <a:pt x="16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9" name="CustomShape 108"/>
            <p:cNvSpPr/>
            <p:nvPr/>
          </p:nvSpPr>
          <p:spPr>
            <a:xfrm>
              <a:off x="5888520" y="1674000"/>
              <a:ext cx="59400" cy="58320"/>
            </a:xfrm>
            <a:custGeom>
              <a:avLst/>
              <a:gdLst/>
              <a:ahLst/>
              <a:rect l="l" t="t" r="r" b="b"/>
              <a:pathLst>
                <a:path w="2817" h="2756">
                  <a:moveTo>
                    <a:pt x="1608" y="0"/>
                  </a:moveTo>
                  <a:cubicBezTo>
                    <a:pt x="1100" y="0"/>
                    <a:pt x="547" y="419"/>
                    <a:pt x="129" y="533"/>
                  </a:cubicBezTo>
                  <a:cubicBezTo>
                    <a:pt x="44" y="533"/>
                    <a:pt x="1" y="703"/>
                    <a:pt x="129" y="703"/>
                  </a:cubicBezTo>
                  <a:cubicBezTo>
                    <a:pt x="555" y="703"/>
                    <a:pt x="939" y="618"/>
                    <a:pt x="1323" y="405"/>
                  </a:cubicBezTo>
                  <a:cubicBezTo>
                    <a:pt x="1433" y="373"/>
                    <a:pt x="1519" y="354"/>
                    <a:pt x="1593" y="354"/>
                  </a:cubicBezTo>
                  <a:cubicBezTo>
                    <a:pt x="1721" y="354"/>
                    <a:pt x="1812" y="413"/>
                    <a:pt x="1921" y="575"/>
                  </a:cubicBezTo>
                  <a:cubicBezTo>
                    <a:pt x="2049" y="789"/>
                    <a:pt x="2134" y="1002"/>
                    <a:pt x="2219" y="1215"/>
                  </a:cubicBezTo>
                  <a:cubicBezTo>
                    <a:pt x="2219" y="1386"/>
                    <a:pt x="2262" y="1556"/>
                    <a:pt x="2262" y="1727"/>
                  </a:cubicBezTo>
                  <a:cubicBezTo>
                    <a:pt x="2305" y="1940"/>
                    <a:pt x="2091" y="1940"/>
                    <a:pt x="1878" y="1983"/>
                  </a:cubicBezTo>
                  <a:cubicBezTo>
                    <a:pt x="1451" y="2111"/>
                    <a:pt x="1025" y="2239"/>
                    <a:pt x="555" y="2410"/>
                  </a:cubicBezTo>
                  <a:cubicBezTo>
                    <a:pt x="396" y="2489"/>
                    <a:pt x="497" y="2755"/>
                    <a:pt x="650" y="2755"/>
                  </a:cubicBezTo>
                  <a:cubicBezTo>
                    <a:pt x="661" y="2755"/>
                    <a:pt x="672" y="2754"/>
                    <a:pt x="683" y="2751"/>
                  </a:cubicBezTo>
                  <a:cubicBezTo>
                    <a:pt x="982" y="2666"/>
                    <a:pt x="1281" y="2495"/>
                    <a:pt x="1579" y="2452"/>
                  </a:cubicBezTo>
                  <a:cubicBezTo>
                    <a:pt x="1878" y="2410"/>
                    <a:pt x="2177" y="2324"/>
                    <a:pt x="2433" y="2196"/>
                  </a:cubicBezTo>
                  <a:cubicBezTo>
                    <a:pt x="2817" y="1983"/>
                    <a:pt x="2646" y="1428"/>
                    <a:pt x="2561" y="1130"/>
                  </a:cubicBezTo>
                  <a:cubicBezTo>
                    <a:pt x="2475" y="831"/>
                    <a:pt x="2262" y="106"/>
                    <a:pt x="1793" y="21"/>
                  </a:cubicBezTo>
                  <a:cubicBezTo>
                    <a:pt x="1732" y="7"/>
                    <a:pt x="1670" y="0"/>
                    <a:pt x="160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0" name="CustomShape 109"/>
            <p:cNvSpPr/>
            <p:nvPr/>
          </p:nvSpPr>
          <p:spPr>
            <a:xfrm>
              <a:off x="5666400" y="1717920"/>
              <a:ext cx="59400" cy="58320"/>
            </a:xfrm>
            <a:custGeom>
              <a:avLst/>
              <a:gdLst/>
              <a:ahLst/>
              <a:rect l="l" t="t" r="r" b="b"/>
              <a:pathLst>
                <a:path w="2816" h="2755">
                  <a:moveTo>
                    <a:pt x="2174" y="0"/>
                  </a:moveTo>
                  <a:cubicBezTo>
                    <a:pt x="2161" y="0"/>
                    <a:pt x="2147" y="2"/>
                    <a:pt x="2133" y="4"/>
                  </a:cubicBezTo>
                  <a:cubicBezTo>
                    <a:pt x="1834" y="90"/>
                    <a:pt x="1536" y="260"/>
                    <a:pt x="1237" y="303"/>
                  </a:cubicBezTo>
                  <a:cubicBezTo>
                    <a:pt x="939" y="346"/>
                    <a:pt x="683" y="431"/>
                    <a:pt x="384" y="559"/>
                  </a:cubicBezTo>
                  <a:cubicBezTo>
                    <a:pt x="0" y="772"/>
                    <a:pt x="171" y="1327"/>
                    <a:pt x="256" y="1625"/>
                  </a:cubicBezTo>
                  <a:cubicBezTo>
                    <a:pt x="341" y="1924"/>
                    <a:pt x="597" y="2649"/>
                    <a:pt x="1024" y="2735"/>
                  </a:cubicBezTo>
                  <a:cubicBezTo>
                    <a:pt x="1085" y="2749"/>
                    <a:pt x="1146" y="2755"/>
                    <a:pt x="1209" y="2755"/>
                  </a:cubicBezTo>
                  <a:cubicBezTo>
                    <a:pt x="1717" y="2755"/>
                    <a:pt x="2274" y="2337"/>
                    <a:pt x="2730" y="2223"/>
                  </a:cubicBezTo>
                  <a:cubicBezTo>
                    <a:pt x="2773" y="2223"/>
                    <a:pt x="2816" y="2052"/>
                    <a:pt x="2730" y="2052"/>
                  </a:cubicBezTo>
                  <a:cubicBezTo>
                    <a:pt x="2304" y="2052"/>
                    <a:pt x="1877" y="2137"/>
                    <a:pt x="1493" y="2351"/>
                  </a:cubicBezTo>
                  <a:cubicBezTo>
                    <a:pt x="1399" y="2382"/>
                    <a:pt x="1317" y="2402"/>
                    <a:pt x="1242" y="2402"/>
                  </a:cubicBezTo>
                  <a:cubicBezTo>
                    <a:pt x="1112" y="2402"/>
                    <a:pt x="1004" y="2342"/>
                    <a:pt x="896" y="2180"/>
                  </a:cubicBezTo>
                  <a:cubicBezTo>
                    <a:pt x="768" y="1967"/>
                    <a:pt x="683" y="1753"/>
                    <a:pt x="640" y="1540"/>
                  </a:cubicBezTo>
                  <a:cubicBezTo>
                    <a:pt x="597" y="1369"/>
                    <a:pt x="555" y="1199"/>
                    <a:pt x="555" y="1028"/>
                  </a:cubicBezTo>
                  <a:cubicBezTo>
                    <a:pt x="512" y="815"/>
                    <a:pt x="768" y="815"/>
                    <a:pt x="939" y="772"/>
                  </a:cubicBezTo>
                  <a:cubicBezTo>
                    <a:pt x="1365" y="644"/>
                    <a:pt x="1834" y="516"/>
                    <a:pt x="2261" y="346"/>
                  </a:cubicBezTo>
                  <a:cubicBezTo>
                    <a:pt x="2460" y="266"/>
                    <a:pt x="2362" y="0"/>
                    <a:pt x="21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1" name="CustomShape 110"/>
            <p:cNvSpPr/>
            <p:nvPr/>
          </p:nvSpPr>
          <p:spPr>
            <a:xfrm>
              <a:off x="5886720" y="1724400"/>
              <a:ext cx="58680" cy="54000"/>
            </a:xfrm>
            <a:custGeom>
              <a:avLst/>
              <a:gdLst/>
              <a:ahLst/>
              <a:rect l="l" t="t" r="r" b="b"/>
              <a:pathLst>
                <a:path w="2774" h="2561">
                  <a:moveTo>
                    <a:pt x="640" y="44"/>
                  </a:moveTo>
                  <a:cubicBezTo>
                    <a:pt x="598" y="44"/>
                    <a:pt x="513" y="129"/>
                    <a:pt x="555" y="172"/>
                  </a:cubicBezTo>
                  <a:cubicBezTo>
                    <a:pt x="939" y="385"/>
                    <a:pt x="1366" y="470"/>
                    <a:pt x="1792" y="470"/>
                  </a:cubicBezTo>
                  <a:cubicBezTo>
                    <a:pt x="2091" y="513"/>
                    <a:pt x="2219" y="556"/>
                    <a:pt x="2262" y="854"/>
                  </a:cubicBezTo>
                  <a:cubicBezTo>
                    <a:pt x="2304" y="1110"/>
                    <a:pt x="2262" y="1323"/>
                    <a:pt x="2219" y="1537"/>
                  </a:cubicBezTo>
                  <a:cubicBezTo>
                    <a:pt x="2219" y="1750"/>
                    <a:pt x="2134" y="1878"/>
                    <a:pt x="2091" y="2049"/>
                  </a:cubicBezTo>
                  <a:cubicBezTo>
                    <a:pt x="2052" y="2126"/>
                    <a:pt x="1987" y="2151"/>
                    <a:pt x="1912" y="2151"/>
                  </a:cubicBezTo>
                  <a:cubicBezTo>
                    <a:pt x="1821" y="2151"/>
                    <a:pt x="1715" y="2115"/>
                    <a:pt x="1622" y="2091"/>
                  </a:cubicBezTo>
                  <a:cubicBezTo>
                    <a:pt x="1152" y="2006"/>
                    <a:pt x="726" y="1921"/>
                    <a:pt x="257" y="1878"/>
                  </a:cubicBezTo>
                  <a:cubicBezTo>
                    <a:pt x="43" y="1878"/>
                    <a:pt x="1" y="2219"/>
                    <a:pt x="214" y="2262"/>
                  </a:cubicBezTo>
                  <a:cubicBezTo>
                    <a:pt x="470" y="2390"/>
                    <a:pt x="811" y="2347"/>
                    <a:pt x="1110" y="2433"/>
                  </a:cubicBezTo>
                  <a:cubicBezTo>
                    <a:pt x="1408" y="2518"/>
                    <a:pt x="1707" y="2561"/>
                    <a:pt x="2006" y="2561"/>
                  </a:cubicBezTo>
                  <a:cubicBezTo>
                    <a:pt x="2432" y="2561"/>
                    <a:pt x="2560" y="1963"/>
                    <a:pt x="2603" y="1665"/>
                  </a:cubicBezTo>
                  <a:cubicBezTo>
                    <a:pt x="2688" y="1323"/>
                    <a:pt x="2774" y="598"/>
                    <a:pt x="2390" y="300"/>
                  </a:cubicBezTo>
                  <a:cubicBezTo>
                    <a:pt x="2048" y="1"/>
                    <a:pt x="1195" y="129"/>
                    <a:pt x="640" y="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2" name="CustomShape 111"/>
            <p:cNvSpPr/>
            <p:nvPr/>
          </p:nvSpPr>
          <p:spPr>
            <a:xfrm>
              <a:off x="5670000" y="1671840"/>
              <a:ext cx="57600" cy="53280"/>
            </a:xfrm>
            <a:custGeom>
              <a:avLst/>
              <a:gdLst/>
              <a:ahLst/>
              <a:rect l="l" t="t" r="r" b="b"/>
              <a:pathLst>
                <a:path w="2731" h="2518">
                  <a:moveTo>
                    <a:pt x="769" y="1"/>
                  </a:moveTo>
                  <a:cubicBezTo>
                    <a:pt x="342" y="1"/>
                    <a:pt x="214" y="555"/>
                    <a:pt x="171" y="897"/>
                  </a:cubicBezTo>
                  <a:cubicBezTo>
                    <a:pt x="86" y="1238"/>
                    <a:pt x="1" y="1963"/>
                    <a:pt x="385" y="2262"/>
                  </a:cubicBezTo>
                  <a:cubicBezTo>
                    <a:pt x="726" y="2518"/>
                    <a:pt x="1579" y="2432"/>
                    <a:pt x="2134" y="2518"/>
                  </a:cubicBezTo>
                  <a:cubicBezTo>
                    <a:pt x="2176" y="2518"/>
                    <a:pt x="2262" y="2432"/>
                    <a:pt x="2176" y="2347"/>
                  </a:cubicBezTo>
                  <a:cubicBezTo>
                    <a:pt x="1792" y="2176"/>
                    <a:pt x="1408" y="2091"/>
                    <a:pt x="982" y="2091"/>
                  </a:cubicBezTo>
                  <a:cubicBezTo>
                    <a:pt x="683" y="2048"/>
                    <a:pt x="555" y="1963"/>
                    <a:pt x="513" y="1664"/>
                  </a:cubicBezTo>
                  <a:cubicBezTo>
                    <a:pt x="470" y="1451"/>
                    <a:pt x="470" y="1238"/>
                    <a:pt x="513" y="982"/>
                  </a:cubicBezTo>
                  <a:cubicBezTo>
                    <a:pt x="555" y="811"/>
                    <a:pt x="641" y="683"/>
                    <a:pt x="683" y="513"/>
                  </a:cubicBezTo>
                  <a:cubicBezTo>
                    <a:pt x="726" y="406"/>
                    <a:pt x="801" y="374"/>
                    <a:pt x="886" y="374"/>
                  </a:cubicBezTo>
                  <a:cubicBezTo>
                    <a:pt x="971" y="374"/>
                    <a:pt x="1067" y="406"/>
                    <a:pt x="1152" y="427"/>
                  </a:cubicBezTo>
                  <a:cubicBezTo>
                    <a:pt x="1579" y="513"/>
                    <a:pt x="2048" y="598"/>
                    <a:pt x="2518" y="641"/>
                  </a:cubicBezTo>
                  <a:cubicBezTo>
                    <a:pt x="2731" y="641"/>
                    <a:pt x="2731" y="342"/>
                    <a:pt x="2560" y="257"/>
                  </a:cubicBezTo>
                  <a:cubicBezTo>
                    <a:pt x="2262" y="171"/>
                    <a:pt x="1920" y="214"/>
                    <a:pt x="1622" y="129"/>
                  </a:cubicBezTo>
                  <a:cubicBezTo>
                    <a:pt x="1366" y="43"/>
                    <a:pt x="1067" y="1"/>
                    <a:pt x="7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3" name="CustomShape 112"/>
            <p:cNvSpPr/>
            <p:nvPr/>
          </p:nvSpPr>
          <p:spPr>
            <a:xfrm>
              <a:off x="5858280" y="1766520"/>
              <a:ext cx="67320" cy="61560"/>
            </a:xfrm>
            <a:custGeom>
              <a:avLst/>
              <a:gdLst/>
              <a:ahLst/>
              <a:rect l="l" t="t" r="r" b="b"/>
              <a:pathLst>
                <a:path w="3177" h="2912">
                  <a:moveTo>
                    <a:pt x="1465" y="0"/>
                  </a:moveTo>
                  <a:cubicBezTo>
                    <a:pt x="1414" y="0"/>
                    <a:pt x="1354" y="40"/>
                    <a:pt x="1385" y="102"/>
                  </a:cubicBezTo>
                  <a:cubicBezTo>
                    <a:pt x="1556" y="486"/>
                    <a:pt x="2025" y="657"/>
                    <a:pt x="2366" y="913"/>
                  </a:cubicBezTo>
                  <a:cubicBezTo>
                    <a:pt x="2622" y="1041"/>
                    <a:pt x="2708" y="1212"/>
                    <a:pt x="2622" y="1467"/>
                  </a:cubicBezTo>
                  <a:cubicBezTo>
                    <a:pt x="2537" y="1681"/>
                    <a:pt x="2409" y="1894"/>
                    <a:pt x="2281" y="2065"/>
                  </a:cubicBezTo>
                  <a:cubicBezTo>
                    <a:pt x="2153" y="2193"/>
                    <a:pt x="2068" y="2321"/>
                    <a:pt x="1940" y="2449"/>
                  </a:cubicBezTo>
                  <a:cubicBezTo>
                    <a:pt x="1888" y="2500"/>
                    <a:pt x="1841" y="2520"/>
                    <a:pt x="1795" y="2520"/>
                  </a:cubicBezTo>
                  <a:cubicBezTo>
                    <a:pt x="1688" y="2520"/>
                    <a:pt x="1590" y="2410"/>
                    <a:pt x="1471" y="2321"/>
                  </a:cubicBezTo>
                  <a:cubicBezTo>
                    <a:pt x="1129" y="2022"/>
                    <a:pt x="745" y="1766"/>
                    <a:pt x="361" y="1510"/>
                  </a:cubicBezTo>
                  <a:cubicBezTo>
                    <a:pt x="332" y="1498"/>
                    <a:pt x="304" y="1493"/>
                    <a:pt x="277" y="1493"/>
                  </a:cubicBezTo>
                  <a:cubicBezTo>
                    <a:pt x="108" y="1493"/>
                    <a:pt x="1" y="1704"/>
                    <a:pt x="148" y="1851"/>
                  </a:cubicBezTo>
                  <a:cubicBezTo>
                    <a:pt x="319" y="1979"/>
                    <a:pt x="703" y="2107"/>
                    <a:pt x="916" y="2321"/>
                  </a:cubicBezTo>
                  <a:cubicBezTo>
                    <a:pt x="1129" y="2534"/>
                    <a:pt x="1385" y="2705"/>
                    <a:pt x="1641" y="2875"/>
                  </a:cubicBezTo>
                  <a:cubicBezTo>
                    <a:pt x="1698" y="2901"/>
                    <a:pt x="1754" y="2912"/>
                    <a:pt x="1809" y="2912"/>
                  </a:cubicBezTo>
                  <a:cubicBezTo>
                    <a:pt x="2123" y="2912"/>
                    <a:pt x="2398" y="2539"/>
                    <a:pt x="2580" y="2321"/>
                  </a:cubicBezTo>
                  <a:cubicBezTo>
                    <a:pt x="2793" y="2065"/>
                    <a:pt x="3177" y="1425"/>
                    <a:pt x="2964" y="998"/>
                  </a:cubicBezTo>
                  <a:cubicBezTo>
                    <a:pt x="2708" y="529"/>
                    <a:pt x="1940" y="316"/>
                    <a:pt x="1513" y="17"/>
                  </a:cubicBezTo>
                  <a:cubicBezTo>
                    <a:pt x="1502" y="6"/>
                    <a:pt x="1484" y="0"/>
                    <a:pt x="14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4" name="CustomShape 113"/>
            <p:cNvSpPr/>
            <p:nvPr/>
          </p:nvSpPr>
          <p:spPr>
            <a:xfrm>
              <a:off x="5689080" y="1622520"/>
              <a:ext cx="66960" cy="61920"/>
            </a:xfrm>
            <a:custGeom>
              <a:avLst/>
              <a:gdLst/>
              <a:ahLst/>
              <a:rect l="l" t="t" r="r" b="b"/>
              <a:pathLst>
                <a:path w="3172" h="2929">
                  <a:moveTo>
                    <a:pt x="1339" y="1"/>
                  </a:moveTo>
                  <a:cubicBezTo>
                    <a:pt x="1037" y="1"/>
                    <a:pt x="774" y="363"/>
                    <a:pt x="598" y="609"/>
                  </a:cubicBezTo>
                  <a:cubicBezTo>
                    <a:pt x="384" y="865"/>
                    <a:pt x="1" y="1462"/>
                    <a:pt x="214" y="1889"/>
                  </a:cubicBezTo>
                  <a:cubicBezTo>
                    <a:pt x="470" y="2401"/>
                    <a:pt x="1238" y="2572"/>
                    <a:pt x="1664" y="2913"/>
                  </a:cubicBezTo>
                  <a:cubicBezTo>
                    <a:pt x="1675" y="2924"/>
                    <a:pt x="1691" y="2929"/>
                    <a:pt x="1708" y="2929"/>
                  </a:cubicBezTo>
                  <a:cubicBezTo>
                    <a:pt x="1760" y="2929"/>
                    <a:pt x="1824" y="2881"/>
                    <a:pt x="1792" y="2785"/>
                  </a:cubicBezTo>
                  <a:cubicBezTo>
                    <a:pt x="1622" y="2444"/>
                    <a:pt x="1152" y="2273"/>
                    <a:pt x="811" y="2017"/>
                  </a:cubicBezTo>
                  <a:cubicBezTo>
                    <a:pt x="598" y="1846"/>
                    <a:pt x="470" y="1718"/>
                    <a:pt x="598" y="1462"/>
                  </a:cubicBezTo>
                  <a:cubicBezTo>
                    <a:pt x="640" y="1249"/>
                    <a:pt x="768" y="1036"/>
                    <a:pt x="896" y="865"/>
                  </a:cubicBezTo>
                  <a:cubicBezTo>
                    <a:pt x="1024" y="695"/>
                    <a:pt x="1152" y="609"/>
                    <a:pt x="1280" y="481"/>
                  </a:cubicBezTo>
                  <a:cubicBezTo>
                    <a:pt x="1319" y="430"/>
                    <a:pt x="1361" y="409"/>
                    <a:pt x="1405" y="409"/>
                  </a:cubicBezTo>
                  <a:cubicBezTo>
                    <a:pt x="1507" y="409"/>
                    <a:pt x="1617" y="520"/>
                    <a:pt x="1707" y="609"/>
                  </a:cubicBezTo>
                  <a:cubicBezTo>
                    <a:pt x="2048" y="908"/>
                    <a:pt x="2432" y="1164"/>
                    <a:pt x="2859" y="1377"/>
                  </a:cubicBezTo>
                  <a:cubicBezTo>
                    <a:pt x="2888" y="1399"/>
                    <a:pt x="2917" y="1408"/>
                    <a:pt x="2944" y="1408"/>
                  </a:cubicBezTo>
                  <a:cubicBezTo>
                    <a:pt x="3078" y="1408"/>
                    <a:pt x="3171" y="1185"/>
                    <a:pt x="3029" y="1078"/>
                  </a:cubicBezTo>
                  <a:cubicBezTo>
                    <a:pt x="2901" y="950"/>
                    <a:pt x="2518" y="780"/>
                    <a:pt x="2262" y="567"/>
                  </a:cubicBezTo>
                  <a:cubicBezTo>
                    <a:pt x="2048" y="353"/>
                    <a:pt x="1792" y="183"/>
                    <a:pt x="1536" y="55"/>
                  </a:cubicBezTo>
                  <a:cubicBezTo>
                    <a:pt x="1469" y="17"/>
                    <a:pt x="1403" y="1"/>
                    <a:pt x="133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5" name="CustomShape 114"/>
            <p:cNvSpPr/>
            <p:nvPr/>
          </p:nvSpPr>
          <p:spPr>
            <a:xfrm>
              <a:off x="5820120" y="1797120"/>
              <a:ext cx="62640" cy="59760"/>
            </a:xfrm>
            <a:custGeom>
              <a:avLst/>
              <a:gdLst/>
              <a:ahLst/>
              <a:rect l="l" t="t" r="r" b="b"/>
              <a:pathLst>
                <a:path w="2962" h="2835">
                  <a:moveTo>
                    <a:pt x="2002" y="0"/>
                  </a:moveTo>
                  <a:cubicBezTo>
                    <a:pt x="1970" y="0"/>
                    <a:pt x="1938" y="21"/>
                    <a:pt x="1938" y="64"/>
                  </a:cubicBezTo>
                  <a:cubicBezTo>
                    <a:pt x="1938" y="491"/>
                    <a:pt x="2279" y="875"/>
                    <a:pt x="2450" y="1216"/>
                  </a:cubicBezTo>
                  <a:cubicBezTo>
                    <a:pt x="2578" y="1472"/>
                    <a:pt x="2621" y="1600"/>
                    <a:pt x="2407" y="1813"/>
                  </a:cubicBezTo>
                  <a:cubicBezTo>
                    <a:pt x="2237" y="1984"/>
                    <a:pt x="2066" y="2112"/>
                    <a:pt x="1853" y="2240"/>
                  </a:cubicBezTo>
                  <a:cubicBezTo>
                    <a:pt x="1682" y="2283"/>
                    <a:pt x="1554" y="2368"/>
                    <a:pt x="1383" y="2410"/>
                  </a:cubicBezTo>
                  <a:cubicBezTo>
                    <a:pt x="1354" y="2422"/>
                    <a:pt x="1328" y="2427"/>
                    <a:pt x="1305" y="2427"/>
                  </a:cubicBezTo>
                  <a:cubicBezTo>
                    <a:pt x="1158" y="2427"/>
                    <a:pt x="1116" y="2217"/>
                    <a:pt x="1042" y="2069"/>
                  </a:cubicBezTo>
                  <a:cubicBezTo>
                    <a:pt x="829" y="1685"/>
                    <a:pt x="616" y="1259"/>
                    <a:pt x="360" y="875"/>
                  </a:cubicBezTo>
                  <a:cubicBezTo>
                    <a:pt x="323" y="826"/>
                    <a:pt x="276" y="805"/>
                    <a:pt x="230" y="805"/>
                  </a:cubicBezTo>
                  <a:cubicBezTo>
                    <a:pt x="113" y="805"/>
                    <a:pt x="0" y="936"/>
                    <a:pt x="61" y="1088"/>
                  </a:cubicBezTo>
                  <a:cubicBezTo>
                    <a:pt x="146" y="1387"/>
                    <a:pt x="402" y="1600"/>
                    <a:pt x="530" y="1899"/>
                  </a:cubicBezTo>
                  <a:cubicBezTo>
                    <a:pt x="616" y="2155"/>
                    <a:pt x="744" y="2410"/>
                    <a:pt x="914" y="2666"/>
                  </a:cubicBezTo>
                  <a:cubicBezTo>
                    <a:pt x="1022" y="2789"/>
                    <a:pt x="1157" y="2835"/>
                    <a:pt x="1299" y="2835"/>
                  </a:cubicBezTo>
                  <a:cubicBezTo>
                    <a:pt x="1553" y="2835"/>
                    <a:pt x="1832" y="2690"/>
                    <a:pt x="2023" y="2581"/>
                  </a:cubicBezTo>
                  <a:cubicBezTo>
                    <a:pt x="2322" y="2410"/>
                    <a:pt x="2962" y="2027"/>
                    <a:pt x="2962" y="1600"/>
                  </a:cubicBezTo>
                  <a:cubicBezTo>
                    <a:pt x="2962" y="1045"/>
                    <a:pt x="2322" y="533"/>
                    <a:pt x="2066" y="64"/>
                  </a:cubicBezTo>
                  <a:cubicBezTo>
                    <a:pt x="2066" y="21"/>
                    <a:pt x="2034" y="0"/>
                    <a:pt x="20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6" name="CustomShape 115"/>
            <p:cNvSpPr/>
            <p:nvPr/>
          </p:nvSpPr>
          <p:spPr>
            <a:xfrm>
              <a:off x="5731560" y="1593000"/>
              <a:ext cx="63360" cy="59760"/>
            </a:xfrm>
            <a:custGeom>
              <a:avLst/>
              <a:gdLst/>
              <a:ahLst/>
              <a:rect l="l" t="t" r="r" b="b"/>
              <a:pathLst>
                <a:path w="3006" h="2836">
                  <a:moveTo>
                    <a:pt x="1663" y="1"/>
                  </a:moveTo>
                  <a:cubicBezTo>
                    <a:pt x="1409" y="1"/>
                    <a:pt x="1130" y="145"/>
                    <a:pt x="939" y="254"/>
                  </a:cubicBezTo>
                  <a:cubicBezTo>
                    <a:pt x="640" y="425"/>
                    <a:pt x="1" y="809"/>
                    <a:pt x="43" y="1235"/>
                  </a:cubicBezTo>
                  <a:cubicBezTo>
                    <a:pt x="43" y="1790"/>
                    <a:pt x="640" y="2302"/>
                    <a:pt x="896" y="2771"/>
                  </a:cubicBezTo>
                  <a:cubicBezTo>
                    <a:pt x="918" y="2814"/>
                    <a:pt x="960" y="2835"/>
                    <a:pt x="998" y="2835"/>
                  </a:cubicBezTo>
                  <a:cubicBezTo>
                    <a:pt x="1035" y="2835"/>
                    <a:pt x="1067" y="2814"/>
                    <a:pt x="1067" y="2771"/>
                  </a:cubicBezTo>
                  <a:cubicBezTo>
                    <a:pt x="982" y="2344"/>
                    <a:pt x="768" y="1961"/>
                    <a:pt x="513" y="1619"/>
                  </a:cubicBezTo>
                  <a:cubicBezTo>
                    <a:pt x="385" y="1363"/>
                    <a:pt x="342" y="1235"/>
                    <a:pt x="555" y="1022"/>
                  </a:cubicBezTo>
                  <a:cubicBezTo>
                    <a:pt x="726" y="851"/>
                    <a:pt x="896" y="723"/>
                    <a:pt x="1110" y="595"/>
                  </a:cubicBezTo>
                  <a:cubicBezTo>
                    <a:pt x="1280" y="553"/>
                    <a:pt x="1451" y="467"/>
                    <a:pt x="1579" y="425"/>
                  </a:cubicBezTo>
                  <a:cubicBezTo>
                    <a:pt x="1608" y="413"/>
                    <a:pt x="1635" y="408"/>
                    <a:pt x="1660" y="408"/>
                  </a:cubicBezTo>
                  <a:cubicBezTo>
                    <a:pt x="1816" y="408"/>
                    <a:pt x="1889" y="619"/>
                    <a:pt x="1963" y="766"/>
                  </a:cubicBezTo>
                  <a:cubicBezTo>
                    <a:pt x="2134" y="1150"/>
                    <a:pt x="2347" y="1577"/>
                    <a:pt x="2603" y="1961"/>
                  </a:cubicBezTo>
                  <a:cubicBezTo>
                    <a:pt x="2639" y="2009"/>
                    <a:pt x="2690" y="2030"/>
                    <a:pt x="2741" y="2030"/>
                  </a:cubicBezTo>
                  <a:cubicBezTo>
                    <a:pt x="2870" y="2030"/>
                    <a:pt x="3005" y="1900"/>
                    <a:pt x="2944" y="1747"/>
                  </a:cubicBezTo>
                  <a:cubicBezTo>
                    <a:pt x="2816" y="1449"/>
                    <a:pt x="2603" y="1235"/>
                    <a:pt x="2475" y="937"/>
                  </a:cubicBezTo>
                  <a:cubicBezTo>
                    <a:pt x="2347" y="681"/>
                    <a:pt x="2219" y="425"/>
                    <a:pt x="2048" y="169"/>
                  </a:cubicBezTo>
                  <a:cubicBezTo>
                    <a:pt x="1941" y="46"/>
                    <a:pt x="1806" y="1"/>
                    <a:pt x="166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7" name="CustomShape 116"/>
            <p:cNvSpPr/>
            <p:nvPr/>
          </p:nvSpPr>
          <p:spPr>
            <a:xfrm>
              <a:off x="5738760" y="1663200"/>
              <a:ext cx="138240" cy="120240"/>
            </a:xfrm>
            <a:custGeom>
              <a:avLst/>
              <a:gdLst/>
              <a:ahLst/>
              <a:rect l="l" t="t" r="r" b="b"/>
              <a:pathLst>
                <a:path w="6528" h="5667">
                  <a:moveTo>
                    <a:pt x="3247" y="455"/>
                  </a:moveTo>
                  <a:cubicBezTo>
                    <a:pt x="3940" y="455"/>
                    <a:pt x="4644" y="753"/>
                    <a:pt x="5163" y="1430"/>
                  </a:cubicBezTo>
                  <a:cubicBezTo>
                    <a:pt x="6059" y="2454"/>
                    <a:pt x="5589" y="4118"/>
                    <a:pt x="4438" y="4801"/>
                  </a:cubicBezTo>
                  <a:cubicBezTo>
                    <a:pt x="3968" y="5087"/>
                    <a:pt x="3435" y="5231"/>
                    <a:pt x="2897" y="5231"/>
                  </a:cubicBezTo>
                  <a:cubicBezTo>
                    <a:pt x="2554" y="5231"/>
                    <a:pt x="2210" y="5173"/>
                    <a:pt x="1878" y="5057"/>
                  </a:cubicBezTo>
                  <a:cubicBezTo>
                    <a:pt x="1195" y="4758"/>
                    <a:pt x="854" y="3819"/>
                    <a:pt x="769" y="3265"/>
                  </a:cubicBezTo>
                  <a:cubicBezTo>
                    <a:pt x="571" y="1598"/>
                    <a:pt x="1888" y="455"/>
                    <a:pt x="3247" y="455"/>
                  </a:cubicBezTo>
                  <a:close/>
                  <a:moveTo>
                    <a:pt x="3112" y="1"/>
                  </a:moveTo>
                  <a:cubicBezTo>
                    <a:pt x="2620" y="1"/>
                    <a:pt x="2127" y="107"/>
                    <a:pt x="1665" y="321"/>
                  </a:cubicBezTo>
                  <a:cubicBezTo>
                    <a:pt x="385" y="1004"/>
                    <a:pt x="1" y="2710"/>
                    <a:pt x="427" y="3862"/>
                  </a:cubicBezTo>
                  <a:cubicBezTo>
                    <a:pt x="831" y="5019"/>
                    <a:pt x="1862" y="5667"/>
                    <a:pt x="2997" y="5667"/>
                  </a:cubicBezTo>
                  <a:cubicBezTo>
                    <a:pt x="3661" y="5667"/>
                    <a:pt x="4362" y="5444"/>
                    <a:pt x="4992" y="4971"/>
                  </a:cubicBezTo>
                  <a:cubicBezTo>
                    <a:pt x="6400" y="3990"/>
                    <a:pt x="6528" y="1985"/>
                    <a:pt x="5291" y="791"/>
                  </a:cubicBezTo>
                  <a:cubicBezTo>
                    <a:pt x="4663" y="267"/>
                    <a:pt x="3891" y="1"/>
                    <a:pt x="31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8" name="CustomShape 117"/>
            <p:cNvSpPr/>
            <p:nvPr/>
          </p:nvSpPr>
          <p:spPr>
            <a:xfrm>
              <a:off x="5497920" y="1663560"/>
              <a:ext cx="109080" cy="58320"/>
            </a:xfrm>
            <a:custGeom>
              <a:avLst/>
              <a:gdLst/>
              <a:ahLst/>
              <a:rect l="l" t="t" r="r" b="b"/>
              <a:pathLst>
                <a:path w="5150" h="2769">
                  <a:moveTo>
                    <a:pt x="4342" y="0"/>
                  </a:moveTo>
                  <a:cubicBezTo>
                    <a:pt x="4244" y="0"/>
                    <a:pt x="4139" y="95"/>
                    <a:pt x="4168" y="209"/>
                  </a:cubicBezTo>
                  <a:cubicBezTo>
                    <a:pt x="4211" y="422"/>
                    <a:pt x="4253" y="636"/>
                    <a:pt x="4296" y="892"/>
                  </a:cubicBezTo>
                  <a:cubicBezTo>
                    <a:pt x="3889" y="737"/>
                    <a:pt x="3421" y="675"/>
                    <a:pt x="2941" y="675"/>
                  </a:cubicBezTo>
                  <a:cubicBezTo>
                    <a:pt x="1962" y="675"/>
                    <a:pt x="930" y="933"/>
                    <a:pt x="243" y="1190"/>
                  </a:cubicBezTo>
                  <a:cubicBezTo>
                    <a:pt x="0" y="1271"/>
                    <a:pt x="64" y="1620"/>
                    <a:pt x="290" y="1620"/>
                  </a:cubicBezTo>
                  <a:cubicBezTo>
                    <a:pt x="302" y="1620"/>
                    <a:pt x="315" y="1619"/>
                    <a:pt x="328" y="1617"/>
                  </a:cubicBezTo>
                  <a:cubicBezTo>
                    <a:pt x="1096" y="1489"/>
                    <a:pt x="1864" y="1403"/>
                    <a:pt x="2632" y="1403"/>
                  </a:cubicBezTo>
                  <a:cubicBezTo>
                    <a:pt x="3229" y="1403"/>
                    <a:pt x="3784" y="1531"/>
                    <a:pt x="4296" y="1787"/>
                  </a:cubicBezTo>
                  <a:cubicBezTo>
                    <a:pt x="4040" y="1915"/>
                    <a:pt x="3784" y="2086"/>
                    <a:pt x="3571" y="2299"/>
                  </a:cubicBezTo>
                  <a:cubicBezTo>
                    <a:pt x="3443" y="2513"/>
                    <a:pt x="3613" y="2726"/>
                    <a:pt x="3827" y="2769"/>
                  </a:cubicBezTo>
                  <a:cubicBezTo>
                    <a:pt x="4296" y="2726"/>
                    <a:pt x="4722" y="2470"/>
                    <a:pt x="5021" y="2129"/>
                  </a:cubicBezTo>
                  <a:cubicBezTo>
                    <a:pt x="5106" y="1915"/>
                    <a:pt x="5149" y="1659"/>
                    <a:pt x="5106" y="1403"/>
                  </a:cubicBezTo>
                  <a:cubicBezTo>
                    <a:pt x="5021" y="1318"/>
                    <a:pt x="4936" y="1276"/>
                    <a:pt x="4850" y="1190"/>
                  </a:cubicBezTo>
                  <a:cubicBezTo>
                    <a:pt x="4765" y="806"/>
                    <a:pt x="4637" y="422"/>
                    <a:pt x="4466" y="81"/>
                  </a:cubicBezTo>
                  <a:cubicBezTo>
                    <a:pt x="4438" y="24"/>
                    <a:pt x="4391" y="0"/>
                    <a:pt x="43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9" name="CustomShape 118"/>
            <p:cNvSpPr/>
            <p:nvPr/>
          </p:nvSpPr>
          <p:spPr>
            <a:xfrm>
              <a:off x="5694480" y="1971360"/>
              <a:ext cx="53280" cy="96480"/>
            </a:xfrm>
            <a:custGeom>
              <a:avLst/>
              <a:gdLst/>
              <a:ahLst/>
              <a:rect l="l" t="t" r="r" b="b"/>
              <a:pathLst>
                <a:path w="2518" h="4565">
                  <a:moveTo>
                    <a:pt x="2240" y="0"/>
                  </a:moveTo>
                  <a:cubicBezTo>
                    <a:pt x="2134" y="0"/>
                    <a:pt x="2027" y="64"/>
                    <a:pt x="2006" y="192"/>
                  </a:cubicBezTo>
                  <a:cubicBezTo>
                    <a:pt x="2048" y="1642"/>
                    <a:pt x="1195" y="2581"/>
                    <a:pt x="640" y="3818"/>
                  </a:cubicBezTo>
                  <a:cubicBezTo>
                    <a:pt x="640" y="3818"/>
                    <a:pt x="640" y="3861"/>
                    <a:pt x="640" y="3903"/>
                  </a:cubicBezTo>
                  <a:cubicBezTo>
                    <a:pt x="555" y="3434"/>
                    <a:pt x="555" y="3008"/>
                    <a:pt x="640" y="2538"/>
                  </a:cubicBezTo>
                  <a:cubicBezTo>
                    <a:pt x="640" y="2432"/>
                    <a:pt x="555" y="2378"/>
                    <a:pt x="470" y="2378"/>
                  </a:cubicBezTo>
                  <a:cubicBezTo>
                    <a:pt x="384" y="2378"/>
                    <a:pt x="299" y="2432"/>
                    <a:pt x="299" y="2538"/>
                  </a:cubicBezTo>
                  <a:cubicBezTo>
                    <a:pt x="256" y="3050"/>
                    <a:pt x="0" y="3733"/>
                    <a:pt x="256" y="4202"/>
                  </a:cubicBezTo>
                  <a:cubicBezTo>
                    <a:pt x="406" y="4479"/>
                    <a:pt x="736" y="4565"/>
                    <a:pt x="1094" y="4565"/>
                  </a:cubicBezTo>
                  <a:cubicBezTo>
                    <a:pt x="1451" y="4565"/>
                    <a:pt x="1835" y="4479"/>
                    <a:pt x="2091" y="4415"/>
                  </a:cubicBezTo>
                  <a:cubicBezTo>
                    <a:pt x="2417" y="4375"/>
                    <a:pt x="2392" y="3943"/>
                    <a:pt x="2091" y="3943"/>
                  </a:cubicBezTo>
                  <a:cubicBezTo>
                    <a:pt x="2077" y="3943"/>
                    <a:pt x="2063" y="3944"/>
                    <a:pt x="2048" y="3946"/>
                  </a:cubicBezTo>
                  <a:cubicBezTo>
                    <a:pt x="1942" y="3903"/>
                    <a:pt x="1824" y="3882"/>
                    <a:pt x="1702" y="3882"/>
                  </a:cubicBezTo>
                  <a:cubicBezTo>
                    <a:pt x="1579" y="3882"/>
                    <a:pt x="1451" y="3903"/>
                    <a:pt x="1323" y="3946"/>
                  </a:cubicBezTo>
                  <a:lnTo>
                    <a:pt x="1067" y="3989"/>
                  </a:lnTo>
                  <a:cubicBezTo>
                    <a:pt x="2006" y="2922"/>
                    <a:pt x="2517" y="1600"/>
                    <a:pt x="2475" y="192"/>
                  </a:cubicBezTo>
                  <a:cubicBezTo>
                    <a:pt x="2453" y="64"/>
                    <a:pt x="2347" y="0"/>
                    <a:pt x="22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0" name="CustomShape 119"/>
            <p:cNvSpPr/>
            <p:nvPr/>
          </p:nvSpPr>
          <p:spPr>
            <a:xfrm>
              <a:off x="5820480" y="1836720"/>
              <a:ext cx="108360" cy="55800"/>
            </a:xfrm>
            <a:custGeom>
              <a:avLst/>
              <a:gdLst/>
              <a:ahLst/>
              <a:rect l="l" t="t" r="r" b="b"/>
              <a:pathLst>
                <a:path w="5120" h="2648">
                  <a:moveTo>
                    <a:pt x="4026" y="1"/>
                  </a:moveTo>
                  <a:cubicBezTo>
                    <a:pt x="3978" y="1"/>
                    <a:pt x="3930" y="4"/>
                    <a:pt x="3882" y="9"/>
                  </a:cubicBezTo>
                  <a:cubicBezTo>
                    <a:pt x="3669" y="9"/>
                    <a:pt x="3627" y="350"/>
                    <a:pt x="3840" y="393"/>
                  </a:cubicBezTo>
                  <a:cubicBezTo>
                    <a:pt x="3968" y="436"/>
                    <a:pt x="4096" y="478"/>
                    <a:pt x="4224" y="521"/>
                  </a:cubicBezTo>
                  <a:cubicBezTo>
                    <a:pt x="2901" y="1246"/>
                    <a:pt x="1749" y="2227"/>
                    <a:pt x="171" y="2355"/>
                  </a:cubicBezTo>
                  <a:cubicBezTo>
                    <a:pt x="43" y="2355"/>
                    <a:pt x="0" y="2611"/>
                    <a:pt x="128" y="2611"/>
                  </a:cubicBezTo>
                  <a:cubicBezTo>
                    <a:pt x="293" y="2635"/>
                    <a:pt x="462" y="2647"/>
                    <a:pt x="632" y="2647"/>
                  </a:cubicBezTo>
                  <a:cubicBezTo>
                    <a:pt x="1959" y="2647"/>
                    <a:pt x="3411" y="1945"/>
                    <a:pt x="4394" y="1075"/>
                  </a:cubicBezTo>
                  <a:cubicBezTo>
                    <a:pt x="4394" y="1289"/>
                    <a:pt x="4437" y="1545"/>
                    <a:pt x="4522" y="1715"/>
                  </a:cubicBezTo>
                  <a:cubicBezTo>
                    <a:pt x="4565" y="1801"/>
                    <a:pt x="4650" y="1843"/>
                    <a:pt x="4736" y="1843"/>
                  </a:cubicBezTo>
                  <a:cubicBezTo>
                    <a:pt x="4821" y="1843"/>
                    <a:pt x="4906" y="1801"/>
                    <a:pt x="4949" y="1715"/>
                  </a:cubicBezTo>
                  <a:cubicBezTo>
                    <a:pt x="5120" y="1289"/>
                    <a:pt x="5077" y="819"/>
                    <a:pt x="4864" y="393"/>
                  </a:cubicBezTo>
                  <a:cubicBezTo>
                    <a:pt x="4677" y="132"/>
                    <a:pt x="4360" y="1"/>
                    <a:pt x="40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1" name="CustomShape 120"/>
            <p:cNvSpPr/>
            <p:nvPr/>
          </p:nvSpPr>
          <p:spPr>
            <a:xfrm>
              <a:off x="5650560" y="1569960"/>
              <a:ext cx="60480" cy="65880"/>
            </a:xfrm>
            <a:custGeom>
              <a:avLst/>
              <a:gdLst/>
              <a:ahLst/>
              <a:rect l="l" t="t" r="r" b="b"/>
              <a:pathLst>
                <a:path w="2869" h="3121">
                  <a:moveTo>
                    <a:pt x="2614" y="1"/>
                  </a:moveTo>
                  <a:cubicBezTo>
                    <a:pt x="2591" y="1"/>
                    <a:pt x="2568" y="6"/>
                    <a:pt x="2545" y="18"/>
                  </a:cubicBezTo>
                  <a:cubicBezTo>
                    <a:pt x="1564" y="487"/>
                    <a:pt x="838" y="1383"/>
                    <a:pt x="582" y="2407"/>
                  </a:cubicBezTo>
                  <a:cubicBezTo>
                    <a:pt x="497" y="2279"/>
                    <a:pt x="412" y="2151"/>
                    <a:pt x="369" y="1980"/>
                  </a:cubicBezTo>
                  <a:cubicBezTo>
                    <a:pt x="338" y="1917"/>
                    <a:pt x="278" y="1889"/>
                    <a:pt x="216" y="1889"/>
                  </a:cubicBezTo>
                  <a:cubicBezTo>
                    <a:pt x="111" y="1889"/>
                    <a:pt x="1" y="1973"/>
                    <a:pt x="28" y="2108"/>
                  </a:cubicBezTo>
                  <a:cubicBezTo>
                    <a:pt x="70" y="2492"/>
                    <a:pt x="284" y="2833"/>
                    <a:pt x="625" y="3047"/>
                  </a:cubicBezTo>
                  <a:cubicBezTo>
                    <a:pt x="776" y="3097"/>
                    <a:pt x="935" y="3121"/>
                    <a:pt x="1091" y="3121"/>
                  </a:cubicBezTo>
                  <a:cubicBezTo>
                    <a:pt x="1332" y="3121"/>
                    <a:pt x="1570" y="3065"/>
                    <a:pt x="1777" y="2961"/>
                  </a:cubicBezTo>
                  <a:cubicBezTo>
                    <a:pt x="1990" y="2876"/>
                    <a:pt x="1862" y="2577"/>
                    <a:pt x="1692" y="2577"/>
                  </a:cubicBezTo>
                  <a:cubicBezTo>
                    <a:pt x="1436" y="2577"/>
                    <a:pt x="1222" y="2577"/>
                    <a:pt x="966" y="2620"/>
                  </a:cubicBezTo>
                  <a:cubicBezTo>
                    <a:pt x="1137" y="2193"/>
                    <a:pt x="1393" y="1767"/>
                    <a:pt x="1692" y="1425"/>
                  </a:cubicBezTo>
                  <a:cubicBezTo>
                    <a:pt x="2075" y="1084"/>
                    <a:pt x="2417" y="700"/>
                    <a:pt x="2758" y="359"/>
                  </a:cubicBezTo>
                  <a:cubicBezTo>
                    <a:pt x="2869" y="212"/>
                    <a:pt x="2756" y="1"/>
                    <a:pt x="26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2" name="CustomShape 121"/>
            <p:cNvSpPr/>
            <p:nvPr/>
          </p:nvSpPr>
          <p:spPr>
            <a:xfrm>
              <a:off x="5357520" y="1697040"/>
              <a:ext cx="44280" cy="30240"/>
            </a:xfrm>
            <a:custGeom>
              <a:avLst/>
              <a:gdLst/>
              <a:ahLst/>
              <a:rect l="l" t="t" r="r" b="b"/>
              <a:pathLst>
                <a:path w="2095" h="1445">
                  <a:moveTo>
                    <a:pt x="288" y="1"/>
                  </a:moveTo>
                  <a:cubicBezTo>
                    <a:pt x="30" y="1"/>
                    <a:pt x="1" y="352"/>
                    <a:pt x="162" y="473"/>
                  </a:cubicBezTo>
                  <a:cubicBezTo>
                    <a:pt x="589" y="729"/>
                    <a:pt x="1016" y="985"/>
                    <a:pt x="1399" y="1327"/>
                  </a:cubicBezTo>
                  <a:cubicBezTo>
                    <a:pt x="1472" y="1410"/>
                    <a:pt x="1555" y="1445"/>
                    <a:pt x="1634" y="1445"/>
                  </a:cubicBezTo>
                  <a:cubicBezTo>
                    <a:pt x="1881" y="1445"/>
                    <a:pt x="2095" y="1105"/>
                    <a:pt x="1869" y="815"/>
                  </a:cubicBezTo>
                  <a:cubicBezTo>
                    <a:pt x="1485" y="345"/>
                    <a:pt x="930" y="47"/>
                    <a:pt x="333" y="4"/>
                  </a:cubicBezTo>
                  <a:cubicBezTo>
                    <a:pt x="317" y="2"/>
                    <a:pt x="302" y="1"/>
                    <a:pt x="2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3" name="CustomShape 122"/>
            <p:cNvSpPr/>
            <p:nvPr/>
          </p:nvSpPr>
          <p:spPr>
            <a:xfrm>
              <a:off x="5326560" y="1774080"/>
              <a:ext cx="25920" cy="16920"/>
            </a:xfrm>
            <a:custGeom>
              <a:avLst/>
              <a:gdLst/>
              <a:ahLst/>
              <a:rect l="l" t="t" r="r" b="b"/>
              <a:pathLst>
                <a:path w="1235" h="812">
                  <a:moveTo>
                    <a:pt x="371" y="0"/>
                  </a:moveTo>
                  <a:cubicBezTo>
                    <a:pt x="173" y="0"/>
                    <a:pt x="0" y="271"/>
                    <a:pt x="200" y="431"/>
                  </a:cubicBezTo>
                  <a:cubicBezTo>
                    <a:pt x="370" y="602"/>
                    <a:pt x="413" y="644"/>
                    <a:pt x="541" y="730"/>
                  </a:cubicBezTo>
                  <a:cubicBezTo>
                    <a:pt x="615" y="787"/>
                    <a:pt x="689" y="812"/>
                    <a:pt x="758" y="812"/>
                  </a:cubicBezTo>
                  <a:cubicBezTo>
                    <a:pt x="1045" y="812"/>
                    <a:pt x="1234" y="390"/>
                    <a:pt x="925" y="218"/>
                  </a:cubicBezTo>
                  <a:cubicBezTo>
                    <a:pt x="754" y="132"/>
                    <a:pt x="583" y="47"/>
                    <a:pt x="413" y="4"/>
                  </a:cubicBezTo>
                  <a:cubicBezTo>
                    <a:pt x="399" y="2"/>
                    <a:pt x="385" y="0"/>
                    <a:pt x="37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4" name="CustomShape 123"/>
            <p:cNvSpPr/>
            <p:nvPr/>
          </p:nvSpPr>
          <p:spPr>
            <a:xfrm>
              <a:off x="5267880" y="1910520"/>
              <a:ext cx="42840" cy="15840"/>
            </a:xfrm>
            <a:custGeom>
              <a:avLst/>
              <a:gdLst/>
              <a:ahLst/>
              <a:rect l="l" t="t" r="r" b="b"/>
              <a:pathLst>
                <a:path w="2029" h="769">
                  <a:moveTo>
                    <a:pt x="1394" y="0"/>
                  </a:moveTo>
                  <a:cubicBezTo>
                    <a:pt x="970" y="0"/>
                    <a:pt x="547" y="96"/>
                    <a:pt x="195" y="288"/>
                  </a:cubicBezTo>
                  <a:cubicBezTo>
                    <a:pt x="0" y="405"/>
                    <a:pt x="54" y="769"/>
                    <a:pt x="258" y="769"/>
                  </a:cubicBezTo>
                  <a:cubicBezTo>
                    <a:pt x="278" y="769"/>
                    <a:pt x="300" y="765"/>
                    <a:pt x="323" y="757"/>
                  </a:cubicBezTo>
                  <a:cubicBezTo>
                    <a:pt x="834" y="715"/>
                    <a:pt x="1304" y="629"/>
                    <a:pt x="1773" y="501"/>
                  </a:cubicBezTo>
                  <a:cubicBezTo>
                    <a:pt x="2029" y="416"/>
                    <a:pt x="2029" y="117"/>
                    <a:pt x="1816" y="32"/>
                  </a:cubicBezTo>
                  <a:cubicBezTo>
                    <a:pt x="1677" y="11"/>
                    <a:pt x="1536" y="0"/>
                    <a:pt x="13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5" name="CustomShape 124"/>
            <p:cNvSpPr/>
            <p:nvPr/>
          </p:nvSpPr>
          <p:spPr>
            <a:xfrm>
              <a:off x="5317560" y="1999800"/>
              <a:ext cx="25200" cy="16200"/>
            </a:xfrm>
            <a:custGeom>
              <a:avLst/>
              <a:gdLst/>
              <a:ahLst/>
              <a:rect l="l" t="t" r="r" b="b"/>
              <a:pathLst>
                <a:path w="1211" h="776">
                  <a:moveTo>
                    <a:pt x="836" y="1"/>
                  </a:moveTo>
                  <a:cubicBezTo>
                    <a:pt x="824" y="1"/>
                    <a:pt x="811" y="2"/>
                    <a:pt x="797" y="4"/>
                  </a:cubicBezTo>
                  <a:cubicBezTo>
                    <a:pt x="584" y="47"/>
                    <a:pt x="371" y="174"/>
                    <a:pt x="200" y="345"/>
                  </a:cubicBezTo>
                  <a:cubicBezTo>
                    <a:pt x="1" y="505"/>
                    <a:pt x="174" y="776"/>
                    <a:pt x="406" y="776"/>
                  </a:cubicBezTo>
                  <a:cubicBezTo>
                    <a:pt x="423" y="776"/>
                    <a:pt x="439" y="775"/>
                    <a:pt x="456" y="772"/>
                  </a:cubicBezTo>
                  <a:cubicBezTo>
                    <a:pt x="627" y="686"/>
                    <a:pt x="797" y="601"/>
                    <a:pt x="968" y="473"/>
                  </a:cubicBezTo>
                  <a:cubicBezTo>
                    <a:pt x="1210" y="352"/>
                    <a:pt x="1070" y="1"/>
                    <a:pt x="8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6" name="CustomShape 125"/>
            <p:cNvSpPr/>
            <p:nvPr/>
          </p:nvSpPr>
          <p:spPr>
            <a:xfrm>
              <a:off x="5380920" y="2112480"/>
              <a:ext cx="27720" cy="31680"/>
            </a:xfrm>
            <a:custGeom>
              <a:avLst/>
              <a:gdLst/>
              <a:ahLst/>
              <a:rect l="l" t="t" r="r" b="b"/>
              <a:pathLst>
                <a:path w="1316" h="1501">
                  <a:moveTo>
                    <a:pt x="1094" y="1"/>
                  </a:moveTo>
                  <a:cubicBezTo>
                    <a:pt x="1036" y="1"/>
                    <a:pt x="974" y="24"/>
                    <a:pt x="931" y="81"/>
                  </a:cubicBezTo>
                  <a:cubicBezTo>
                    <a:pt x="803" y="294"/>
                    <a:pt x="633" y="550"/>
                    <a:pt x="419" y="806"/>
                  </a:cubicBezTo>
                  <a:cubicBezTo>
                    <a:pt x="249" y="934"/>
                    <a:pt x="121" y="1148"/>
                    <a:pt x="36" y="1318"/>
                  </a:cubicBezTo>
                  <a:cubicBezTo>
                    <a:pt x="0" y="1424"/>
                    <a:pt x="110" y="1500"/>
                    <a:pt x="197" y="1500"/>
                  </a:cubicBezTo>
                  <a:cubicBezTo>
                    <a:pt x="216" y="1500"/>
                    <a:pt x="234" y="1496"/>
                    <a:pt x="249" y="1489"/>
                  </a:cubicBezTo>
                  <a:cubicBezTo>
                    <a:pt x="718" y="1276"/>
                    <a:pt x="974" y="636"/>
                    <a:pt x="1230" y="209"/>
                  </a:cubicBezTo>
                  <a:cubicBezTo>
                    <a:pt x="1315" y="95"/>
                    <a:pt x="1211" y="1"/>
                    <a:pt x="10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7" name="CustomShape 126"/>
            <p:cNvSpPr/>
            <p:nvPr/>
          </p:nvSpPr>
          <p:spPr>
            <a:xfrm>
              <a:off x="5492520" y="2124000"/>
              <a:ext cx="14400" cy="20880"/>
            </a:xfrm>
            <a:custGeom>
              <a:avLst/>
              <a:gdLst/>
              <a:ahLst/>
              <a:rect l="l" t="t" r="r" b="b"/>
              <a:pathLst>
                <a:path w="698" h="993">
                  <a:moveTo>
                    <a:pt x="357" y="0"/>
                  </a:moveTo>
                  <a:cubicBezTo>
                    <a:pt x="251" y="0"/>
                    <a:pt x="151" y="65"/>
                    <a:pt x="117" y="217"/>
                  </a:cubicBezTo>
                  <a:cubicBezTo>
                    <a:pt x="117" y="387"/>
                    <a:pt x="74" y="558"/>
                    <a:pt x="32" y="729"/>
                  </a:cubicBezTo>
                  <a:cubicBezTo>
                    <a:pt x="1" y="883"/>
                    <a:pt x="127" y="993"/>
                    <a:pt x="247" y="993"/>
                  </a:cubicBezTo>
                  <a:cubicBezTo>
                    <a:pt x="293" y="993"/>
                    <a:pt x="338" y="977"/>
                    <a:pt x="373" y="942"/>
                  </a:cubicBezTo>
                  <a:cubicBezTo>
                    <a:pt x="544" y="771"/>
                    <a:pt x="629" y="601"/>
                    <a:pt x="672" y="387"/>
                  </a:cubicBezTo>
                  <a:cubicBezTo>
                    <a:pt x="698" y="155"/>
                    <a:pt x="520" y="0"/>
                    <a:pt x="3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8" name="CustomShape 127"/>
            <p:cNvSpPr/>
            <p:nvPr/>
          </p:nvSpPr>
          <p:spPr>
            <a:xfrm>
              <a:off x="5612040" y="2115720"/>
              <a:ext cx="18720" cy="46800"/>
            </a:xfrm>
            <a:custGeom>
              <a:avLst/>
              <a:gdLst/>
              <a:ahLst/>
              <a:rect l="l" t="t" r="r" b="b"/>
              <a:pathLst>
                <a:path w="897" h="2223">
                  <a:moveTo>
                    <a:pt x="299" y="1"/>
                  </a:moveTo>
                  <a:cubicBezTo>
                    <a:pt x="171" y="1"/>
                    <a:pt x="43" y="75"/>
                    <a:pt x="43" y="225"/>
                  </a:cubicBezTo>
                  <a:cubicBezTo>
                    <a:pt x="0" y="865"/>
                    <a:pt x="128" y="1505"/>
                    <a:pt x="384" y="2102"/>
                  </a:cubicBezTo>
                  <a:cubicBezTo>
                    <a:pt x="434" y="2185"/>
                    <a:pt x="523" y="2223"/>
                    <a:pt x="613" y="2223"/>
                  </a:cubicBezTo>
                  <a:cubicBezTo>
                    <a:pt x="753" y="2223"/>
                    <a:pt x="896" y="2130"/>
                    <a:pt x="896" y="1974"/>
                  </a:cubicBezTo>
                  <a:cubicBezTo>
                    <a:pt x="811" y="1377"/>
                    <a:pt x="555" y="822"/>
                    <a:pt x="555" y="225"/>
                  </a:cubicBezTo>
                  <a:cubicBezTo>
                    <a:pt x="555" y="75"/>
                    <a:pt x="427" y="1"/>
                    <a:pt x="29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9" name="CustomShape 128"/>
            <p:cNvSpPr/>
            <p:nvPr/>
          </p:nvSpPr>
          <p:spPr>
            <a:xfrm>
              <a:off x="5754240" y="1546560"/>
              <a:ext cx="12240" cy="22320"/>
            </a:xfrm>
            <a:custGeom>
              <a:avLst/>
              <a:gdLst/>
              <a:ahLst/>
              <a:rect l="l" t="t" r="r" b="b"/>
              <a:pathLst>
                <a:path w="598" h="1072">
                  <a:moveTo>
                    <a:pt x="184" y="0"/>
                  </a:moveTo>
                  <a:cubicBezTo>
                    <a:pt x="88" y="0"/>
                    <a:pt x="0" y="100"/>
                    <a:pt x="0" y="223"/>
                  </a:cubicBezTo>
                  <a:cubicBezTo>
                    <a:pt x="85" y="479"/>
                    <a:pt x="171" y="692"/>
                    <a:pt x="256" y="948"/>
                  </a:cubicBezTo>
                  <a:cubicBezTo>
                    <a:pt x="276" y="1029"/>
                    <a:pt x="344" y="1071"/>
                    <a:pt x="414" y="1071"/>
                  </a:cubicBezTo>
                  <a:cubicBezTo>
                    <a:pt x="493" y="1071"/>
                    <a:pt x="575" y="1018"/>
                    <a:pt x="597" y="905"/>
                  </a:cubicBezTo>
                  <a:cubicBezTo>
                    <a:pt x="597" y="607"/>
                    <a:pt x="512" y="308"/>
                    <a:pt x="299" y="52"/>
                  </a:cubicBezTo>
                  <a:cubicBezTo>
                    <a:pt x="262" y="16"/>
                    <a:pt x="223" y="0"/>
                    <a:pt x="1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0" name="CustomShape 129"/>
            <p:cNvSpPr/>
            <p:nvPr/>
          </p:nvSpPr>
          <p:spPr>
            <a:xfrm>
              <a:off x="5830920" y="1552680"/>
              <a:ext cx="10080" cy="15840"/>
            </a:xfrm>
            <a:custGeom>
              <a:avLst/>
              <a:gdLst/>
              <a:ahLst/>
              <a:rect l="l" t="t" r="r" b="b"/>
              <a:pathLst>
                <a:path w="487" h="761">
                  <a:moveTo>
                    <a:pt x="362" y="0"/>
                  </a:moveTo>
                  <a:cubicBezTo>
                    <a:pt x="307" y="0"/>
                    <a:pt x="250" y="32"/>
                    <a:pt x="231" y="91"/>
                  </a:cubicBezTo>
                  <a:cubicBezTo>
                    <a:pt x="188" y="219"/>
                    <a:pt x="103" y="390"/>
                    <a:pt x="60" y="561"/>
                  </a:cubicBezTo>
                  <a:cubicBezTo>
                    <a:pt x="0" y="650"/>
                    <a:pt x="107" y="760"/>
                    <a:pt x="206" y="760"/>
                  </a:cubicBezTo>
                  <a:cubicBezTo>
                    <a:pt x="249" y="760"/>
                    <a:pt x="290" y="740"/>
                    <a:pt x="316" y="689"/>
                  </a:cubicBezTo>
                  <a:cubicBezTo>
                    <a:pt x="444" y="518"/>
                    <a:pt x="487" y="305"/>
                    <a:pt x="487" y="134"/>
                  </a:cubicBezTo>
                  <a:cubicBezTo>
                    <a:pt x="487" y="43"/>
                    <a:pt x="425" y="0"/>
                    <a:pt x="3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1" name="CustomShape 130"/>
            <p:cNvSpPr/>
            <p:nvPr/>
          </p:nvSpPr>
          <p:spPr>
            <a:xfrm>
              <a:off x="5898600" y="1554840"/>
              <a:ext cx="34560" cy="30600"/>
            </a:xfrm>
            <a:custGeom>
              <a:avLst/>
              <a:gdLst/>
              <a:ahLst/>
              <a:rect l="l" t="t" r="r" b="b"/>
              <a:pathLst>
                <a:path w="1641" h="1463">
                  <a:moveTo>
                    <a:pt x="1291" y="1"/>
                  </a:moveTo>
                  <a:cubicBezTo>
                    <a:pt x="1246" y="1"/>
                    <a:pt x="1199" y="12"/>
                    <a:pt x="1152" y="35"/>
                  </a:cubicBezTo>
                  <a:cubicBezTo>
                    <a:pt x="811" y="291"/>
                    <a:pt x="469" y="632"/>
                    <a:pt x="171" y="974"/>
                  </a:cubicBezTo>
                  <a:cubicBezTo>
                    <a:pt x="1" y="1177"/>
                    <a:pt x="210" y="1462"/>
                    <a:pt x="431" y="1462"/>
                  </a:cubicBezTo>
                  <a:cubicBezTo>
                    <a:pt x="488" y="1462"/>
                    <a:pt x="545" y="1444"/>
                    <a:pt x="597" y="1400"/>
                  </a:cubicBezTo>
                  <a:cubicBezTo>
                    <a:pt x="939" y="1102"/>
                    <a:pt x="1280" y="760"/>
                    <a:pt x="1536" y="419"/>
                  </a:cubicBezTo>
                  <a:cubicBezTo>
                    <a:pt x="1640" y="210"/>
                    <a:pt x="1489" y="1"/>
                    <a:pt x="129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2" name="CustomShape 131"/>
            <p:cNvSpPr/>
            <p:nvPr/>
          </p:nvSpPr>
          <p:spPr>
            <a:xfrm>
              <a:off x="5966640" y="1661040"/>
              <a:ext cx="20160" cy="11160"/>
            </a:xfrm>
            <a:custGeom>
              <a:avLst/>
              <a:gdLst/>
              <a:ahLst/>
              <a:rect l="l" t="t" r="r" b="b"/>
              <a:pathLst>
                <a:path w="973" h="546">
                  <a:moveTo>
                    <a:pt x="592" y="1"/>
                  </a:moveTo>
                  <a:cubicBezTo>
                    <a:pt x="384" y="1"/>
                    <a:pt x="178" y="116"/>
                    <a:pt x="77" y="283"/>
                  </a:cubicBezTo>
                  <a:cubicBezTo>
                    <a:pt x="1" y="398"/>
                    <a:pt x="95" y="546"/>
                    <a:pt x="237" y="546"/>
                  </a:cubicBezTo>
                  <a:cubicBezTo>
                    <a:pt x="254" y="546"/>
                    <a:pt x="272" y="544"/>
                    <a:pt x="290" y="539"/>
                  </a:cubicBezTo>
                  <a:cubicBezTo>
                    <a:pt x="461" y="497"/>
                    <a:pt x="589" y="454"/>
                    <a:pt x="760" y="411"/>
                  </a:cubicBezTo>
                  <a:cubicBezTo>
                    <a:pt x="973" y="326"/>
                    <a:pt x="973" y="70"/>
                    <a:pt x="760" y="27"/>
                  </a:cubicBezTo>
                  <a:cubicBezTo>
                    <a:pt x="705" y="9"/>
                    <a:pt x="648" y="1"/>
                    <a:pt x="5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3" name="CustomShape 132"/>
            <p:cNvSpPr/>
            <p:nvPr/>
          </p:nvSpPr>
          <p:spPr>
            <a:xfrm>
              <a:off x="5966640" y="1760400"/>
              <a:ext cx="52560" cy="16200"/>
            </a:xfrm>
            <a:custGeom>
              <a:avLst/>
              <a:gdLst/>
              <a:ahLst/>
              <a:rect l="l" t="t" r="r" b="b"/>
              <a:pathLst>
                <a:path w="2489" h="776">
                  <a:moveTo>
                    <a:pt x="289" y="0"/>
                  </a:moveTo>
                  <a:cubicBezTo>
                    <a:pt x="28" y="0"/>
                    <a:pt x="1" y="391"/>
                    <a:pt x="245" y="473"/>
                  </a:cubicBezTo>
                  <a:cubicBezTo>
                    <a:pt x="842" y="601"/>
                    <a:pt x="1439" y="686"/>
                    <a:pt x="2036" y="771"/>
                  </a:cubicBezTo>
                  <a:cubicBezTo>
                    <a:pt x="2053" y="774"/>
                    <a:pt x="2070" y="775"/>
                    <a:pt x="2086" y="775"/>
                  </a:cubicBezTo>
                  <a:cubicBezTo>
                    <a:pt x="2318" y="775"/>
                    <a:pt x="2489" y="504"/>
                    <a:pt x="2250" y="345"/>
                  </a:cubicBezTo>
                  <a:cubicBezTo>
                    <a:pt x="1610" y="89"/>
                    <a:pt x="970" y="3"/>
                    <a:pt x="330" y="3"/>
                  </a:cubicBezTo>
                  <a:cubicBezTo>
                    <a:pt x="316" y="1"/>
                    <a:pt x="302" y="0"/>
                    <a:pt x="2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4" name="CustomShape 133"/>
            <p:cNvSpPr/>
            <p:nvPr/>
          </p:nvSpPr>
          <p:spPr>
            <a:xfrm>
              <a:off x="5948280" y="1822680"/>
              <a:ext cx="27720" cy="9000"/>
            </a:xfrm>
            <a:custGeom>
              <a:avLst/>
              <a:gdLst/>
              <a:ahLst/>
              <a:rect l="l" t="t" r="r" b="b"/>
              <a:pathLst>
                <a:path w="1323" h="444">
                  <a:moveTo>
                    <a:pt x="427" y="1"/>
                  </a:moveTo>
                  <a:cubicBezTo>
                    <a:pt x="342" y="1"/>
                    <a:pt x="256" y="6"/>
                    <a:pt x="171" y="17"/>
                  </a:cubicBezTo>
                  <a:cubicBezTo>
                    <a:pt x="1" y="17"/>
                    <a:pt x="1" y="316"/>
                    <a:pt x="171" y="358"/>
                  </a:cubicBezTo>
                  <a:cubicBezTo>
                    <a:pt x="470" y="358"/>
                    <a:pt x="768" y="444"/>
                    <a:pt x="1110" y="444"/>
                  </a:cubicBezTo>
                  <a:cubicBezTo>
                    <a:pt x="1238" y="444"/>
                    <a:pt x="1323" y="188"/>
                    <a:pt x="1195" y="145"/>
                  </a:cubicBezTo>
                  <a:cubicBezTo>
                    <a:pt x="939" y="49"/>
                    <a:pt x="683" y="1"/>
                    <a:pt x="4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5" name="CustomShape 134"/>
            <p:cNvSpPr/>
            <p:nvPr/>
          </p:nvSpPr>
          <p:spPr>
            <a:xfrm>
              <a:off x="5451480" y="1679040"/>
              <a:ext cx="10440" cy="23400"/>
            </a:xfrm>
            <a:custGeom>
              <a:avLst/>
              <a:gdLst/>
              <a:ahLst/>
              <a:rect l="l" t="t" r="r" b="b"/>
              <a:pathLst>
                <a:path w="513" h="1121">
                  <a:moveTo>
                    <a:pt x="256" y="1"/>
                  </a:moveTo>
                  <a:cubicBezTo>
                    <a:pt x="182" y="1"/>
                    <a:pt x="107" y="54"/>
                    <a:pt x="86" y="161"/>
                  </a:cubicBezTo>
                  <a:cubicBezTo>
                    <a:pt x="0" y="417"/>
                    <a:pt x="0" y="672"/>
                    <a:pt x="43" y="928"/>
                  </a:cubicBezTo>
                  <a:cubicBezTo>
                    <a:pt x="64" y="1056"/>
                    <a:pt x="160" y="1120"/>
                    <a:pt x="256" y="1120"/>
                  </a:cubicBezTo>
                  <a:cubicBezTo>
                    <a:pt x="352" y="1120"/>
                    <a:pt x="448" y="1056"/>
                    <a:pt x="470" y="928"/>
                  </a:cubicBezTo>
                  <a:cubicBezTo>
                    <a:pt x="512" y="672"/>
                    <a:pt x="470" y="417"/>
                    <a:pt x="427" y="161"/>
                  </a:cubicBezTo>
                  <a:cubicBezTo>
                    <a:pt x="406" y="54"/>
                    <a:pt x="331" y="1"/>
                    <a:pt x="2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6" name="CustomShape 135"/>
            <p:cNvSpPr/>
            <p:nvPr/>
          </p:nvSpPr>
          <p:spPr>
            <a:xfrm>
              <a:off x="5675400" y="2086920"/>
              <a:ext cx="18720" cy="21600"/>
            </a:xfrm>
            <a:custGeom>
              <a:avLst/>
              <a:gdLst/>
              <a:ahLst/>
              <a:rect l="l" t="t" r="r" b="b"/>
              <a:pathLst>
                <a:path w="890" h="1037">
                  <a:moveTo>
                    <a:pt x="282" y="0"/>
                  </a:moveTo>
                  <a:cubicBezTo>
                    <a:pt x="145" y="0"/>
                    <a:pt x="0" y="151"/>
                    <a:pt x="91" y="302"/>
                  </a:cubicBezTo>
                  <a:cubicBezTo>
                    <a:pt x="219" y="558"/>
                    <a:pt x="347" y="771"/>
                    <a:pt x="560" y="984"/>
                  </a:cubicBezTo>
                  <a:cubicBezTo>
                    <a:pt x="596" y="1021"/>
                    <a:pt x="640" y="1036"/>
                    <a:pt x="682" y="1036"/>
                  </a:cubicBezTo>
                  <a:cubicBezTo>
                    <a:pt x="789" y="1036"/>
                    <a:pt x="889" y="936"/>
                    <a:pt x="859" y="814"/>
                  </a:cubicBezTo>
                  <a:cubicBezTo>
                    <a:pt x="731" y="558"/>
                    <a:pt x="603" y="302"/>
                    <a:pt x="432" y="89"/>
                  </a:cubicBezTo>
                  <a:cubicBezTo>
                    <a:pt x="395" y="26"/>
                    <a:pt x="339" y="0"/>
                    <a:pt x="2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547" name="Group 136"/>
          <p:cNvGrpSpPr/>
          <p:nvPr/>
        </p:nvGrpSpPr>
        <p:grpSpPr>
          <a:xfrm>
            <a:off x="7453080" y="1554480"/>
            <a:ext cx="650880" cy="599760"/>
            <a:chOff x="7453080" y="1554480"/>
            <a:chExt cx="650880" cy="599760"/>
          </a:xfrm>
        </p:grpSpPr>
        <p:sp>
          <p:nvSpPr>
            <p:cNvPr id="548" name="CustomShape 137"/>
            <p:cNvSpPr/>
            <p:nvPr/>
          </p:nvSpPr>
          <p:spPr>
            <a:xfrm>
              <a:off x="7705440" y="1780200"/>
              <a:ext cx="106560" cy="132840"/>
            </a:xfrm>
            <a:custGeom>
              <a:avLst/>
              <a:gdLst/>
              <a:ahLst/>
              <a:rect l="l" t="t" r="r" b="b"/>
              <a:pathLst>
                <a:path w="5032" h="6268">
                  <a:moveTo>
                    <a:pt x="2356" y="0"/>
                  </a:moveTo>
                  <a:cubicBezTo>
                    <a:pt x="2306" y="0"/>
                    <a:pt x="2255" y="24"/>
                    <a:pt x="2219" y="77"/>
                  </a:cubicBezTo>
                  <a:cubicBezTo>
                    <a:pt x="1750" y="675"/>
                    <a:pt x="1323" y="1357"/>
                    <a:pt x="982" y="2082"/>
                  </a:cubicBezTo>
                  <a:cubicBezTo>
                    <a:pt x="598" y="2680"/>
                    <a:pt x="1" y="3575"/>
                    <a:pt x="129" y="4301"/>
                  </a:cubicBezTo>
                  <a:cubicBezTo>
                    <a:pt x="385" y="5837"/>
                    <a:pt x="3328" y="6050"/>
                    <a:pt x="4438" y="6263"/>
                  </a:cubicBezTo>
                  <a:cubicBezTo>
                    <a:pt x="4463" y="6266"/>
                    <a:pt x="4487" y="6268"/>
                    <a:pt x="4512" y="6268"/>
                  </a:cubicBezTo>
                  <a:cubicBezTo>
                    <a:pt x="4815" y="6268"/>
                    <a:pt x="5032" y="6028"/>
                    <a:pt x="4992" y="5751"/>
                  </a:cubicBezTo>
                  <a:cubicBezTo>
                    <a:pt x="4822" y="5197"/>
                    <a:pt x="4523" y="4685"/>
                    <a:pt x="4096" y="4301"/>
                  </a:cubicBezTo>
                  <a:cubicBezTo>
                    <a:pt x="4024" y="4239"/>
                    <a:pt x="3942" y="4212"/>
                    <a:pt x="3862" y="4212"/>
                  </a:cubicBezTo>
                  <a:cubicBezTo>
                    <a:pt x="3611" y="4212"/>
                    <a:pt x="3380" y="4479"/>
                    <a:pt x="3542" y="4770"/>
                  </a:cubicBezTo>
                  <a:cubicBezTo>
                    <a:pt x="3627" y="4941"/>
                    <a:pt x="3712" y="5111"/>
                    <a:pt x="3798" y="5282"/>
                  </a:cubicBezTo>
                  <a:cubicBezTo>
                    <a:pt x="2561" y="5069"/>
                    <a:pt x="683" y="4727"/>
                    <a:pt x="982" y="3661"/>
                  </a:cubicBezTo>
                  <a:cubicBezTo>
                    <a:pt x="1281" y="2893"/>
                    <a:pt x="1622" y="2210"/>
                    <a:pt x="2049" y="1528"/>
                  </a:cubicBezTo>
                  <a:lnTo>
                    <a:pt x="2262" y="1144"/>
                  </a:lnTo>
                  <a:lnTo>
                    <a:pt x="2305" y="1314"/>
                  </a:lnTo>
                  <a:cubicBezTo>
                    <a:pt x="2347" y="1613"/>
                    <a:pt x="2561" y="1912"/>
                    <a:pt x="2816" y="2125"/>
                  </a:cubicBezTo>
                  <a:cubicBezTo>
                    <a:pt x="2854" y="2144"/>
                    <a:pt x="2893" y="2152"/>
                    <a:pt x="2932" y="2152"/>
                  </a:cubicBezTo>
                  <a:cubicBezTo>
                    <a:pt x="3070" y="2152"/>
                    <a:pt x="3200" y="2045"/>
                    <a:pt x="3200" y="1912"/>
                  </a:cubicBezTo>
                  <a:cubicBezTo>
                    <a:pt x="3158" y="1613"/>
                    <a:pt x="3072" y="1314"/>
                    <a:pt x="2902" y="1058"/>
                  </a:cubicBezTo>
                  <a:cubicBezTo>
                    <a:pt x="2774" y="803"/>
                    <a:pt x="2646" y="589"/>
                    <a:pt x="2518" y="376"/>
                  </a:cubicBezTo>
                  <a:cubicBezTo>
                    <a:pt x="2518" y="291"/>
                    <a:pt x="2518" y="205"/>
                    <a:pt x="2518" y="120"/>
                  </a:cubicBezTo>
                  <a:cubicBezTo>
                    <a:pt x="2493" y="46"/>
                    <a:pt x="2425" y="0"/>
                    <a:pt x="23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9" name="CustomShape 138"/>
            <p:cNvSpPr/>
            <p:nvPr/>
          </p:nvSpPr>
          <p:spPr>
            <a:xfrm>
              <a:off x="7755480" y="1649520"/>
              <a:ext cx="348480" cy="203760"/>
            </a:xfrm>
            <a:custGeom>
              <a:avLst/>
              <a:gdLst/>
              <a:ahLst/>
              <a:rect l="l" t="t" r="r" b="b"/>
              <a:pathLst>
                <a:path w="16416" h="9609">
                  <a:moveTo>
                    <a:pt x="13268" y="0"/>
                  </a:moveTo>
                  <a:cubicBezTo>
                    <a:pt x="13161" y="0"/>
                    <a:pt x="13054" y="45"/>
                    <a:pt x="13003" y="131"/>
                  </a:cubicBezTo>
                  <a:cubicBezTo>
                    <a:pt x="12704" y="643"/>
                    <a:pt x="12491" y="1155"/>
                    <a:pt x="12320" y="1709"/>
                  </a:cubicBezTo>
                  <a:cubicBezTo>
                    <a:pt x="12192" y="2093"/>
                    <a:pt x="12022" y="2434"/>
                    <a:pt x="11894" y="2818"/>
                  </a:cubicBezTo>
                  <a:cubicBezTo>
                    <a:pt x="10614" y="3544"/>
                    <a:pt x="7585" y="5677"/>
                    <a:pt x="6220" y="6274"/>
                  </a:cubicBezTo>
                  <a:cubicBezTo>
                    <a:pt x="4215" y="7170"/>
                    <a:pt x="1826" y="8108"/>
                    <a:pt x="77" y="9388"/>
                  </a:cubicBezTo>
                  <a:cubicBezTo>
                    <a:pt x="0" y="9464"/>
                    <a:pt x="26" y="9608"/>
                    <a:pt x="123" y="9608"/>
                  </a:cubicBezTo>
                  <a:cubicBezTo>
                    <a:pt x="135" y="9608"/>
                    <a:pt x="148" y="9606"/>
                    <a:pt x="162" y="9602"/>
                  </a:cubicBezTo>
                  <a:cubicBezTo>
                    <a:pt x="2295" y="9388"/>
                    <a:pt x="4385" y="8194"/>
                    <a:pt x="6305" y="7340"/>
                  </a:cubicBezTo>
                  <a:cubicBezTo>
                    <a:pt x="8481" y="6317"/>
                    <a:pt x="10571" y="5122"/>
                    <a:pt x="12619" y="3800"/>
                  </a:cubicBezTo>
                  <a:cubicBezTo>
                    <a:pt x="13173" y="3842"/>
                    <a:pt x="13728" y="3928"/>
                    <a:pt x="14283" y="4013"/>
                  </a:cubicBezTo>
                  <a:cubicBezTo>
                    <a:pt x="14795" y="4184"/>
                    <a:pt x="15349" y="4269"/>
                    <a:pt x="15904" y="4312"/>
                  </a:cubicBezTo>
                  <a:cubicBezTo>
                    <a:pt x="16288" y="4312"/>
                    <a:pt x="16416" y="3842"/>
                    <a:pt x="16117" y="3672"/>
                  </a:cubicBezTo>
                  <a:cubicBezTo>
                    <a:pt x="15473" y="3350"/>
                    <a:pt x="14756" y="3198"/>
                    <a:pt x="14039" y="3198"/>
                  </a:cubicBezTo>
                  <a:cubicBezTo>
                    <a:pt x="13806" y="3198"/>
                    <a:pt x="13574" y="3214"/>
                    <a:pt x="13344" y="3245"/>
                  </a:cubicBezTo>
                  <a:cubicBezTo>
                    <a:pt x="13387" y="3202"/>
                    <a:pt x="13429" y="3160"/>
                    <a:pt x="13472" y="3117"/>
                  </a:cubicBezTo>
                  <a:cubicBezTo>
                    <a:pt x="13557" y="3074"/>
                    <a:pt x="13600" y="2989"/>
                    <a:pt x="13600" y="2904"/>
                  </a:cubicBezTo>
                  <a:cubicBezTo>
                    <a:pt x="13941" y="2818"/>
                    <a:pt x="14325" y="2776"/>
                    <a:pt x="14667" y="2733"/>
                  </a:cubicBezTo>
                  <a:cubicBezTo>
                    <a:pt x="15093" y="2733"/>
                    <a:pt x="15520" y="2818"/>
                    <a:pt x="15904" y="2818"/>
                  </a:cubicBezTo>
                  <a:cubicBezTo>
                    <a:pt x="16160" y="2818"/>
                    <a:pt x="16330" y="2477"/>
                    <a:pt x="16117" y="2349"/>
                  </a:cubicBezTo>
                  <a:cubicBezTo>
                    <a:pt x="15742" y="2090"/>
                    <a:pt x="15309" y="1967"/>
                    <a:pt x="14871" y="1967"/>
                  </a:cubicBezTo>
                  <a:cubicBezTo>
                    <a:pt x="14660" y="1967"/>
                    <a:pt x="14448" y="1995"/>
                    <a:pt x="14240" y="2051"/>
                  </a:cubicBezTo>
                  <a:lnTo>
                    <a:pt x="14411" y="1795"/>
                  </a:lnTo>
                  <a:cubicBezTo>
                    <a:pt x="14709" y="1411"/>
                    <a:pt x="15178" y="899"/>
                    <a:pt x="15178" y="387"/>
                  </a:cubicBezTo>
                  <a:cubicBezTo>
                    <a:pt x="15178" y="239"/>
                    <a:pt x="15050" y="123"/>
                    <a:pt x="14904" y="123"/>
                  </a:cubicBezTo>
                  <a:cubicBezTo>
                    <a:pt x="14882" y="123"/>
                    <a:pt x="14860" y="125"/>
                    <a:pt x="14837" y="131"/>
                  </a:cubicBezTo>
                  <a:cubicBezTo>
                    <a:pt x="14368" y="301"/>
                    <a:pt x="14197" y="813"/>
                    <a:pt x="13984" y="1197"/>
                  </a:cubicBezTo>
                  <a:cubicBezTo>
                    <a:pt x="13771" y="1624"/>
                    <a:pt x="13557" y="1923"/>
                    <a:pt x="13344" y="2264"/>
                  </a:cubicBezTo>
                  <a:cubicBezTo>
                    <a:pt x="13216" y="2221"/>
                    <a:pt x="13131" y="2179"/>
                    <a:pt x="13003" y="2179"/>
                  </a:cubicBezTo>
                  <a:cubicBezTo>
                    <a:pt x="13301" y="1581"/>
                    <a:pt x="13472" y="941"/>
                    <a:pt x="13557" y="301"/>
                  </a:cubicBezTo>
                  <a:cubicBezTo>
                    <a:pt x="13583" y="98"/>
                    <a:pt x="13426" y="0"/>
                    <a:pt x="132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0" name="CustomShape 139"/>
            <p:cNvSpPr/>
            <p:nvPr/>
          </p:nvSpPr>
          <p:spPr>
            <a:xfrm>
              <a:off x="7602120" y="1710360"/>
              <a:ext cx="298080" cy="289440"/>
            </a:xfrm>
            <a:custGeom>
              <a:avLst/>
              <a:gdLst/>
              <a:ahLst/>
              <a:rect l="l" t="t" r="r" b="b"/>
              <a:pathLst>
                <a:path w="14036" h="13643">
                  <a:moveTo>
                    <a:pt x="7099" y="1"/>
                  </a:moveTo>
                  <a:cubicBezTo>
                    <a:pt x="5975" y="1"/>
                    <a:pt x="4852" y="266"/>
                    <a:pt x="3840" y="772"/>
                  </a:cubicBezTo>
                  <a:cubicBezTo>
                    <a:pt x="939" y="2222"/>
                    <a:pt x="1" y="5891"/>
                    <a:pt x="512" y="8835"/>
                  </a:cubicBezTo>
                  <a:cubicBezTo>
                    <a:pt x="971" y="11856"/>
                    <a:pt x="3692" y="13643"/>
                    <a:pt x="6587" y="13643"/>
                  </a:cubicBezTo>
                  <a:cubicBezTo>
                    <a:pt x="6921" y="13643"/>
                    <a:pt x="7258" y="13619"/>
                    <a:pt x="7594" y="13570"/>
                  </a:cubicBezTo>
                  <a:cubicBezTo>
                    <a:pt x="9386" y="13314"/>
                    <a:pt x="11050" y="12546"/>
                    <a:pt x="12372" y="11352"/>
                  </a:cubicBezTo>
                  <a:cubicBezTo>
                    <a:pt x="13823" y="10072"/>
                    <a:pt x="14036" y="8238"/>
                    <a:pt x="14036" y="6446"/>
                  </a:cubicBezTo>
                  <a:cubicBezTo>
                    <a:pt x="13972" y="6147"/>
                    <a:pt x="13727" y="5998"/>
                    <a:pt x="13481" y="5998"/>
                  </a:cubicBezTo>
                  <a:cubicBezTo>
                    <a:pt x="13236" y="5998"/>
                    <a:pt x="12991" y="6147"/>
                    <a:pt x="12927" y="6446"/>
                  </a:cubicBezTo>
                  <a:cubicBezTo>
                    <a:pt x="12927" y="8067"/>
                    <a:pt x="12756" y="9389"/>
                    <a:pt x="11647" y="10584"/>
                  </a:cubicBezTo>
                  <a:cubicBezTo>
                    <a:pt x="10538" y="11608"/>
                    <a:pt x="9215" y="12248"/>
                    <a:pt x="7722" y="12504"/>
                  </a:cubicBezTo>
                  <a:cubicBezTo>
                    <a:pt x="7314" y="12587"/>
                    <a:pt x="6911" y="12627"/>
                    <a:pt x="6519" y="12627"/>
                  </a:cubicBezTo>
                  <a:cubicBezTo>
                    <a:pt x="4084" y="12627"/>
                    <a:pt x="2051" y="11078"/>
                    <a:pt x="1536" y="8579"/>
                  </a:cubicBezTo>
                  <a:cubicBezTo>
                    <a:pt x="982" y="6062"/>
                    <a:pt x="1963" y="3460"/>
                    <a:pt x="4011" y="1924"/>
                  </a:cubicBezTo>
                  <a:cubicBezTo>
                    <a:pt x="4842" y="1310"/>
                    <a:pt x="6124" y="990"/>
                    <a:pt x="7422" y="990"/>
                  </a:cubicBezTo>
                  <a:cubicBezTo>
                    <a:pt x="8919" y="990"/>
                    <a:pt x="10437" y="1416"/>
                    <a:pt x="11306" y="2308"/>
                  </a:cubicBezTo>
                  <a:cubicBezTo>
                    <a:pt x="11367" y="2369"/>
                    <a:pt x="11439" y="2395"/>
                    <a:pt x="11509" y="2395"/>
                  </a:cubicBezTo>
                  <a:cubicBezTo>
                    <a:pt x="11683" y="2395"/>
                    <a:pt x="11848" y="2234"/>
                    <a:pt x="11818" y="2052"/>
                  </a:cubicBezTo>
                  <a:cubicBezTo>
                    <a:pt x="11476" y="857"/>
                    <a:pt x="9898" y="431"/>
                    <a:pt x="8831" y="217"/>
                  </a:cubicBezTo>
                  <a:cubicBezTo>
                    <a:pt x="8264" y="72"/>
                    <a:pt x="7681" y="1"/>
                    <a:pt x="709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1" name="CustomShape 140"/>
            <p:cNvSpPr/>
            <p:nvPr/>
          </p:nvSpPr>
          <p:spPr>
            <a:xfrm>
              <a:off x="7486920" y="1611000"/>
              <a:ext cx="547200" cy="495360"/>
            </a:xfrm>
            <a:custGeom>
              <a:avLst/>
              <a:gdLst/>
              <a:ahLst/>
              <a:rect l="l" t="t" r="r" b="b"/>
              <a:pathLst>
                <a:path w="25768" h="23326">
                  <a:moveTo>
                    <a:pt x="11816" y="0"/>
                  </a:moveTo>
                  <a:cubicBezTo>
                    <a:pt x="9868" y="0"/>
                    <a:pt x="7959" y="671"/>
                    <a:pt x="6272" y="1767"/>
                  </a:cubicBezTo>
                  <a:cubicBezTo>
                    <a:pt x="896" y="5265"/>
                    <a:pt x="1" y="11792"/>
                    <a:pt x="2475" y="17424"/>
                  </a:cubicBezTo>
                  <a:cubicBezTo>
                    <a:pt x="3627" y="19983"/>
                    <a:pt x="5632" y="22074"/>
                    <a:pt x="8362" y="22927"/>
                  </a:cubicBezTo>
                  <a:cubicBezTo>
                    <a:pt x="9271" y="23204"/>
                    <a:pt x="10229" y="23326"/>
                    <a:pt x="11198" y="23326"/>
                  </a:cubicBezTo>
                  <a:cubicBezTo>
                    <a:pt x="12912" y="23326"/>
                    <a:pt x="14658" y="22945"/>
                    <a:pt x="16212" y="22372"/>
                  </a:cubicBezTo>
                  <a:cubicBezTo>
                    <a:pt x="21032" y="20581"/>
                    <a:pt x="25768" y="14480"/>
                    <a:pt x="22824" y="9318"/>
                  </a:cubicBezTo>
                  <a:cubicBezTo>
                    <a:pt x="22717" y="9118"/>
                    <a:pt x="22547" y="9034"/>
                    <a:pt x="22375" y="9034"/>
                  </a:cubicBezTo>
                  <a:cubicBezTo>
                    <a:pt x="21998" y="9034"/>
                    <a:pt x="21609" y="9433"/>
                    <a:pt x="21843" y="9873"/>
                  </a:cubicBezTo>
                  <a:cubicBezTo>
                    <a:pt x="24317" y="14693"/>
                    <a:pt x="19838" y="19813"/>
                    <a:pt x="15572" y="21434"/>
                  </a:cubicBezTo>
                  <a:cubicBezTo>
                    <a:pt x="14219" y="21958"/>
                    <a:pt x="12776" y="22215"/>
                    <a:pt x="11337" y="22215"/>
                  </a:cubicBezTo>
                  <a:cubicBezTo>
                    <a:pt x="10553" y="22215"/>
                    <a:pt x="9769" y="22139"/>
                    <a:pt x="9002" y="21988"/>
                  </a:cubicBezTo>
                  <a:cubicBezTo>
                    <a:pt x="6442" y="21434"/>
                    <a:pt x="4821" y="19514"/>
                    <a:pt x="3627" y="17296"/>
                  </a:cubicBezTo>
                  <a:cubicBezTo>
                    <a:pt x="2304" y="14693"/>
                    <a:pt x="1878" y="11792"/>
                    <a:pt x="2390" y="8934"/>
                  </a:cubicBezTo>
                  <a:cubicBezTo>
                    <a:pt x="2816" y="6460"/>
                    <a:pt x="4480" y="4412"/>
                    <a:pt x="6485" y="2962"/>
                  </a:cubicBezTo>
                  <a:cubicBezTo>
                    <a:pt x="8017" y="1760"/>
                    <a:pt x="9866" y="1130"/>
                    <a:pt x="11749" y="1130"/>
                  </a:cubicBezTo>
                  <a:cubicBezTo>
                    <a:pt x="12541" y="1130"/>
                    <a:pt x="13339" y="1241"/>
                    <a:pt x="14121" y="1469"/>
                  </a:cubicBezTo>
                  <a:cubicBezTo>
                    <a:pt x="15231" y="1852"/>
                    <a:pt x="16254" y="2322"/>
                    <a:pt x="17193" y="2962"/>
                  </a:cubicBezTo>
                  <a:cubicBezTo>
                    <a:pt x="18174" y="3474"/>
                    <a:pt x="19326" y="4071"/>
                    <a:pt x="19923" y="5095"/>
                  </a:cubicBezTo>
                  <a:cubicBezTo>
                    <a:pt x="19980" y="5194"/>
                    <a:pt x="20080" y="5237"/>
                    <a:pt x="20182" y="5237"/>
                  </a:cubicBezTo>
                  <a:cubicBezTo>
                    <a:pt x="20388" y="5237"/>
                    <a:pt x="20606" y="5066"/>
                    <a:pt x="20520" y="4839"/>
                  </a:cubicBezTo>
                  <a:cubicBezTo>
                    <a:pt x="19753" y="2706"/>
                    <a:pt x="16809" y="1341"/>
                    <a:pt x="14847" y="573"/>
                  </a:cubicBezTo>
                  <a:cubicBezTo>
                    <a:pt x="13843" y="180"/>
                    <a:pt x="12824" y="0"/>
                    <a:pt x="118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2" name="CustomShape 141"/>
            <p:cNvSpPr/>
            <p:nvPr/>
          </p:nvSpPr>
          <p:spPr>
            <a:xfrm>
              <a:off x="7923960" y="1645560"/>
              <a:ext cx="30240" cy="26640"/>
            </a:xfrm>
            <a:custGeom>
              <a:avLst/>
              <a:gdLst/>
              <a:ahLst/>
              <a:rect l="l" t="t" r="r" b="b"/>
              <a:pathLst>
                <a:path w="1440" h="1266">
                  <a:moveTo>
                    <a:pt x="1150" y="0"/>
                  </a:moveTo>
                  <a:cubicBezTo>
                    <a:pt x="1124" y="0"/>
                    <a:pt x="1096" y="6"/>
                    <a:pt x="1067" y="17"/>
                  </a:cubicBezTo>
                  <a:cubicBezTo>
                    <a:pt x="683" y="102"/>
                    <a:pt x="0" y="700"/>
                    <a:pt x="128" y="1126"/>
                  </a:cubicBezTo>
                  <a:cubicBezTo>
                    <a:pt x="128" y="1196"/>
                    <a:pt x="185" y="1266"/>
                    <a:pt x="276" y="1266"/>
                  </a:cubicBezTo>
                  <a:cubicBezTo>
                    <a:pt x="296" y="1266"/>
                    <a:pt x="318" y="1262"/>
                    <a:pt x="341" y="1254"/>
                  </a:cubicBezTo>
                  <a:cubicBezTo>
                    <a:pt x="512" y="1212"/>
                    <a:pt x="683" y="998"/>
                    <a:pt x="811" y="870"/>
                  </a:cubicBezTo>
                  <a:cubicBezTo>
                    <a:pt x="1024" y="742"/>
                    <a:pt x="1195" y="572"/>
                    <a:pt x="1365" y="401"/>
                  </a:cubicBezTo>
                  <a:cubicBezTo>
                    <a:pt x="1439" y="217"/>
                    <a:pt x="1321" y="0"/>
                    <a:pt x="11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3" name="CustomShape 142"/>
            <p:cNvSpPr/>
            <p:nvPr/>
          </p:nvSpPr>
          <p:spPr>
            <a:xfrm>
              <a:off x="7867800" y="1590840"/>
              <a:ext cx="23400" cy="34200"/>
            </a:xfrm>
            <a:custGeom>
              <a:avLst/>
              <a:gdLst/>
              <a:ahLst/>
              <a:rect l="l" t="t" r="r" b="b"/>
              <a:pathLst>
                <a:path w="1119" h="1618">
                  <a:moveTo>
                    <a:pt x="816" y="1"/>
                  </a:moveTo>
                  <a:cubicBezTo>
                    <a:pt x="757" y="1"/>
                    <a:pt x="696" y="24"/>
                    <a:pt x="640" y="80"/>
                  </a:cubicBezTo>
                  <a:cubicBezTo>
                    <a:pt x="256" y="379"/>
                    <a:pt x="0" y="891"/>
                    <a:pt x="0" y="1403"/>
                  </a:cubicBezTo>
                  <a:cubicBezTo>
                    <a:pt x="0" y="1541"/>
                    <a:pt x="100" y="1617"/>
                    <a:pt x="205" y="1617"/>
                  </a:cubicBezTo>
                  <a:cubicBezTo>
                    <a:pt x="295" y="1617"/>
                    <a:pt x="388" y="1563"/>
                    <a:pt x="427" y="1445"/>
                  </a:cubicBezTo>
                  <a:cubicBezTo>
                    <a:pt x="555" y="1061"/>
                    <a:pt x="853" y="763"/>
                    <a:pt x="1024" y="379"/>
                  </a:cubicBezTo>
                  <a:cubicBezTo>
                    <a:pt x="1119" y="190"/>
                    <a:pt x="980" y="1"/>
                    <a:pt x="81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4" name="CustomShape 143"/>
            <p:cNvSpPr/>
            <p:nvPr/>
          </p:nvSpPr>
          <p:spPr>
            <a:xfrm>
              <a:off x="7775280" y="1554480"/>
              <a:ext cx="16920" cy="30240"/>
            </a:xfrm>
            <a:custGeom>
              <a:avLst/>
              <a:gdLst/>
              <a:ahLst/>
              <a:rect l="l" t="t" r="r" b="b"/>
              <a:pathLst>
                <a:path w="812" h="1432">
                  <a:moveTo>
                    <a:pt x="516" y="0"/>
                  </a:moveTo>
                  <a:cubicBezTo>
                    <a:pt x="415" y="0"/>
                    <a:pt x="314" y="43"/>
                    <a:pt x="257" y="119"/>
                  </a:cubicBezTo>
                  <a:cubicBezTo>
                    <a:pt x="43" y="461"/>
                    <a:pt x="1" y="887"/>
                    <a:pt x="86" y="1271"/>
                  </a:cubicBezTo>
                  <a:cubicBezTo>
                    <a:pt x="129" y="1378"/>
                    <a:pt x="235" y="1431"/>
                    <a:pt x="342" y="1431"/>
                  </a:cubicBezTo>
                  <a:cubicBezTo>
                    <a:pt x="449" y="1431"/>
                    <a:pt x="555" y="1378"/>
                    <a:pt x="598" y="1271"/>
                  </a:cubicBezTo>
                  <a:cubicBezTo>
                    <a:pt x="769" y="930"/>
                    <a:pt x="811" y="546"/>
                    <a:pt x="811" y="205"/>
                  </a:cubicBezTo>
                  <a:cubicBezTo>
                    <a:pt x="764" y="64"/>
                    <a:pt x="640" y="0"/>
                    <a:pt x="5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5" name="CustomShape 144"/>
            <p:cNvSpPr/>
            <p:nvPr/>
          </p:nvSpPr>
          <p:spPr>
            <a:xfrm>
              <a:off x="7665840" y="1558080"/>
              <a:ext cx="20880" cy="33120"/>
            </a:xfrm>
            <a:custGeom>
              <a:avLst/>
              <a:gdLst/>
              <a:ahLst/>
              <a:rect l="l" t="t" r="r" b="b"/>
              <a:pathLst>
                <a:path w="995" h="1582">
                  <a:moveTo>
                    <a:pt x="307" y="1"/>
                  </a:moveTo>
                  <a:cubicBezTo>
                    <a:pt x="151" y="1"/>
                    <a:pt x="1" y="95"/>
                    <a:pt x="28" y="260"/>
                  </a:cubicBezTo>
                  <a:cubicBezTo>
                    <a:pt x="114" y="687"/>
                    <a:pt x="284" y="1113"/>
                    <a:pt x="498" y="1455"/>
                  </a:cubicBezTo>
                  <a:cubicBezTo>
                    <a:pt x="542" y="1544"/>
                    <a:pt x="618" y="1581"/>
                    <a:pt x="696" y="1581"/>
                  </a:cubicBezTo>
                  <a:cubicBezTo>
                    <a:pt x="842" y="1581"/>
                    <a:pt x="995" y="1451"/>
                    <a:pt x="967" y="1284"/>
                  </a:cubicBezTo>
                  <a:cubicBezTo>
                    <a:pt x="882" y="900"/>
                    <a:pt x="882" y="345"/>
                    <a:pt x="540" y="89"/>
                  </a:cubicBezTo>
                  <a:cubicBezTo>
                    <a:pt x="480" y="29"/>
                    <a:pt x="393" y="1"/>
                    <a:pt x="30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6" name="CustomShape 145"/>
            <p:cNvSpPr/>
            <p:nvPr/>
          </p:nvSpPr>
          <p:spPr>
            <a:xfrm>
              <a:off x="7568640" y="1606320"/>
              <a:ext cx="19080" cy="27720"/>
            </a:xfrm>
            <a:custGeom>
              <a:avLst/>
              <a:gdLst/>
              <a:ahLst/>
              <a:rect l="l" t="t" r="r" b="b"/>
              <a:pathLst>
                <a:path w="910" h="1313">
                  <a:moveTo>
                    <a:pt x="298" y="1"/>
                  </a:moveTo>
                  <a:cubicBezTo>
                    <a:pt x="141" y="1"/>
                    <a:pt x="0" y="116"/>
                    <a:pt x="0" y="292"/>
                  </a:cubicBezTo>
                  <a:cubicBezTo>
                    <a:pt x="43" y="590"/>
                    <a:pt x="171" y="932"/>
                    <a:pt x="384" y="1188"/>
                  </a:cubicBezTo>
                  <a:cubicBezTo>
                    <a:pt x="428" y="1275"/>
                    <a:pt x="506" y="1312"/>
                    <a:pt x="587" y="1312"/>
                  </a:cubicBezTo>
                  <a:cubicBezTo>
                    <a:pt x="743" y="1312"/>
                    <a:pt x="910" y="1171"/>
                    <a:pt x="853" y="974"/>
                  </a:cubicBezTo>
                  <a:cubicBezTo>
                    <a:pt x="811" y="633"/>
                    <a:pt x="683" y="334"/>
                    <a:pt x="512" y="78"/>
                  </a:cubicBezTo>
                  <a:cubicBezTo>
                    <a:pt x="445" y="25"/>
                    <a:pt x="370" y="1"/>
                    <a:pt x="29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7" name="CustomShape 146"/>
            <p:cNvSpPr/>
            <p:nvPr/>
          </p:nvSpPr>
          <p:spPr>
            <a:xfrm>
              <a:off x="7482600" y="1684440"/>
              <a:ext cx="27360" cy="21960"/>
            </a:xfrm>
            <a:custGeom>
              <a:avLst/>
              <a:gdLst/>
              <a:ahLst/>
              <a:rect l="l" t="t" r="r" b="b"/>
              <a:pathLst>
                <a:path w="1306" h="1042">
                  <a:moveTo>
                    <a:pt x="324" y="1"/>
                  </a:moveTo>
                  <a:cubicBezTo>
                    <a:pt x="145" y="1"/>
                    <a:pt x="1" y="217"/>
                    <a:pt x="111" y="402"/>
                  </a:cubicBezTo>
                  <a:cubicBezTo>
                    <a:pt x="325" y="743"/>
                    <a:pt x="709" y="956"/>
                    <a:pt x="1092" y="1041"/>
                  </a:cubicBezTo>
                  <a:cubicBezTo>
                    <a:pt x="1220" y="1041"/>
                    <a:pt x="1306" y="913"/>
                    <a:pt x="1263" y="828"/>
                  </a:cubicBezTo>
                  <a:cubicBezTo>
                    <a:pt x="1135" y="444"/>
                    <a:pt x="794" y="146"/>
                    <a:pt x="410" y="18"/>
                  </a:cubicBezTo>
                  <a:cubicBezTo>
                    <a:pt x="381" y="6"/>
                    <a:pt x="352" y="1"/>
                    <a:pt x="3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8" name="CustomShape 147"/>
            <p:cNvSpPr/>
            <p:nvPr/>
          </p:nvSpPr>
          <p:spPr>
            <a:xfrm>
              <a:off x="7453080" y="1790640"/>
              <a:ext cx="36000" cy="18360"/>
            </a:xfrm>
            <a:custGeom>
              <a:avLst/>
              <a:gdLst/>
              <a:ahLst/>
              <a:rect l="l" t="t" r="r" b="b"/>
              <a:pathLst>
                <a:path w="1714" h="876">
                  <a:moveTo>
                    <a:pt x="366" y="0"/>
                  </a:moveTo>
                  <a:cubicBezTo>
                    <a:pt x="150" y="0"/>
                    <a:pt x="0" y="293"/>
                    <a:pt x="191" y="483"/>
                  </a:cubicBezTo>
                  <a:cubicBezTo>
                    <a:pt x="452" y="744"/>
                    <a:pt x="779" y="875"/>
                    <a:pt x="1142" y="875"/>
                  </a:cubicBezTo>
                  <a:cubicBezTo>
                    <a:pt x="1194" y="875"/>
                    <a:pt x="1247" y="872"/>
                    <a:pt x="1300" y="867"/>
                  </a:cubicBezTo>
                  <a:cubicBezTo>
                    <a:pt x="1314" y="869"/>
                    <a:pt x="1327" y="870"/>
                    <a:pt x="1340" y="870"/>
                  </a:cubicBezTo>
                  <a:cubicBezTo>
                    <a:pt x="1647" y="870"/>
                    <a:pt x="1713" y="393"/>
                    <a:pt x="1385" y="270"/>
                  </a:cubicBezTo>
                  <a:cubicBezTo>
                    <a:pt x="1044" y="185"/>
                    <a:pt x="788" y="57"/>
                    <a:pt x="447" y="14"/>
                  </a:cubicBezTo>
                  <a:cubicBezTo>
                    <a:pt x="419" y="5"/>
                    <a:pt x="392" y="0"/>
                    <a:pt x="3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9" name="CustomShape 148"/>
            <p:cNvSpPr/>
            <p:nvPr/>
          </p:nvSpPr>
          <p:spPr>
            <a:xfrm>
              <a:off x="7457760" y="1926000"/>
              <a:ext cx="31320" cy="15120"/>
            </a:xfrm>
            <a:custGeom>
              <a:avLst/>
              <a:gdLst/>
              <a:ahLst/>
              <a:rect l="l" t="t" r="r" b="b"/>
              <a:pathLst>
                <a:path w="1494" h="731">
                  <a:moveTo>
                    <a:pt x="817" y="0"/>
                  </a:moveTo>
                  <a:cubicBezTo>
                    <a:pt x="578" y="0"/>
                    <a:pt x="345" y="87"/>
                    <a:pt x="171" y="261"/>
                  </a:cubicBezTo>
                  <a:cubicBezTo>
                    <a:pt x="0" y="432"/>
                    <a:pt x="128" y="731"/>
                    <a:pt x="384" y="731"/>
                  </a:cubicBezTo>
                  <a:cubicBezTo>
                    <a:pt x="683" y="688"/>
                    <a:pt x="982" y="645"/>
                    <a:pt x="1280" y="517"/>
                  </a:cubicBezTo>
                  <a:cubicBezTo>
                    <a:pt x="1408" y="432"/>
                    <a:pt x="1494" y="219"/>
                    <a:pt x="1323" y="133"/>
                  </a:cubicBezTo>
                  <a:cubicBezTo>
                    <a:pt x="1163" y="44"/>
                    <a:pt x="988" y="0"/>
                    <a:pt x="81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0" name="CustomShape 149"/>
            <p:cNvSpPr/>
            <p:nvPr/>
          </p:nvSpPr>
          <p:spPr>
            <a:xfrm>
              <a:off x="7508520" y="2034000"/>
              <a:ext cx="33840" cy="22320"/>
            </a:xfrm>
            <a:custGeom>
              <a:avLst/>
              <a:gdLst/>
              <a:ahLst/>
              <a:rect l="l" t="t" r="r" b="b"/>
              <a:pathLst>
                <a:path w="1605" h="1073">
                  <a:moveTo>
                    <a:pt x="1114" y="1"/>
                  </a:moveTo>
                  <a:cubicBezTo>
                    <a:pt x="1058" y="1"/>
                    <a:pt x="999" y="15"/>
                    <a:pt x="939" y="49"/>
                  </a:cubicBezTo>
                  <a:cubicBezTo>
                    <a:pt x="598" y="177"/>
                    <a:pt x="299" y="347"/>
                    <a:pt x="86" y="646"/>
                  </a:cubicBezTo>
                  <a:cubicBezTo>
                    <a:pt x="0" y="817"/>
                    <a:pt x="128" y="1073"/>
                    <a:pt x="342" y="1073"/>
                  </a:cubicBezTo>
                  <a:cubicBezTo>
                    <a:pt x="683" y="987"/>
                    <a:pt x="1024" y="817"/>
                    <a:pt x="1280" y="603"/>
                  </a:cubicBezTo>
                  <a:cubicBezTo>
                    <a:pt x="1604" y="423"/>
                    <a:pt x="1412" y="1"/>
                    <a:pt x="11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1" name="CustomShape 150"/>
            <p:cNvSpPr/>
            <p:nvPr/>
          </p:nvSpPr>
          <p:spPr>
            <a:xfrm>
              <a:off x="7614720" y="2104920"/>
              <a:ext cx="16920" cy="23760"/>
            </a:xfrm>
            <a:custGeom>
              <a:avLst/>
              <a:gdLst/>
              <a:ahLst/>
              <a:rect l="l" t="t" r="r" b="b"/>
              <a:pathLst>
                <a:path w="812" h="1129">
                  <a:moveTo>
                    <a:pt x="505" y="0"/>
                  </a:moveTo>
                  <a:cubicBezTo>
                    <a:pt x="449" y="0"/>
                    <a:pt x="392" y="21"/>
                    <a:pt x="342" y="71"/>
                  </a:cubicBezTo>
                  <a:cubicBezTo>
                    <a:pt x="129" y="284"/>
                    <a:pt x="1" y="625"/>
                    <a:pt x="43" y="924"/>
                  </a:cubicBezTo>
                  <a:cubicBezTo>
                    <a:pt x="75" y="1049"/>
                    <a:pt x="197" y="1128"/>
                    <a:pt x="311" y="1128"/>
                  </a:cubicBezTo>
                  <a:cubicBezTo>
                    <a:pt x="353" y="1128"/>
                    <a:pt x="393" y="1118"/>
                    <a:pt x="427" y="1095"/>
                  </a:cubicBezTo>
                  <a:cubicBezTo>
                    <a:pt x="683" y="881"/>
                    <a:pt x="811" y="583"/>
                    <a:pt x="769" y="242"/>
                  </a:cubicBezTo>
                  <a:cubicBezTo>
                    <a:pt x="769" y="121"/>
                    <a:pt x="641" y="0"/>
                    <a:pt x="5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2" name="CustomShape 151"/>
            <p:cNvSpPr/>
            <p:nvPr/>
          </p:nvSpPr>
          <p:spPr>
            <a:xfrm>
              <a:off x="7704360" y="2130840"/>
              <a:ext cx="17640" cy="23400"/>
            </a:xfrm>
            <a:custGeom>
              <a:avLst/>
              <a:gdLst/>
              <a:ahLst/>
              <a:rect l="l" t="t" r="r" b="b"/>
              <a:pathLst>
                <a:path w="854" h="1119">
                  <a:moveTo>
                    <a:pt x="427" y="1"/>
                  </a:moveTo>
                  <a:cubicBezTo>
                    <a:pt x="384" y="1"/>
                    <a:pt x="299" y="43"/>
                    <a:pt x="256" y="86"/>
                  </a:cubicBezTo>
                  <a:cubicBezTo>
                    <a:pt x="171" y="171"/>
                    <a:pt x="128" y="257"/>
                    <a:pt x="128" y="385"/>
                  </a:cubicBezTo>
                  <a:cubicBezTo>
                    <a:pt x="86" y="513"/>
                    <a:pt x="43" y="683"/>
                    <a:pt x="0" y="854"/>
                  </a:cubicBezTo>
                  <a:cubicBezTo>
                    <a:pt x="0" y="1002"/>
                    <a:pt x="129" y="1118"/>
                    <a:pt x="275" y="1118"/>
                  </a:cubicBezTo>
                  <a:cubicBezTo>
                    <a:pt x="297" y="1118"/>
                    <a:pt x="319" y="1116"/>
                    <a:pt x="341" y="1110"/>
                  </a:cubicBezTo>
                  <a:cubicBezTo>
                    <a:pt x="683" y="982"/>
                    <a:pt x="853" y="555"/>
                    <a:pt x="725" y="214"/>
                  </a:cubicBezTo>
                  <a:cubicBezTo>
                    <a:pt x="683" y="86"/>
                    <a:pt x="555" y="1"/>
                    <a:pt x="4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3" name="CustomShape 152"/>
            <p:cNvSpPr/>
            <p:nvPr/>
          </p:nvSpPr>
          <p:spPr>
            <a:xfrm>
              <a:off x="7818120" y="2122200"/>
              <a:ext cx="17640" cy="24480"/>
            </a:xfrm>
            <a:custGeom>
              <a:avLst/>
              <a:gdLst/>
              <a:ahLst/>
              <a:rect l="l" t="t" r="r" b="b"/>
              <a:pathLst>
                <a:path w="841" h="1176">
                  <a:moveTo>
                    <a:pt x="253" y="0"/>
                  </a:moveTo>
                  <a:cubicBezTo>
                    <a:pt x="128" y="0"/>
                    <a:pt x="1" y="106"/>
                    <a:pt x="29" y="250"/>
                  </a:cubicBezTo>
                  <a:cubicBezTo>
                    <a:pt x="72" y="591"/>
                    <a:pt x="243" y="890"/>
                    <a:pt x="456" y="1103"/>
                  </a:cubicBezTo>
                  <a:cubicBezTo>
                    <a:pt x="504" y="1151"/>
                    <a:pt x="570" y="1175"/>
                    <a:pt x="634" y="1175"/>
                  </a:cubicBezTo>
                  <a:cubicBezTo>
                    <a:pt x="740" y="1175"/>
                    <a:pt x="840" y="1109"/>
                    <a:pt x="840" y="975"/>
                  </a:cubicBezTo>
                  <a:cubicBezTo>
                    <a:pt x="755" y="634"/>
                    <a:pt x="627" y="335"/>
                    <a:pt x="413" y="79"/>
                  </a:cubicBezTo>
                  <a:cubicBezTo>
                    <a:pt x="372" y="24"/>
                    <a:pt x="313" y="0"/>
                    <a:pt x="25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4" name="CustomShape 153"/>
            <p:cNvSpPr/>
            <p:nvPr/>
          </p:nvSpPr>
          <p:spPr>
            <a:xfrm>
              <a:off x="7918560" y="2072160"/>
              <a:ext cx="20520" cy="16560"/>
            </a:xfrm>
            <a:custGeom>
              <a:avLst/>
              <a:gdLst/>
              <a:ahLst/>
              <a:rect l="l" t="t" r="r" b="b"/>
              <a:pathLst>
                <a:path w="982" h="803">
                  <a:moveTo>
                    <a:pt x="299" y="1"/>
                  </a:moveTo>
                  <a:cubicBezTo>
                    <a:pt x="85" y="1"/>
                    <a:pt x="0" y="299"/>
                    <a:pt x="213" y="385"/>
                  </a:cubicBezTo>
                  <a:cubicBezTo>
                    <a:pt x="384" y="470"/>
                    <a:pt x="469" y="641"/>
                    <a:pt x="640" y="769"/>
                  </a:cubicBezTo>
                  <a:cubicBezTo>
                    <a:pt x="686" y="792"/>
                    <a:pt x="732" y="802"/>
                    <a:pt x="774" y="802"/>
                  </a:cubicBezTo>
                  <a:cubicBezTo>
                    <a:pt x="890" y="802"/>
                    <a:pt x="981" y="723"/>
                    <a:pt x="981" y="598"/>
                  </a:cubicBezTo>
                  <a:cubicBezTo>
                    <a:pt x="939" y="257"/>
                    <a:pt x="640" y="1"/>
                    <a:pt x="29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5" name="CustomShape 154"/>
            <p:cNvSpPr/>
            <p:nvPr/>
          </p:nvSpPr>
          <p:spPr>
            <a:xfrm>
              <a:off x="7988040" y="1979280"/>
              <a:ext cx="27000" cy="14400"/>
            </a:xfrm>
            <a:custGeom>
              <a:avLst/>
              <a:gdLst/>
              <a:ahLst/>
              <a:rect l="l" t="t" r="r" b="b"/>
              <a:pathLst>
                <a:path w="1280" h="691">
                  <a:moveTo>
                    <a:pt x="416" y="0"/>
                  </a:moveTo>
                  <a:cubicBezTo>
                    <a:pt x="377" y="0"/>
                    <a:pt x="338" y="3"/>
                    <a:pt x="299" y="8"/>
                  </a:cubicBezTo>
                  <a:cubicBezTo>
                    <a:pt x="43" y="8"/>
                    <a:pt x="0" y="307"/>
                    <a:pt x="171" y="435"/>
                  </a:cubicBezTo>
                  <a:cubicBezTo>
                    <a:pt x="427" y="563"/>
                    <a:pt x="683" y="691"/>
                    <a:pt x="981" y="691"/>
                  </a:cubicBezTo>
                  <a:cubicBezTo>
                    <a:pt x="1195" y="691"/>
                    <a:pt x="1280" y="435"/>
                    <a:pt x="1152" y="264"/>
                  </a:cubicBezTo>
                  <a:cubicBezTo>
                    <a:pt x="930" y="116"/>
                    <a:pt x="675" y="0"/>
                    <a:pt x="4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6" name="CustomShape 155"/>
            <p:cNvSpPr/>
            <p:nvPr/>
          </p:nvSpPr>
          <p:spPr>
            <a:xfrm>
              <a:off x="8007120" y="1880640"/>
              <a:ext cx="38520" cy="11880"/>
            </a:xfrm>
            <a:custGeom>
              <a:avLst/>
              <a:gdLst/>
              <a:ahLst/>
              <a:rect l="l" t="t" r="r" b="b"/>
              <a:pathLst>
                <a:path w="1836" h="569">
                  <a:moveTo>
                    <a:pt x="1537" y="0"/>
                  </a:moveTo>
                  <a:cubicBezTo>
                    <a:pt x="1110" y="0"/>
                    <a:pt x="726" y="0"/>
                    <a:pt x="300" y="86"/>
                  </a:cubicBezTo>
                  <a:cubicBezTo>
                    <a:pt x="86" y="86"/>
                    <a:pt x="1" y="470"/>
                    <a:pt x="257" y="512"/>
                  </a:cubicBezTo>
                  <a:cubicBezTo>
                    <a:pt x="434" y="548"/>
                    <a:pt x="618" y="568"/>
                    <a:pt x="803" y="568"/>
                  </a:cubicBezTo>
                  <a:cubicBezTo>
                    <a:pt x="1065" y="568"/>
                    <a:pt x="1329" y="527"/>
                    <a:pt x="1579" y="427"/>
                  </a:cubicBezTo>
                  <a:cubicBezTo>
                    <a:pt x="1835" y="342"/>
                    <a:pt x="1793" y="43"/>
                    <a:pt x="153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7" name="CustomShape 156"/>
            <p:cNvSpPr/>
            <p:nvPr/>
          </p:nvSpPr>
          <p:spPr>
            <a:xfrm>
              <a:off x="8012520" y="1804680"/>
              <a:ext cx="21600" cy="7920"/>
            </a:xfrm>
            <a:custGeom>
              <a:avLst/>
              <a:gdLst/>
              <a:ahLst/>
              <a:rect l="l" t="t" r="r" b="b"/>
              <a:pathLst>
                <a:path w="1025" h="385">
                  <a:moveTo>
                    <a:pt x="897" y="1"/>
                  </a:moveTo>
                  <a:cubicBezTo>
                    <a:pt x="683" y="1"/>
                    <a:pt x="427" y="1"/>
                    <a:pt x="214" y="43"/>
                  </a:cubicBezTo>
                  <a:cubicBezTo>
                    <a:pt x="1" y="43"/>
                    <a:pt x="86" y="385"/>
                    <a:pt x="257" y="385"/>
                  </a:cubicBezTo>
                  <a:cubicBezTo>
                    <a:pt x="470" y="385"/>
                    <a:pt x="683" y="342"/>
                    <a:pt x="897" y="299"/>
                  </a:cubicBezTo>
                  <a:cubicBezTo>
                    <a:pt x="1025" y="214"/>
                    <a:pt x="1025" y="43"/>
                    <a:pt x="8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8" name="CustomShape 157"/>
            <p:cNvSpPr/>
            <p:nvPr/>
          </p:nvSpPr>
          <p:spPr>
            <a:xfrm>
              <a:off x="7688520" y="1812600"/>
              <a:ext cx="19080" cy="17640"/>
            </a:xfrm>
            <a:custGeom>
              <a:avLst/>
              <a:gdLst/>
              <a:ahLst/>
              <a:rect l="l" t="t" r="r" b="b"/>
              <a:pathLst>
                <a:path w="910" h="848">
                  <a:moveTo>
                    <a:pt x="271" y="0"/>
                  </a:moveTo>
                  <a:cubicBezTo>
                    <a:pt x="146" y="0"/>
                    <a:pt x="0" y="117"/>
                    <a:pt x="111" y="265"/>
                  </a:cubicBezTo>
                  <a:cubicBezTo>
                    <a:pt x="197" y="393"/>
                    <a:pt x="410" y="606"/>
                    <a:pt x="538" y="777"/>
                  </a:cubicBezTo>
                  <a:cubicBezTo>
                    <a:pt x="575" y="827"/>
                    <a:pt x="624" y="847"/>
                    <a:pt x="673" y="847"/>
                  </a:cubicBezTo>
                  <a:cubicBezTo>
                    <a:pt x="790" y="847"/>
                    <a:pt x="909" y="727"/>
                    <a:pt x="879" y="606"/>
                  </a:cubicBezTo>
                  <a:cubicBezTo>
                    <a:pt x="751" y="350"/>
                    <a:pt x="581" y="137"/>
                    <a:pt x="325" y="9"/>
                  </a:cubicBezTo>
                  <a:cubicBezTo>
                    <a:pt x="308" y="3"/>
                    <a:pt x="289" y="0"/>
                    <a:pt x="27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9" name="CustomShape 158"/>
            <p:cNvSpPr/>
            <p:nvPr/>
          </p:nvSpPr>
          <p:spPr>
            <a:xfrm>
              <a:off x="7682760" y="1843200"/>
              <a:ext cx="17280" cy="9000"/>
            </a:xfrm>
            <a:custGeom>
              <a:avLst/>
              <a:gdLst/>
              <a:ahLst/>
              <a:rect l="l" t="t" r="r" b="b"/>
              <a:pathLst>
                <a:path w="824" h="439">
                  <a:moveTo>
                    <a:pt x="367" y="0"/>
                  </a:moveTo>
                  <a:cubicBezTo>
                    <a:pt x="305" y="0"/>
                    <a:pt x="242" y="11"/>
                    <a:pt x="171" y="28"/>
                  </a:cubicBezTo>
                  <a:cubicBezTo>
                    <a:pt x="0" y="71"/>
                    <a:pt x="0" y="284"/>
                    <a:pt x="171" y="327"/>
                  </a:cubicBezTo>
                  <a:cubicBezTo>
                    <a:pt x="256" y="370"/>
                    <a:pt x="342" y="370"/>
                    <a:pt x="427" y="412"/>
                  </a:cubicBezTo>
                  <a:cubicBezTo>
                    <a:pt x="457" y="430"/>
                    <a:pt x="487" y="438"/>
                    <a:pt x="516" y="438"/>
                  </a:cubicBezTo>
                  <a:cubicBezTo>
                    <a:pt x="692" y="438"/>
                    <a:pt x="824" y="144"/>
                    <a:pt x="640" y="71"/>
                  </a:cubicBezTo>
                  <a:cubicBezTo>
                    <a:pt x="540" y="21"/>
                    <a:pt x="455" y="0"/>
                    <a:pt x="3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70" name="CustomShape 159"/>
            <p:cNvSpPr/>
            <p:nvPr/>
          </p:nvSpPr>
          <p:spPr>
            <a:xfrm>
              <a:off x="7682760" y="1877760"/>
              <a:ext cx="17280" cy="10800"/>
            </a:xfrm>
            <a:custGeom>
              <a:avLst/>
              <a:gdLst/>
              <a:ahLst/>
              <a:rect l="l" t="t" r="r" b="b"/>
              <a:pathLst>
                <a:path w="822" h="530">
                  <a:moveTo>
                    <a:pt x="527" y="0"/>
                  </a:moveTo>
                  <a:cubicBezTo>
                    <a:pt x="506" y="0"/>
                    <a:pt x="484" y="4"/>
                    <a:pt x="461" y="11"/>
                  </a:cubicBezTo>
                  <a:cubicBezTo>
                    <a:pt x="290" y="54"/>
                    <a:pt x="162" y="139"/>
                    <a:pt x="77" y="267"/>
                  </a:cubicBezTo>
                  <a:cubicBezTo>
                    <a:pt x="0" y="382"/>
                    <a:pt x="94" y="530"/>
                    <a:pt x="207" y="530"/>
                  </a:cubicBezTo>
                  <a:cubicBezTo>
                    <a:pt x="220" y="530"/>
                    <a:pt x="234" y="528"/>
                    <a:pt x="247" y="523"/>
                  </a:cubicBezTo>
                  <a:cubicBezTo>
                    <a:pt x="375" y="481"/>
                    <a:pt x="461" y="481"/>
                    <a:pt x="589" y="438"/>
                  </a:cubicBezTo>
                  <a:cubicBezTo>
                    <a:pt x="822" y="360"/>
                    <a:pt x="737" y="0"/>
                    <a:pt x="5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71" name="CustomShape 160"/>
            <p:cNvSpPr/>
            <p:nvPr/>
          </p:nvSpPr>
          <p:spPr>
            <a:xfrm>
              <a:off x="7707960" y="1904760"/>
              <a:ext cx="12240" cy="19080"/>
            </a:xfrm>
            <a:custGeom>
              <a:avLst/>
              <a:gdLst/>
              <a:ahLst/>
              <a:rect l="l" t="t" r="r" b="b"/>
              <a:pathLst>
                <a:path w="599" h="908">
                  <a:moveTo>
                    <a:pt x="321" y="1"/>
                  </a:moveTo>
                  <a:cubicBezTo>
                    <a:pt x="225" y="1"/>
                    <a:pt x="129" y="65"/>
                    <a:pt x="86" y="193"/>
                  </a:cubicBezTo>
                  <a:cubicBezTo>
                    <a:pt x="44" y="363"/>
                    <a:pt x="1" y="534"/>
                    <a:pt x="44" y="747"/>
                  </a:cubicBezTo>
                  <a:cubicBezTo>
                    <a:pt x="69" y="851"/>
                    <a:pt x="142" y="907"/>
                    <a:pt x="224" y="907"/>
                  </a:cubicBezTo>
                  <a:cubicBezTo>
                    <a:pt x="277" y="907"/>
                    <a:pt x="334" y="883"/>
                    <a:pt x="385" y="833"/>
                  </a:cubicBezTo>
                  <a:cubicBezTo>
                    <a:pt x="555" y="662"/>
                    <a:pt x="598" y="406"/>
                    <a:pt x="555" y="193"/>
                  </a:cubicBezTo>
                  <a:cubicBezTo>
                    <a:pt x="513" y="65"/>
                    <a:pt x="417" y="1"/>
                    <a:pt x="3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72" name="CustomShape 161"/>
            <p:cNvSpPr/>
            <p:nvPr/>
          </p:nvSpPr>
          <p:spPr>
            <a:xfrm>
              <a:off x="7733520" y="1916640"/>
              <a:ext cx="13320" cy="14400"/>
            </a:xfrm>
            <a:custGeom>
              <a:avLst/>
              <a:gdLst/>
              <a:ahLst/>
              <a:rect l="l" t="t" r="r" b="b"/>
              <a:pathLst>
                <a:path w="645" h="689">
                  <a:moveTo>
                    <a:pt x="283" y="1"/>
                  </a:moveTo>
                  <a:cubicBezTo>
                    <a:pt x="123" y="1"/>
                    <a:pt x="1" y="191"/>
                    <a:pt x="132" y="355"/>
                  </a:cubicBezTo>
                  <a:cubicBezTo>
                    <a:pt x="175" y="440"/>
                    <a:pt x="218" y="526"/>
                    <a:pt x="260" y="611"/>
                  </a:cubicBezTo>
                  <a:cubicBezTo>
                    <a:pt x="296" y="665"/>
                    <a:pt x="354" y="688"/>
                    <a:pt x="413" y="688"/>
                  </a:cubicBezTo>
                  <a:cubicBezTo>
                    <a:pt x="494" y="688"/>
                    <a:pt x="577" y="643"/>
                    <a:pt x="602" y="568"/>
                  </a:cubicBezTo>
                  <a:cubicBezTo>
                    <a:pt x="644" y="355"/>
                    <a:pt x="559" y="184"/>
                    <a:pt x="431" y="56"/>
                  </a:cubicBezTo>
                  <a:cubicBezTo>
                    <a:pt x="382" y="17"/>
                    <a:pt x="331" y="1"/>
                    <a:pt x="2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73" name="CustomShape 162"/>
          <p:cNvSpPr/>
          <p:nvPr/>
        </p:nvSpPr>
        <p:spPr>
          <a:xfrm>
            <a:off x="2579400" y="867600"/>
            <a:ext cx="386820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s-PE" sz="1800" spc="-1" strike="noStrike">
                <a:solidFill>
                  <a:srgbClr val="000000"/>
                </a:solidFill>
                <a:latin typeface="Bahnschrift Light"/>
                <a:ea typeface="Arial"/>
              </a:rPr>
              <a:t>¿Cuántos Jóvenes tengo a mi alrededor?</a:t>
            </a:r>
            <a:endParaRPr b="0" lang="de-DE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4" name="Group 1"/>
          <p:cNvGrpSpPr/>
          <p:nvPr/>
        </p:nvGrpSpPr>
        <p:grpSpPr>
          <a:xfrm>
            <a:off x="531000" y="1490040"/>
            <a:ext cx="2944800" cy="2922840"/>
            <a:chOff x="531000" y="1490040"/>
            <a:chExt cx="2944800" cy="2922840"/>
          </a:xfrm>
        </p:grpSpPr>
        <p:sp>
          <p:nvSpPr>
            <p:cNvPr id="575" name="CustomShape 2"/>
            <p:cNvSpPr/>
            <p:nvPr/>
          </p:nvSpPr>
          <p:spPr>
            <a:xfrm>
              <a:off x="531000" y="1490040"/>
              <a:ext cx="2944800" cy="2922840"/>
            </a:xfrm>
            <a:custGeom>
              <a:avLst/>
              <a:gdLst/>
              <a:ahLst/>
              <a:rect l="l" t="t" r="r" b="b"/>
              <a:pathLst>
                <a:path w="29548" h="29413">
                  <a:moveTo>
                    <a:pt x="15313" y="0"/>
                  </a:moveTo>
                  <a:cubicBezTo>
                    <a:pt x="15116" y="0"/>
                    <a:pt x="14919" y="5"/>
                    <a:pt x="14722" y="14"/>
                  </a:cubicBezTo>
                  <a:cubicBezTo>
                    <a:pt x="11260" y="14"/>
                    <a:pt x="7134" y="1693"/>
                    <a:pt x="4861" y="3791"/>
                  </a:cubicBezTo>
                  <a:cubicBezTo>
                    <a:pt x="2588" y="5924"/>
                    <a:pt x="0" y="9595"/>
                    <a:pt x="70" y="13232"/>
                  </a:cubicBezTo>
                  <a:cubicBezTo>
                    <a:pt x="140" y="16903"/>
                    <a:pt x="385" y="19701"/>
                    <a:pt x="3043" y="23687"/>
                  </a:cubicBezTo>
                  <a:cubicBezTo>
                    <a:pt x="4476" y="25960"/>
                    <a:pt x="6679" y="27638"/>
                    <a:pt x="9267" y="28407"/>
                  </a:cubicBezTo>
                  <a:cubicBezTo>
                    <a:pt x="10186" y="28714"/>
                    <a:pt x="12542" y="29412"/>
                    <a:pt x="15108" y="29412"/>
                  </a:cubicBezTo>
                  <a:cubicBezTo>
                    <a:pt x="16055" y="29412"/>
                    <a:pt x="17031" y="29317"/>
                    <a:pt x="17973" y="29072"/>
                  </a:cubicBezTo>
                  <a:cubicBezTo>
                    <a:pt x="21470" y="28128"/>
                    <a:pt x="24163" y="26869"/>
                    <a:pt x="25981" y="24176"/>
                  </a:cubicBezTo>
                  <a:cubicBezTo>
                    <a:pt x="27764" y="21484"/>
                    <a:pt x="29548" y="18861"/>
                    <a:pt x="29443" y="14700"/>
                  </a:cubicBezTo>
                  <a:cubicBezTo>
                    <a:pt x="29338" y="10574"/>
                    <a:pt x="27904" y="7602"/>
                    <a:pt x="26680" y="6134"/>
                  </a:cubicBezTo>
                  <a:cubicBezTo>
                    <a:pt x="25456" y="4665"/>
                    <a:pt x="23428" y="2602"/>
                    <a:pt x="21121" y="1483"/>
                  </a:cubicBezTo>
                  <a:cubicBezTo>
                    <a:pt x="19335" y="495"/>
                    <a:pt x="17346" y="0"/>
                    <a:pt x="15313" y="0"/>
                  </a:cubicBezTo>
                  <a:close/>
                </a:path>
              </a:pathLst>
            </a:custGeom>
            <a:solidFill>
              <a:srgbClr val="daecfa"/>
            </a:solidFill>
            <a:ln w="1908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76" name="CustomShape 3"/>
            <p:cNvSpPr/>
            <p:nvPr/>
          </p:nvSpPr>
          <p:spPr>
            <a:xfrm>
              <a:off x="929880" y="1866960"/>
              <a:ext cx="2146680" cy="2168640"/>
            </a:xfrm>
            <a:custGeom>
              <a:avLst/>
              <a:gdLst/>
              <a:ahLst/>
              <a:rect l="l" t="t" r="r" b="b"/>
              <a:pathLst>
                <a:path w="21540" h="21824">
                  <a:moveTo>
                    <a:pt x="10454" y="0"/>
                  </a:moveTo>
                  <a:cubicBezTo>
                    <a:pt x="9933" y="0"/>
                    <a:pt x="9386" y="37"/>
                    <a:pt x="8812" y="115"/>
                  </a:cubicBezTo>
                  <a:cubicBezTo>
                    <a:pt x="3637" y="814"/>
                    <a:pt x="0" y="4486"/>
                    <a:pt x="0" y="10535"/>
                  </a:cubicBezTo>
                  <a:cubicBezTo>
                    <a:pt x="0" y="17248"/>
                    <a:pt x="5910" y="21095"/>
                    <a:pt x="9232" y="21619"/>
                  </a:cubicBezTo>
                  <a:cubicBezTo>
                    <a:pt x="9993" y="21740"/>
                    <a:pt x="10896" y="21823"/>
                    <a:pt x="11853" y="21823"/>
                  </a:cubicBezTo>
                  <a:cubicBezTo>
                    <a:pt x="15072" y="21823"/>
                    <a:pt x="18904" y="20879"/>
                    <a:pt x="20036" y="17213"/>
                  </a:cubicBezTo>
                  <a:cubicBezTo>
                    <a:pt x="21540" y="12458"/>
                    <a:pt x="21155" y="7108"/>
                    <a:pt x="18288" y="3961"/>
                  </a:cubicBezTo>
                  <a:cubicBezTo>
                    <a:pt x="16281" y="1650"/>
                    <a:pt x="13930" y="0"/>
                    <a:pt x="10454" y="0"/>
                  </a:cubicBezTo>
                  <a:close/>
                </a:path>
              </a:pathLst>
            </a:custGeom>
            <a:solidFill>
              <a:srgbClr val="c6dcee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577" name="Group 4"/>
            <p:cNvGrpSpPr/>
            <p:nvPr/>
          </p:nvGrpSpPr>
          <p:grpSpPr>
            <a:xfrm>
              <a:off x="1224360" y="2174760"/>
              <a:ext cx="1557720" cy="1553040"/>
              <a:chOff x="1224360" y="2174760"/>
              <a:chExt cx="1557720" cy="1553040"/>
            </a:xfrm>
          </p:grpSpPr>
          <p:grpSp>
            <p:nvGrpSpPr>
              <p:cNvPr id="578" name="Group 5"/>
              <p:cNvGrpSpPr/>
              <p:nvPr/>
            </p:nvGrpSpPr>
            <p:grpSpPr>
              <a:xfrm>
                <a:off x="1224360" y="2174760"/>
                <a:ext cx="1557720" cy="1553040"/>
                <a:chOff x="1224360" y="2174760"/>
                <a:chExt cx="1557720" cy="1553040"/>
              </a:xfrm>
            </p:grpSpPr>
            <p:sp>
              <p:nvSpPr>
                <p:cNvPr id="579" name="CustomShape 6"/>
                <p:cNvSpPr/>
                <p:nvPr/>
              </p:nvSpPr>
              <p:spPr>
                <a:xfrm>
                  <a:off x="1224360" y="2185920"/>
                  <a:ext cx="1557720" cy="1530360"/>
                </a:xfrm>
                <a:custGeom>
                  <a:avLst/>
                  <a:gdLst/>
                  <a:ahLst/>
                  <a:rect l="l" t="t" r="r" b="b"/>
                  <a:pathLst>
                    <a:path w="15631" h="15404">
                      <a:moveTo>
                        <a:pt x="7928" y="5407"/>
                      </a:moveTo>
                      <a:cubicBezTo>
                        <a:pt x="7977" y="5407"/>
                        <a:pt x="8027" y="5409"/>
                        <a:pt x="8078" y="5412"/>
                      </a:cubicBezTo>
                      <a:cubicBezTo>
                        <a:pt x="8637" y="5447"/>
                        <a:pt x="9161" y="5726"/>
                        <a:pt x="9546" y="6146"/>
                      </a:cubicBezTo>
                      <a:cubicBezTo>
                        <a:pt x="9896" y="6566"/>
                        <a:pt x="10106" y="7125"/>
                        <a:pt x="10141" y="7685"/>
                      </a:cubicBezTo>
                      <a:cubicBezTo>
                        <a:pt x="10141" y="8034"/>
                        <a:pt x="10071" y="8384"/>
                        <a:pt x="9896" y="8664"/>
                      </a:cubicBezTo>
                      <a:cubicBezTo>
                        <a:pt x="9721" y="9013"/>
                        <a:pt x="9476" y="9293"/>
                        <a:pt x="9161" y="9538"/>
                      </a:cubicBezTo>
                      <a:cubicBezTo>
                        <a:pt x="8777" y="9818"/>
                        <a:pt x="8322" y="9992"/>
                        <a:pt x="7833" y="9992"/>
                      </a:cubicBezTo>
                      <a:cubicBezTo>
                        <a:pt x="7273" y="9957"/>
                        <a:pt x="6784" y="9783"/>
                        <a:pt x="6364" y="9433"/>
                      </a:cubicBezTo>
                      <a:cubicBezTo>
                        <a:pt x="5979" y="9118"/>
                        <a:pt x="5700" y="8664"/>
                        <a:pt x="5595" y="8174"/>
                      </a:cubicBezTo>
                      <a:cubicBezTo>
                        <a:pt x="5525" y="7720"/>
                        <a:pt x="5560" y="7265"/>
                        <a:pt x="5700" y="6845"/>
                      </a:cubicBezTo>
                      <a:cubicBezTo>
                        <a:pt x="5840" y="6426"/>
                        <a:pt x="6084" y="6076"/>
                        <a:pt x="6434" y="5866"/>
                      </a:cubicBezTo>
                      <a:cubicBezTo>
                        <a:pt x="6882" y="5578"/>
                        <a:pt x="7389" y="5407"/>
                        <a:pt x="7928" y="5407"/>
                      </a:cubicBezTo>
                      <a:close/>
                      <a:moveTo>
                        <a:pt x="8054" y="1"/>
                      </a:moveTo>
                      <a:cubicBezTo>
                        <a:pt x="7935" y="1"/>
                        <a:pt x="7815" y="9"/>
                        <a:pt x="7693" y="27"/>
                      </a:cubicBezTo>
                      <a:cubicBezTo>
                        <a:pt x="7552" y="40"/>
                        <a:pt x="7422" y="43"/>
                        <a:pt x="7303" y="43"/>
                      </a:cubicBezTo>
                      <a:cubicBezTo>
                        <a:pt x="7198" y="43"/>
                        <a:pt x="7102" y="41"/>
                        <a:pt x="7016" y="41"/>
                      </a:cubicBezTo>
                      <a:cubicBezTo>
                        <a:pt x="6690" y="41"/>
                        <a:pt x="6504" y="76"/>
                        <a:pt x="6504" y="412"/>
                      </a:cubicBezTo>
                      <a:cubicBezTo>
                        <a:pt x="6504" y="831"/>
                        <a:pt x="6574" y="1740"/>
                        <a:pt x="6609" y="2545"/>
                      </a:cubicBezTo>
                      <a:cubicBezTo>
                        <a:pt x="6014" y="2649"/>
                        <a:pt x="5455" y="2894"/>
                        <a:pt x="4930" y="3209"/>
                      </a:cubicBezTo>
                      <a:cubicBezTo>
                        <a:pt x="4356" y="2466"/>
                        <a:pt x="3652" y="1527"/>
                        <a:pt x="3447" y="1527"/>
                      </a:cubicBezTo>
                      <a:cubicBezTo>
                        <a:pt x="3439" y="1527"/>
                        <a:pt x="3433" y="1528"/>
                        <a:pt x="3427" y="1530"/>
                      </a:cubicBezTo>
                      <a:cubicBezTo>
                        <a:pt x="2972" y="1705"/>
                        <a:pt x="2588" y="1985"/>
                        <a:pt x="2308" y="2370"/>
                      </a:cubicBezTo>
                      <a:cubicBezTo>
                        <a:pt x="1853" y="2929"/>
                        <a:pt x="1364" y="3104"/>
                        <a:pt x="1748" y="3489"/>
                      </a:cubicBezTo>
                      <a:cubicBezTo>
                        <a:pt x="2098" y="3838"/>
                        <a:pt x="2658" y="4328"/>
                        <a:pt x="3252" y="4817"/>
                      </a:cubicBezTo>
                      <a:cubicBezTo>
                        <a:pt x="3077" y="5097"/>
                        <a:pt x="2937" y="5412"/>
                        <a:pt x="2867" y="5692"/>
                      </a:cubicBezTo>
                      <a:cubicBezTo>
                        <a:pt x="2763" y="5971"/>
                        <a:pt x="2693" y="6286"/>
                        <a:pt x="2623" y="6566"/>
                      </a:cubicBezTo>
                      <a:cubicBezTo>
                        <a:pt x="1913" y="6490"/>
                        <a:pt x="1076" y="6359"/>
                        <a:pt x="641" y="6359"/>
                      </a:cubicBezTo>
                      <a:cubicBezTo>
                        <a:pt x="476" y="6359"/>
                        <a:pt x="369" y="6378"/>
                        <a:pt x="350" y="6426"/>
                      </a:cubicBezTo>
                      <a:cubicBezTo>
                        <a:pt x="140" y="6880"/>
                        <a:pt x="105" y="7335"/>
                        <a:pt x="175" y="7790"/>
                      </a:cubicBezTo>
                      <a:cubicBezTo>
                        <a:pt x="245" y="8559"/>
                        <a:pt x="0" y="9013"/>
                        <a:pt x="525" y="9013"/>
                      </a:cubicBezTo>
                      <a:cubicBezTo>
                        <a:pt x="979" y="9013"/>
                        <a:pt x="1853" y="8943"/>
                        <a:pt x="2623" y="8908"/>
                      </a:cubicBezTo>
                      <a:cubicBezTo>
                        <a:pt x="2763" y="9503"/>
                        <a:pt x="3007" y="10097"/>
                        <a:pt x="3322" y="10657"/>
                      </a:cubicBezTo>
                      <a:cubicBezTo>
                        <a:pt x="2553" y="11251"/>
                        <a:pt x="1574" y="11916"/>
                        <a:pt x="1644" y="12125"/>
                      </a:cubicBezTo>
                      <a:cubicBezTo>
                        <a:pt x="1818" y="12545"/>
                        <a:pt x="2098" y="12930"/>
                        <a:pt x="2483" y="13209"/>
                      </a:cubicBezTo>
                      <a:cubicBezTo>
                        <a:pt x="2936" y="13556"/>
                        <a:pt x="3145" y="13923"/>
                        <a:pt x="3374" y="13923"/>
                      </a:cubicBezTo>
                      <a:cubicBezTo>
                        <a:pt x="3445" y="13923"/>
                        <a:pt x="3519" y="13887"/>
                        <a:pt x="3602" y="13804"/>
                      </a:cubicBezTo>
                      <a:cubicBezTo>
                        <a:pt x="3986" y="13419"/>
                        <a:pt x="4511" y="12790"/>
                        <a:pt x="5035" y="12195"/>
                      </a:cubicBezTo>
                      <a:cubicBezTo>
                        <a:pt x="5560" y="12545"/>
                        <a:pt x="6119" y="12790"/>
                        <a:pt x="6714" y="12930"/>
                      </a:cubicBezTo>
                      <a:cubicBezTo>
                        <a:pt x="6574" y="13909"/>
                        <a:pt x="6399" y="15133"/>
                        <a:pt x="6574" y="15168"/>
                      </a:cubicBezTo>
                      <a:cubicBezTo>
                        <a:pt x="6889" y="15325"/>
                        <a:pt x="7243" y="15404"/>
                        <a:pt x="7592" y="15404"/>
                      </a:cubicBezTo>
                      <a:cubicBezTo>
                        <a:pt x="7708" y="15404"/>
                        <a:pt x="7824" y="15395"/>
                        <a:pt x="7938" y="15377"/>
                      </a:cubicBezTo>
                      <a:cubicBezTo>
                        <a:pt x="8078" y="15364"/>
                        <a:pt x="8210" y="15361"/>
                        <a:pt x="8331" y="15361"/>
                      </a:cubicBezTo>
                      <a:cubicBezTo>
                        <a:pt x="8437" y="15361"/>
                        <a:pt x="8536" y="15363"/>
                        <a:pt x="8625" y="15363"/>
                      </a:cubicBezTo>
                      <a:cubicBezTo>
                        <a:pt x="8961" y="15363"/>
                        <a:pt x="9161" y="15328"/>
                        <a:pt x="9161" y="14993"/>
                      </a:cubicBezTo>
                      <a:cubicBezTo>
                        <a:pt x="9161" y="14573"/>
                        <a:pt x="9092" y="13699"/>
                        <a:pt x="9022" y="12895"/>
                      </a:cubicBezTo>
                      <a:cubicBezTo>
                        <a:pt x="9651" y="12755"/>
                        <a:pt x="10210" y="12510"/>
                        <a:pt x="10735" y="12160"/>
                      </a:cubicBezTo>
                      <a:cubicBezTo>
                        <a:pt x="11319" y="12950"/>
                        <a:pt x="12037" y="13875"/>
                        <a:pt x="12229" y="13875"/>
                      </a:cubicBezTo>
                      <a:cubicBezTo>
                        <a:pt x="12232" y="13875"/>
                        <a:pt x="12235" y="13874"/>
                        <a:pt x="12239" y="13874"/>
                      </a:cubicBezTo>
                      <a:cubicBezTo>
                        <a:pt x="12658" y="13699"/>
                        <a:pt x="13043" y="13384"/>
                        <a:pt x="13323" y="13035"/>
                      </a:cubicBezTo>
                      <a:cubicBezTo>
                        <a:pt x="13812" y="12440"/>
                        <a:pt x="14302" y="12265"/>
                        <a:pt x="13917" y="11916"/>
                      </a:cubicBezTo>
                      <a:cubicBezTo>
                        <a:pt x="13532" y="11531"/>
                        <a:pt x="12938" y="11041"/>
                        <a:pt x="12343" y="10482"/>
                      </a:cubicBezTo>
                      <a:cubicBezTo>
                        <a:pt x="12448" y="10342"/>
                        <a:pt x="12553" y="10167"/>
                        <a:pt x="12623" y="9992"/>
                      </a:cubicBezTo>
                      <a:cubicBezTo>
                        <a:pt x="12833" y="9608"/>
                        <a:pt x="12973" y="9223"/>
                        <a:pt x="13078" y="8804"/>
                      </a:cubicBezTo>
                      <a:cubicBezTo>
                        <a:pt x="13764" y="8902"/>
                        <a:pt x="14536" y="9017"/>
                        <a:pt x="14972" y="9017"/>
                      </a:cubicBezTo>
                      <a:cubicBezTo>
                        <a:pt x="15159" y="9017"/>
                        <a:pt x="15284" y="8996"/>
                        <a:pt x="15316" y="8943"/>
                      </a:cubicBezTo>
                      <a:cubicBezTo>
                        <a:pt x="15491" y="8489"/>
                        <a:pt x="15560" y="8034"/>
                        <a:pt x="15491" y="7580"/>
                      </a:cubicBezTo>
                      <a:cubicBezTo>
                        <a:pt x="15421" y="6845"/>
                        <a:pt x="15630" y="6356"/>
                        <a:pt x="15106" y="6356"/>
                      </a:cubicBezTo>
                      <a:cubicBezTo>
                        <a:pt x="14686" y="6356"/>
                        <a:pt x="13812" y="6426"/>
                        <a:pt x="13008" y="6461"/>
                      </a:cubicBezTo>
                      <a:cubicBezTo>
                        <a:pt x="12868" y="5866"/>
                        <a:pt x="12623" y="5307"/>
                        <a:pt x="12309" y="4782"/>
                      </a:cubicBezTo>
                      <a:cubicBezTo>
                        <a:pt x="13078" y="4188"/>
                        <a:pt x="14057" y="3489"/>
                        <a:pt x="13987" y="3279"/>
                      </a:cubicBezTo>
                      <a:cubicBezTo>
                        <a:pt x="13847" y="2859"/>
                        <a:pt x="13532" y="2475"/>
                        <a:pt x="13148" y="2195"/>
                      </a:cubicBezTo>
                      <a:cubicBezTo>
                        <a:pt x="12729" y="1829"/>
                        <a:pt x="12526" y="1462"/>
                        <a:pt x="12303" y="1462"/>
                      </a:cubicBezTo>
                      <a:cubicBezTo>
                        <a:pt x="12229" y="1462"/>
                        <a:pt x="12152" y="1504"/>
                        <a:pt x="12064" y="1600"/>
                      </a:cubicBezTo>
                      <a:cubicBezTo>
                        <a:pt x="11679" y="1950"/>
                        <a:pt x="11190" y="2545"/>
                        <a:pt x="10665" y="3139"/>
                      </a:cubicBezTo>
                      <a:cubicBezTo>
                        <a:pt x="10141" y="2789"/>
                        <a:pt x="9581" y="2545"/>
                        <a:pt x="8952" y="2405"/>
                      </a:cubicBezTo>
                      <a:cubicBezTo>
                        <a:pt x="9092" y="1461"/>
                        <a:pt x="9266" y="307"/>
                        <a:pt x="9092" y="237"/>
                      </a:cubicBezTo>
                      <a:cubicBezTo>
                        <a:pt x="8751" y="79"/>
                        <a:pt x="8410" y="1"/>
                        <a:pt x="8054" y="1"/>
                      </a:cubicBez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</a:schemeClr>
                </a:solidFill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580" name="CustomShape 7"/>
                <p:cNvSpPr/>
                <p:nvPr/>
              </p:nvSpPr>
              <p:spPr>
                <a:xfrm>
                  <a:off x="1224360" y="2174760"/>
                  <a:ext cx="1557720" cy="1553040"/>
                </a:xfrm>
                <a:custGeom>
                  <a:avLst/>
                  <a:gdLst/>
                  <a:ahLst/>
                  <a:rect l="l" t="t" r="r" b="b"/>
                  <a:pathLst>
                    <a:path w="15631" h="15631">
                      <a:moveTo>
                        <a:pt x="15491" y="7693"/>
                      </a:moveTo>
                      <a:cubicBezTo>
                        <a:pt x="15421" y="6958"/>
                        <a:pt x="15630" y="6469"/>
                        <a:pt x="15141" y="6469"/>
                      </a:cubicBezTo>
                      <a:cubicBezTo>
                        <a:pt x="14686" y="6469"/>
                        <a:pt x="13812" y="6539"/>
                        <a:pt x="13008" y="6609"/>
                      </a:cubicBezTo>
                      <a:cubicBezTo>
                        <a:pt x="12868" y="5979"/>
                        <a:pt x="12623" y="5420"/>
                        <a:pt x="12309" y="4895"/>
                      </a:cubicBezTo>
                      <a:cubicBezTo>
                        <a:pt x="13078" y="4301"/>
                        <a:pt x="14057" y="3602"/>
                        <a:pt x="13987" y="3392"/>
                      </a:cubicBezTo>
                      <a:cubicBezTo>
                        <a:pt x="13847" y="2972"/>
                        <a:pt x="13532" y="2588"/>
                        <a:pt x="13183" y="2308"/>
                      </a:cubicBezTo>
                      <a:cubicBezTo>
                        <a:pt x="12588" y="1818"/>
                        <a:pt x="12413" y="1329"/>
                        <a:pt x="12064" y="1713"/>
                      </a:cubicBezTo>
                      <a:cubicBezTo>
                        <a:pt x="11679" y="2098"/>
                        <a:pt x="11190" y="2658"/>
                        <a:pt x="10665" y="3252"/>
                      </a:cubicBezTo>
                      <a:cubicBezTo>
                        <a:pt x="10141" y="2902"/>
                        <a:pt x="9581" y="2658"/>
                        <a:pt x="8952" y="2518"/>
                      </a:cubicBezTo>
                      <a:cubicBezTo>
                        <a:pt x="9092" y="1574"/>
                        <a:pt x="9266" y="420"/>
                        <a:pt x="9092" y="350"/>
                      </a:cubicBezTo>
                      <a:cubicBezTo>
                        <a:pt x="8637" y="140"/>
                        <a:pt x="8182" y="70"/>
                        <a:pt x="7693" y="140"/>
                      </a:cubicBezTo>
                      <a:cubicBezTo>
                        <a:pt x="6959" y="210"/>
                        <a:pt x="6504" y="0"/>
                        <a:pt x="6504" y="525"/>
                      </a:cubicBezTo>
                      <a:cubicBezTo>
                        <a:pt x="6504" y="944"/>
                        <a:pt x="6574" y="1853"/>
                        <a:pt x="6609" y="2658"/>
                      </a:cubicBezTo>
                      <a:cubicBezTo>
                        <a:pt x="6014" y="2797"/>
                        <a:pt x="5455" y="3007"/>
                        <a:pt x="4930" y="3357"/>
                      </a:cubicBezTo>
                      <a:cubicBezTo>
                        <a:pt x="4336" y="2553"/>
                        <a:pt x="3602" y="1574"/>
                        <a:pt x="3427" y="1643"/>
                      </a:cubicBezTo>
                      <a:cubicBezTo>
                        <a:pt x="2972" y="1818"/>
                        <a:pt x="2588" y="2098"/>
                        <a:pt x="2343" y="2483"/>
                      </a:cubicBezTo>
                      <a:cubicBezTo>
                        <a:pt x="1853" y="3042"/>
                        <a:pt x="1364" y="3217"/>
                        <a:pt x="1748" y="3602"/>
                      </a:cubicBezTo>
                      <a:cubicBezTo>
                        <a:pt x="2098" y="3951"/>
                        <a:pt x="2658" y="4441"/>
                        <a:pt x="3252" y="4930"/>
                      </a:cubicBezTo>
                      <a:cubicBezTo>
                        <a:pt x="3077" y="5210"/>
                        <a:pt x="2937" y="5525"/>
                        <a:pt x="2867" y="5805"/>
                      </a:cubicBezTo>
                      <a:cubicBezTo>
                        <a:pt x="2763" y="6084"/>
                        <a:pt x="2693" y="6399"/>
                        <a:pt x="2623" y="6679"/>
                      </a:cubicBezTo>
                      <a:cubicBezTo>
                        <a:pt x="1644" y="6574"/>
                        <a:pt x="420" y="6364"/>
                        <a:pt x="350" y="6539"/>
                      </a:cubicBezTo>
                      <a:cubicBezTo>
                        <a:pt x="140" y="6993"/>
                        <a:pt x="105" y="7448"/>
                        <a:pt x="175" y="7903"/>
                      </a:cubicBezTo>
                      <a:cubicBezTo>
                        <a:pt x="245" y="8672"/>
                        <a:pt x="0" y="9126"/>
                        <a:pt x="525" y="9126"/>
                      </a:cubicBezTo>
                      <a:cubicBezTo>
                        <a:pt x="979" y="9126"/>
                        <a:pt x="1853" y="9056"/>
                        <a:pt x="2623" y="9021"/>
                      </a:cubicBezTo>
                      <a:cubicBezTo>
                        <a:pt x="2763" y="9616"/>
                        <a:pt x="3007" y="10210"/>
                        <a:pt x="3322" y="10735"/>
                      </a:cubicBezTo>
                      <a:cubicBezTo>
                        <a:pt x="2553" y="11329"/>
                        <a:pt x="1574" y="12029"/>
                        <a:pt x="1644" y="12203"/>
                      </a:cubicBezTo>
                      <a:cubicBezTo>
                        <a:pt x="1818" y="12658"/>
                        <a:pt x="2098" y="13043"/>
                        <a:pt x="2483" y="13287"/>
                      </a:cubicBezTo>
                      <a:cubicBezTo>
                        <a:pt x="3077" y="13777"/>
                        <a:pt x="3252" y="14266"/>
                        <a:pt x="3602" y="13882"/>
                      </a:cubicBezTo>
                      <a:cubicBezTo>
                        <a:pt x="3951" y="13532"/>
                        <a:pt x="4511" y="12903"/>
                        <a:pt x="5035" y="12308"/>
                      </a:cubicBezTo>
                      <a:cubicBezTo>
                        <a:pt x="5560" y="12623"/>
                        <a:pt x="6119" y="12868"/>
                        <a:pt x="6714" y="13043"/>
                      </a:cubicBezTo>
                      <a:cubicBezTo>
                        <a:pt x="6574" y="13987"/>
                        <a:pt x="6399" y="15211"/>
                        <a:pt x="6574" y="15281"/>
                      </a:cubicBezTo>
                      <a:cubicBezTo>
                        <a:pt x="6994" y="15455"/>
                        <a:pt x="7483" y="15525"/>
                        <a:pt x="7938" y="15455"/>
                      </a:cubicBezTo>
                      <a:cubicBezTo>
                        <a:pt x="8672" y="15385"/>
                        <a:pt x="9161" y="15630"/>
                        <a:pt x="9161" y="15106"/>
                      </a:cubicBezTo>
                      <a:cubicBezTo>
                        <a:pt x="9161" y="14651"/>
                        <a:pt x="9092" y="13777"/>
                        <a:pt x="9022" y="12973"/>
                      </a:cubicBezTo>
                      <a:cubicBezTo>
                        <a:pt x="9651" y="12868"/>
                        <a:pt x="10210" y="12623"/>
                        <a:pt x="10735" y="12273"/>
                      </a:cubicBezTo>
                      <a:cubicBezTo>
                        <a:pt x="11329" y="13078"/>
                        <a:pt x="12064" y="14022"/>
                        <a:pt x="12239" y="13987"/>
                      </a:cubicBezTo>
                      <a:cubicBezTo>
                        <a:pt x="12693" y="13812"/>
                        <a:pt x="13078" y="13532"/>
                        <a:pt x="13358" y="13148"/>
                      </a:cubicBezTo>
                      <a:cubicBezTo>
                        <a:pt x="13812" y="12553"/>
                        <a:pt x="14302" y="12378"/>
                        <a:pt x="13952" y="12029"/>
                      </a:cubicBezTo>
                      <a:cubicBezTo>
                        <a:pt x="13567" y="11644"/>
                        <a:pt x="12973" y="11154"/>
                        <a:pt x="12378" y="10630"/>
                      </a:cubicBezTo>
                      <a:cubicBezTo>
                        <a:pt x="12483" y="10455"/>
                        <a:pt x="12588" y="10280"/>
                        <a:pt x="12658" y="10105"/>
                      </a:cubicBezTo>
                      <a:cubicBezTo>
                        <a:pt x="12868" y="9721"/>
                        <a:pt x="13008" y="9336"/>
                        <a:pt x="13113" y="8917"/>
                      </a:cubicBezTo>
                      <a:cubicBezTo>
                        <a:pt x="14092" y="9056"/>
                        <a:pt x="15246" y="9231"/>
                        <a:pt x="15316" y="9056"/>
                      </a:cubicBezTo>
                      <a:cubicBezTo>
                        <a:pt x="15525" y="8602"/>
                        <a:pt x="15560" y="8147"/>
                        <a:pt x="15491" y="7693"/>
                      </a:cubicBezTo>
                      <a:close/>
                    </a:path>
                  </a:pathLst>
                </a:custGeom>
                <a:noFill/>
                <a:ln cap="rnd" w="19080">
                  <a:solidFill>
                    <a:srgbClr val="020600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sp>
            <p:nvSpPr>
              <p:cNvPr id="581" name="CustomShape 8"/>
              <p:cNvSpPr/>
              <p:nvPr/>
            </p:nvSpPr>
            <p:spPr>
              <a:xfrm>
                <a:off x="1775160" y="2720520"/>
                <a:ext cx="459720" cy="455040"/>
              </a:xfrm>
              <a:custGeom>
                <a:avLst/>
                <a:gdLst/>
                <a:ahLst/>
                <a:rect l="l" t="t" r="r" b="b"/>
                <a:pathLst>
                  <a:path w="4617" h="4582">
                    <a:moveTo>
                      <a:pt x="4582" y="2309"/>
                    </a:moveTo>
                    <a:cubicBezTo>
                      <a:pt x="4582" y="1749"/>
                      <a:pt x="4372" y="1190"/>
                      <a:pt x="3987" y="770"/>
                    </a:cubicBezTo>
                    <a:cubicBezTo>
                      <a:pt x="3637" y="350"/>
                      <a:pt x="3113" y="71"/>
                      <a:pt x="2554" y="36"/>
                    </a:cubicBezTo>
                    <a:cubicBezTo>
                      <a:pt x="1959" y="1"/>
                      <a:pt x="1400" y="176"/>
                      <a:pt x="910" y="490"/>
                    </a:cubicBezTo>
                    <a:cubicBezTo>
                      <a:pt x="560" y="700"/>
                      <a:pt x="281" y="1050"/>
                      <a:pt x="176" y="1469"/>
                    </a:cubicBezTo>
                    <a:cubicBezTo>
                      <a:pt x="36" y="1889"/>
                      <a:pt x="1" y="2344"/>
                      <a:pt x="71" y="2798"/>
                    </a:cubicBezTo>
                    <a:cubicBezTo>
                      <a:pt x="176" y="3323"/>
                      <a:pt x="421" y="3742"/>
                      <a:pt x="840" y="4057"/>
                    </a:cubicBezTo>
                    <a:cubicBezTo>
                      <a:pt x="1260" y="4407"/>
                      <a:pt x="1784" y="4581"/>
                      <a:pt x="2309" y="4581"/>
                    </a:cubicBezTo>
                    <a:cubicBezTo>
                      <a:pt x="2798" y="4581"/>
                      <a:pt x="3253" y="4442"/>
                      <a:pt x="3637" y="4162"/>
                    </a:cubicBezTo>
                    <a:cubicBezTo>
                      <a:pt x="3917" y="3917"/>
                      <a:pt x="4162" y="3602"/>
                      <a:pt x="4337" y="3288"/>
                    </a:cubicBezTo>
                    <a:cubicBezTo>
                      <a:pt x="4512" y="2973"/>
                      <a:pt x="4617" y="2658"/>
                      <a:pt x="4582" y="2309"/>
                    </a:cubicBezTo>
                    <a:close/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  <p:sp>
        <p:nvSpPr>
          <p:cNvPr id="582" name="TextShape 9"/>
          <p:cNvSpPr txBox="1"/>
          <p:nvPr/>
        </p:nvSpPr>
        <p:spPr>
          <a:xfrm>
            <a:off x="457200" y="301320"/>
            <a:ext cx="822924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" sz="2600" spc="-1" strike="noStrike">
                <a:solidFill>
                  <a:srgbClr val="000000"/>
                </a:solidFill>
                <a:latin typeface="Fira Sans Extra Condensed Medium"/>
                <a:ea typeface="Fira Sans Extra Condensed Medium"/>
              </a:rPr>
              <a:t>Conclusiones</a:t>
            </a:r>
            <a:endParaRPr b="0" lang="de-DE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3" name="CustomShape 10"/>
          <p:cNvSpPr/>
          <p:nvPr/>
        </p:nvSpPr>
        <p:spPr>
          <a:xfrm>
            <a:off x="741960" y="1084320"/>
            <a:ext cx="3874320" cy="3873960"/>
          </a:xfrm>
          <a:prstGeom prst="arc">
            <a:avLst>
              <a:gd name="adj1" fmla="val 19427148"/>
              <a:gd name="adj2" fmla="val 2040973"/>
            </a:avLst>
          </a:prstGeom>
          <a:noFill/>
          <a:ln w="19080">
            <a:solidFill>
              <a:schemeClr val="dk1"/>
            </a:solidFill>
            <a:round/>
          </a:ln>
        </p:spPr>
        <p:style>
          <a:lnRef idx="0"/>
          <a:fillRef idx="0"/>
          <a:effectRef idx="0"/>
          <a:fontRef idx="minor"/>
        </p:style>
      </p:sp>
      <p:grpSp>
        <p:nvGrpSpPr>
          <p:cNvPr id="584" name="Group 11"/>
          <p:cNvGrpSpPr/>
          <p:nvPr/>
        </p:nvGrpSpPr>
        <p:grpSpPr>
          <a:xfrm>
            <a:off x="3557520" y="1389960"/>
            <a:ext cx="4597920" cy="798480"/>
            <a:chOff x="3557520" y="1389960"/>
            <a:chExt cx="4597920" cy="798480"/>
          </a:xfrm>
        </p:grpSpPr>
        <p:sp>
          <p:nvSpPr>
            <p:cNvPr id="585" name="CustomShape 12"/>
            <p:cNvSpPr/>
            <p:nvPr/>
          </p:nvSpPr>
          <p:spPr>
            <a:xfrm>
              <a:off x="3557520" y="1496160"/>
              <a:ext cx="970560" cy="654120"/>
            </a:xfrm>
            <a:prstGeom prst="roundRect">
              <a:avLst>
                <a:gd name="adj" fmla="val 50000"/>
              </a:avLst>
            </a:prstGeom>
            <a:solidFill>
              <a:srgbClr val="c6dcee"/>
            </a:solidFill>
            <a:ln w="1908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2000" spc="-1" strike="noStrike">
                  <a:solidFill>
                    <a:srgbClr val="000000"/>
                  </a:solidFill>
                  <a:latin typeface="Fira Sans Extra Condensed Medium"/>
                  <a:ea typeface="Fira Sans Extra Condensed Medium"/>
                </a:rPr>
                <a:t>1</a:t>
              </a:r>
              <a:endParaRPr b="0" lang="de-DE" sz="2000" spc="-1" strike="noStrike">
                <a:latin typeface="Arial"/>
              </a:endParaRPr>
            </a:p>
          </p:txBody>
        </p:sp>
        <p:sp>
          <p:nvSpPr>
            <p:cNvPr id="586" name="CustomShape 13"/>
            <p:cNvSpPr/>
            <p:nvPr/>
          </p:nvSpPr>
          <p:spPr>
            <a:xfrm>
              <a:off x="4853160" y="1389960"/>
              <a:ext cx="3302280" cy="340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700" spc="-1" strike="noStrike">
                  <a:solidFill>
                    <a:srgbClr val="000000"/>
                  </a:solidFill>
                  <a:latin typeface="Fira Sans Extra Condensed Medium"/>
                  <a:ea typeface="Fira Sans Extra Condensed Medium"/>
                </a:rPr>
                <a:t>Sobre la realidad de los jóvenes </a:t>
              </a:r>
              <a:endParaRPr b="0" lang="de-DE" sz="1700" spc="-1" strike="noStrike">
                <a:latin typeface="Arial"/>
              </a:endParaRPr>
            </a:p>
          </p:txBody>
        </p:sp>
        <p:sp>
          <p:nvSpPr>
            <p:cNvPr id="587" name="CustomShape 14"/>
            <p:cNvSpPr/>
            <p:nvPr/>
          </p:nvSpPr>
          <p:spPr>
            <a:xfrm>
              <a:off x="4853160" y="1805760"/>
              <a:ext cx="3302280" cy="382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2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Tener claramente la situación de los jóvenes en el contexto historico (Perú – Alemania)</a:t>
              </a:r>
              <a:endParaRPr b="0" lang="de-DE" sz="1200" spc="-1" strike="noStrike">
                <a:latin typeface="Arial"/>
              </a:endParaRPr>
            </a:p>
          </p:txBody>
        </p:sp>
      </p:grpSp>
      <p:grpSp>
        <p:nvGrpSpPr>
          <p:cNvPr id="588" name="Group 15"/>
          <p:cNvGrpSpPr/>
          <p:nvPr/>
        </p:nvGrpSpPr>
        <p:grpSpPr>
          <a:xfrm>
            <a:off x="4096080" y="2520360"/>
            <a:ext cx="5182920" cy="799200"/>
            <a:chOff x="4096080" y="2520360"/>
            <a:chExt cx="5182920" cy="799200"/>
          </a:xfrm>
        </p:grpSpPr>
        <p:sp>
          <p:nvSpPr>
            <p:cNvPr id="589" name="CustomShape 16"/>
            <p:cNvSpPr/>
            <p:nvPr/>
          </p:nvSpPr>
          <p:spPr>
            <a:xfrm>
              <a:off x="4096080" y="2619720"/>
              <a:ext cx="970560" cy="653760"/>
            </a:xfrm>
            <a:prstGeom prst="roundRect">
              <a:avLst>
                <a:gd name="adj" fmla="val 50000"/>
              </a:avLst>
            </a:prstGeom>
            <a:solidFill>
              <a:srgbClr val="6f8da8"/>
            </a:solidFill>
            <a:ln w="1908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2000" spc="-1" strike="noStrike">
                  <a:solidFill>
                    <a:srgbClr val="000000"/>
                  </a:solidFill>
                  <a:latin typeface="Fira Sans Extra Condensed Medium"/>
                  <a:ea typeface="Fira Sans Extra Condensed Medium"/>
                </a:rPr>
                <a:t>2</a:t>
              </a:r>
              <a:endParaRPr b="0" lang="de-DE" sz="2000" spc="-1" strike="noStrike">
                <a:latin typeface="Arial"/>
              </a:endParaRPr>
            </a:p>
          </p:txBody>
        </p:sp>
        <p:sp>
          <p:nvSpPr>
            <p:cNvPr id="590" name="CustomShape 17"/>
            <p:cNvSpPr/>
            <p:nvPr/>
          </p:nvSpPr>
          <p:spPr>
            <a:xfrm>
              <a:off x="5067000" y="2520360"/>
              <a:ext cx="4212000" cy="340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600" spc="-1" strike="noStrike">
                  <a:solidFill>
                    <a:srgbClr val="000000"/>
                  </a:solidFill>
                  <a:latin typeface="Fira Sans Extra Condensed Medium"/>
                  <a:ea typeface="Fira Sans Extra Condensed Medium"/>
                </a:rPr>
                <a:t>Evaluar los procesos de la Partnerschaft Juventud</a:t>
              </a:r>
              <a:endParaRPr b="0" lang="de-DE" sz="1600" spc="-1" strike="noStrike">
                <a:latin typeface="Arial"/>
              </a:endParaRPr>
            </a:p>
          </p:txBody>
        </p:sp>
        <p:sp>
          <p:nvSpPr>
            <p:cNvPr id="591" name="CustomShape 18"/>
            <p:cNvSpPr/>
            <p:nvPr/>
          </p:nvSpPr>
          <p:spPr>
            <a:xfrm>
              <a:off x="5388840" y="2936880"/>
              <a:ext cx="3302280" cy="382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2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Evaluar el camino de la partnerschaft Juventud en Perú y Alemania para fortalecer la participación de los jóvenes </a:t>
              </a:r>
              <a:endParaRPr b="0" lang="de-DE" sz="1200" spc="-1" strike="noStrike">
                <a:latin typeface="Arial"/>
              </a:endParaRPr>
            </a:p>
          </p:txBody>
        </p:sp>
      </p:grpSp>
      <p:grpSp>
        <p:nvGrpSpPr>
          <p:cNvPr id="592" name="Group 19"/>
          <p:cNvGrpSpPr/>
          <p:nvPr/>
        </p:nvGrpSpPr>
        <p:grpSpPr>
          <a:xfrm>
            <a:off x="3557520" y="3685680"/>
            <a:ext cx="5209920" cy="821520"/>
            <a:chOff x="3557520" y="3685680"/>
            <a:chExt cx="5209920" cy="821520"/>
          </a:xfrm>
        </p:grpSpPr>
        <p:sp>
          <p:nvSpPr>
            <p:cNvPr id="593" name="CustomShape 20"/>
            <p:cNvSpPr/>
            <p:nvPr/>
          </p:nvSpPr>
          <p:spPr>
            <a:xfrm>
              <a:off x="3557520" y="3746880"/>
              <a:ext cx="1099440" cy="698400"/>
            </a:xfrm>
            <a:prstGeom prst="roundRect">
              <a:avLst>
                <a:gd name="adj" fmla="val 50000"/>
              </a:avLst>
            </a:prstGeom>
            <a:solidFill>
              <a:srgbClr val="c6dcee"/>
            </a:solidFill>
            <a:ln w="1908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2000" spc="-1" strike="noStrike">
                  <a:solidFill>
                    <a:srgbClr val="000000"/>
                  </a:solidFill>
                  <a:latin typeface="Fira Sans Extra Condensed Medium"/>
                  <a:ea typeface="Fira Sans Extra Condensed Medium"/>
                </a:rPr>
                <a:t>3</a:t>
              </a:r>
              <a:endParaRPr b="0" lang="de-DE" sz="2000" spc="-1" strike="noStrike">
                <a:latin typeface="Arial"/>
              </a:endParaRPr>
            </a:p>
          </p:txBody>
        </p:sp>
        <p:sp>
          <p:nvSpPr>
            <p:cNvPr id="594" name="CustomShape 21"/>
            <p:cNvSpPr/>
            <p:nvPr/>
          </p:nvSpPr>
          <p:spPr>
            <a:xfrm>
              <a:off x="5025600" y="3685680"/>
              <a:ext cx="3741840" cy="3632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700" spc="-1" strike="noStrike">
                  <a:solidFill>
                    <a:srgbClr val="000000"/>
                  </a:solidFill>
                  <a:latin typeface="Fira Sans Extra Condensed Medium"/>
                  <a:ea typeface="Fira Sans Extra Condensed Medium"/>
                </a:rPr>
                <a:t>Mejorar la participación</a:t>
              </a:r>
              <a:endParaRPr b="0" lang="de-DE" sz="1700" spc="-1" strike="noStrike">
                <a:latin typeface="Arial"/>
              </a:endParaRPr>
            </a:p>
          </p:txBody>
        </p:sp>
        <p:sp>
          <p:nvSpPr>
            <p:cNvPr id="595" name="CustomShape 22"/>
            <p:cNvSpPr/>
            <p:nvPr/>
          </p:nvSpPr>
          <p:spPr>
            <a:xfrm>
              <a:off x="5025600" y="4098240"/>
              <a:ext cx="3741840" cy="4089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2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Fortalecer vinculos entre adultos y jóvenes, proceso de desaprender, mitigar el poder social </a:t>
              </a:r>
              <a:endParaRPr b="0" lang="de-DE" sz="12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f94144"/>
      </a:dk2>
      <a:lt2>
        <a:srgbClr val="f3722c"/>
      </a:lt2>
      <a:accent1>
        <a:srgbClr val="f8961e"/>
      </a:accent1>
      <a:accent2>
        <a:srgbClr val="f9c74f"/>
      </a:accent2>
      <a:accent3>
        <a:srgbClr val="90be6d"/>
      </a:accent3>
      <a:accent4>
        <a:srgbClr val="43aa8b"/>
      </a:accent4>
      <a:accent5>
        <a:srgbClr val="577590"/>
      </a:accent5>
      <a:accent6>
        <a:srgbClr val="344e66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4135</TotalTime>
  <Application>LibreOffice/6.4.7.2$Linux_X86_64 LibreOffice_project/40$Build-2</Application>
  <Words>468</Words>
  <Paragraphs>86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promperu</dc:creator>
  <dc:description/>
  <dc:language>de-DE</dc:language>
  <cp:lastModifiedBy>JURGEN</cp:lastModifiedBy>
  <dcterms:modified xsi:type="dcterms:W3CDTF">2021-04-18T15:52:25Z</dcterms:modified>
  <cp:revision>38</cp:revision>
  <dc:subject/>
  <dc:title>Hand-Drawn Timeline Infographics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8</vt:i4>
  </property>
  <property fmtid="{D5CDD505-2E9C-101B-9397-08002B2CF9AE}" pid="8" name="PresentationFormat">
    <vt:lpwstr>Presentación en pantalla (16:9)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10</vt:i4>
  </property>
</Properties>
</file>