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9.jpeg" ContentType="image/jpeg"/>
  <Override PartName="/ppt/media/image11.jpeg" ContentType="image/jpeg"/>
  <Override PartName="/ppt/media/image13.jpeg" ContentType="image/jpeg"/>
  <Override PartName="/ppt/media/image8.jpeg" ContentType="image/jpeg"/>
  <Override PartName="/ppt/media/image10.jpeg" ContentType="image/jpeg"/>
  <Override PartName="/ppt/media/image12.jpeg" ContentType="image/jpeg"/>
  <Override PartName="/ppt/media/image7.jpeg" ContentType="image/jpeg"/>
  <Override PartName="/ppt/media/image6.jpeg" ContentType="image/jpeg"/>
  <Override PartName="/ppt/media/image5.jpeg" ContentType="image/jpeg"/>
  <Override PartName="/ppt/media/image4.jpeg" ContentType="image/jpeg"/>
  <Override PartName="/ppt/media/image25.jpeg" ContentType="image/jpeg"/>
  <Override PartName="/ppt/media/image21.jpeg" ContentType="image/jpeg"/>
  <Override PartName="/ppt/media/image16.jpeg" ContentType="image/jpeg"/>
  <Override PartName="/ppt/media/image20.jpeg" ContentType="image/jpeg"/>
  <Override PartName="/ppt/media/image15.jpeg" ContentType="image/jpeg"/>
  <Override PartName="/ppt/media/image19.jpeg" ContentType="image/jpeg"/>
  <Override PartName="/ppt/media/image3.jpeg" ContentType="image/jpeg"/>
  <Override PartName="/ppt/media/image24.jpeg" ContentType="image/jpeg"/>
  <Override PartName="/ppt/media/image18.jpeg" ContentType="image/jpeg"/>
  <Override PartName="/ppt/media/image17.jpeg" ContentType="image/jpeg"/>
  <Override PartName="/ppt/media/image1.jpeg" ContentType="image/jpeg"/>
  <Override PartName="/ppt/media/image22.jpeg" ContentType="image/jpeg"/>
  <Override PartName="/ppt/media/image14.jpeg" ContentType="image/jpeg"/>
  <Override PartName="/ppt/media/image23.jpeg" ContentType="image/jpeg"/>
  <Override PartName="/ppt/media/image2.jpeg" ContentType="image/jpeg"/>
  <Override PartName="/ppt/slides/slide1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b="0" lang="es-PE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C4975A1-F603-4C66-82C6-851D3BDEAB74}" type="datetime">
              <a:rPr b="0" lang="es-PE" sz="1200" spc="-1" strike="noStrike">
                <a:solidFill>
                  <a:srgbClr val="8b8b8b"/>
                </a:solidFill>
                <a:latin typeface="Calibri"/>
              </a:rPr>
              <a:t>1/03/21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019FA02-E09F-4E95-A53C-0915A775DDB4}" type="slidenum">
              <a:rPr b="0" lang="es-PE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PE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s-P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PE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s-P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s-P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PE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s-P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b="0" lang="es-P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</a:rPr>
              <a:t>Haga clic para modificar los estilos de texto del patrón</a:t>
            </a:r>
            <a:endParaRPr b="0" lang="es-PE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Segundo nivel</a:t>
            </a:r>
            <a:endParaRPr b="0" lang="es-PE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Tercer nivel</a:t>
            </a:r>
            <a:endParaRPr b="0" lang="es-PE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Cuarto nivel</a:t>
            </a:r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Quinto nivel</a:t>
            </a:r>
            <a:endParaRPr b="0" lang="es-P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82F59D2-D855-4356-8A35-A9DF7314056E}" type="datetime">
              <a:rPr b="0" lang="es-PE" sz="1200" spc="-1" strike="noStrike">
                <a:solidFill>
                  <a:srgbClr val="8b8b8b"/>
                </a:solidFill>
                <a:latin typeface="Calibri"/>
              </a:rPr>
              <a:t>1/03/21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E468692-18A1-4134-ACD9-1EDB2792DA6D}" type="slidenum">
              <a:rPr b="0" lang="es-PE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de-DE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0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n 5" descr=""/>
          <p:cNvPicPr/>
          <p:nvPr/>
        </p:nvPicPr>
        <p:blipFill>
          <a:blip r:embed="rId1"/>
          <a:stretch/>
        </p:blipFill>
        <p:spPr>
          <a:xfrm>
            <a:off x="0" y="0"/>
            <a:ext cx="12632040" cy="7134120"/>
          </a:xfrm>
          <a:prstGeom prst="rect">
            <a:avLst/>
          </a:prstGeom>
          <a:ln cap="sq" w="38160">
            <a:solidFill>
              <a:srgbClr val="00000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  <p:sp>
        <p:nvSpPr>
          <p:cNvPr id="83" name="CustomShape 1"/>
          <p:cNvSpPr/>
          <p:nvPr/>
        </p:nvSpPr>
        <p:spPr>
          <a:xfrm>
            <a:off x="5435640" y="4190400"/>
            <a:ext cx="1828440" cy="182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2"/>
          <p:cNvSpPr/>
          <p:nvPr/>
        </p:nvSpPr>
        <p:spPr>
          <a:xfrm>
            <a:off x="161280" y="295920"/>
            <a:ext cx="12276720" cy="228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4800" spc="-1" strike="noStrike">
                <a:solidFill>
                  <a:srgbClr val="97d259"/>
                </a:solidFill>
                <a:latin typeface="Calibri"/>
              </a:rPr>
              <a:t>MI EXPERIENCIA EN LA PARTNERSCHAFT </a:t>
            </a:r>
            <a:endParaRPr b="0" lang="de-DE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PE" sz="4800" spc="-1" strike="noStrike">
                <a:solidFill>
                  <a:srgbClr val="97d259"/>
                </a:solidFill>
                <a:latin typeface="Calibri"/>
              </a:rPr>
              <a:t>Meine erfahrung im Partnerschaft</a:t>
            </a:r>
            <a:endParaRPr b="0" lang="de-DE" sz="4800" spc="-1" strike="noStrike">
              <a:latin typeface="Arial"/>
            </a:endParaRPr>
          </a:p>
        </p:txBody>
      </p:sp>
      <p:sp>
        <p:nvSpPr>
          <p:cNvPr id="85" name="TextShape 3"/>
          <p:cNvSpPr txBox="1"/>
          <p:nvPr/>
        </p:nvSpPr>
        <p:spPr>
          <a:xfrm>
            <a:off x="824040" y="3210120"/>
            <a:ext cx="10951560" cy="35128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3000"/>
          </a:bodyPr>
          <a:p>
            <a:pPr algn="ctr">
              <a:lnSpc>
                <a:spcPct val="90000"/>
              </a:lnSpc>
            </a:pPr>
            <a:r>
              <a:rPr b="1" lang="es-ES" sz="4800" spc="-1" strike="noStrike">
                <a:solidFill>
                  <a:srgbClr val="ffc30d"/>
                </a:solidFill>
                <a:latin typeface="Calibri Light"/>
              </a:rPr>
              <a:t>Parroquia Nuestra Señora De la Asunción – Limatambo y Parroquia Manuel Exaltación de la Santa Cruz – Mollepata</a:t>
            </a:r>
            <a:br/>
            <a:r>
              <a:rPr b="1" lang="es-ES" sz="4800" spc="-1" strike="noStrike">
                <a:solidFill>
                  <a:srgbClr val="ffc30d"/>
                </a:solidFill>
                <a:latin typeface="Calibri Light"/>
              </a:rPr>
              <a:t>Arquidiocesis de Cusco</a:t>
            </a:r>
            <a:br/>
            <a:r>
              <a:rPr b="1" lang="es-ES" sz="4800" spc="-1" strike="noStrike">
                <a:solidFill>
                  <a:srgbClr val="ffc30d"/>
                </a:solidFill>
                <a:latin typeface="Calibri Light"/>
              </a:rPr>
              <a:t>Region Sur</a:t>
            </a:r>
            <a:endParaRPr b="0" lang="es-PE" sz="4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n 4" descr=""/>
          <p:cNvPicPr/>
          <p:nvPr/>
        </p:nvPicPr>
        <p:blipFill>
          <a:blip r:embed="rId1"/>
          <a:stretch/>
        </p:blipFill>
        <p:spPr>
          <a:xfrm rot="16200000">
            <a:off x="1230840" y="-1230120"/>
            <a:ext cx="3863160" cy="6324840"/>
          </a:xfrm>
          <a:prstGeom prst="rect">
            <a:avLst/>
          </a:prstGeom>
          <a:ln>
            <a:noFill/>
          </a:ln>
        </p:spPr>
      </p:pic>
      <p:pic>
        <p:nvPicPr>
          <p:cNvPr id="87" name="Imagen 5" descr=""/>
          <p:cNvPicPr/>
          <p:nvPr/>
        </p:nvPicPr>
        <p:blipFill>
          <a:blip r:embed="rId2"/>
          <a:stretch/>
        </p:blipFill>
        <p:spPr>
          <a:xfrm>
            <a:off x="6325200" y="0"/>
            <a:ext cx="5928120" cy="3859560"/>
          </a:xfrm>
          <a:prstGeom prst="rect">
            <a:avLst/>
          </a:prstGeom>
          <a:ln>
            <a:noFill/>
          </a:ln>
        </p:spPr>
      </p:pic>
      <p:pic>
        <p:nvPicPr>
          <p:cNvPr id="88" name="Imagen 6" descr=""/>
          <p:cNvPicPr/>
          <p:nvPr/>
        </p:nvPicPr>
        <p:blipFill>
          <a:blip r:embed="rId3"/>
          <a:stretch/>
        </p:blipFill>
        <p:spPr>
          <a:xfrm>
            <a:off x="7414560" y="3872880"/>
            <a:ext cx="4770720" cy="2997720"/>
          </a:xfrm>
          <a:prstGeom prst="rect">
            <a:avLst/>
          </a:prstGeom>
          <a:ln>
            <a:noFill/>
          </a:ln>
        </p:spPr>
      </p:pic>
      <p:pic>
        <p:nvPicPr>
          <p:cNvPr id="89" name="Imagen 7" descr=""/>
          <p:cNvPicPr/>
          <p:nvPr/>
        </p:nvPicPr>
        <p:blipFill>
          <a:blip r:embed="rId4"/>
          <a:stretch/>
        </p:blipFill>
        <p:spPr>
          <a:xfrm>
            <a:off x="0" y="3436920"/>
            <a:ext cx="3781080" cy="3408840"/>
          </a:xfrm>
          <a:prstGeom prst="rect">
            <a:avLst/>
          </a:prstGeom>
          <a:ln>
            <a:noFill/>
          </a:ln>
        </p:spPr>
      </p:pic>
      <p:pic>
        <p:nvPicPr>
          <p:cNvPr id="90" name="Imagen 9" descr=""/>
          <p:cNvPicPr/>
          <p:nvPr/>
        </p:nvPicPr>
        <p:blipFill>
          <a:blip r:embed="rId5"/>
          <a:stretch/>
        </p:blipFill>
        <p:spPr>
          <a:xfrm>
            <a:off x="3496320" y="3424680"/>
            <a:ext cx="3918240" cy="343296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 rot="21124200">
            <a:off x="1591560" y="642240"/>
            <a:ext cx="9458640" cy="557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es-ES" sz="6000" spc="-1" strike="noStrike">
                <a:solidFill>
                  <a:srgbClr val="00bafe"/>
                </a:solidFill>
                <a:latin typeface="Calibri"/>
              </a:rPr>
              <a:t>Cuidemos Nuestra casa común – 2019</a:t>
            </a:r>
            <a:endParaRPr b="0" lang="de-DE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de-DE" sz="6000" spc="-1" strike="noStrike">
                <a:solidFill>
                  <a:srgbClr val="00bafe"/>
                </a:solidFill>
                <a:latin typeface="Calibri"/>
              </a:rPr>
              <a:t>Kümmern wir uns um unser gemeinsames Zuhause - 2019</a:t>
            </a:r>
            <a:endParaRPr b="0" lang="de-DE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n 4" descr=""/>
          <p:cNvPicPr/>
          <p:nvPr/>
        </p:nvPicPr>
        <p:blipFill>
          <a:blip r:embed="rId1"/>
          <a:stretch/>
        </p:blipFill>
        <p:spPr>
          <a:xfrm>
            <a:off x="0" y="0"/>
            <a:ext cx="4232880" cy="3236760"/>
          </a:xfrm>
          <a:prstGeom prst="rect">
            <a:avLst/>
          </a:prstGeom>
          <a:ln>
            <a:noFill/>
          </a:ln>
        </p:spPr>
      </p:pic>
      <p:pic>
        <p:nvPicPr>
          <p:cNvPr id="93" name="Imagen 5" descr=""/>
          <p:cNvPicPr/>
          <p:nvPr/>
        </p:nvPicPr>
        <p:blipFill>
          <a:blip r:embed="rId2"/>
          <a:stretch/>
        </p:blipFill>
        <p:spPr>
          <a:xfrm>
            <a:off x="0" y="3250800"/>
            <a:ext cx="4506840" cy="3581280"/>
          </a:xfrm>
          <a:prstGeom prst="rect">
            <a:avLst/>
          </a:prstGeom>
          <a:ln>
            <a:noFill/>
          </a:ln>
        </p:spPr>
      </p:pic>
      <p:pic>
        <p:nvPicPr>
          <p:cNvPr id="94" name="Imagen 6" descr=""/>
          <p:cNvPicPr/>
          <p:nvPr/>
        </p:nvPicPr>
        <p:blipFill>
          <a:blip r:embed="rId3"/>
          <a:stretch/>
        </p:blipFill>
        <p:spPr>
          <a:xfrm>
            <a:off x="7856640" y="92880"/>
            <a:ext cx="4441680" cy="3236760"/>
          </a:xfrm>
          <a:prstGeom prst="rect">
            <a:avLst/>
          </a:prstGeom>
          <a:ln>
            <a:noFill/>
          </a:ln>
        </p:spPr>
      </p:pic>
      <p:pic>
        <p:nvPicPr>
          <p:cNvPr id="95" name="Imagen 7" descr=""/>
          <p:cNvPicPr/>
          <p:nvPr/>
        </p:nvPicPr>
        <p:blipFill>
          <a:blip r:embed="rId4"/>
          <a:stretch/>
        </p:blipFill>
        <p:spPr>
          <a:xfrm>
            <a:off x="3994560" y="13320"/>
            <a:ext cx="3861720" cy="3210120"/>
          </a:xfrm>
          <a:prstGeom prst="rect">
            <a:avLst/>
          </a:prstGeom>
          <a:ln>
            <a:noFill/>
          </a:ln>
        </p:spPr>
      </p:pic>
      <p:pic>
        <p:nvPicPr>
          <p:cNvPr id="96" name="Imagen 9" descr=""/>
          <p:cNvPicPr/>
          <p:nvPr/>
        </p:nvPicPr>
        <p:blipFill>
          <a:blip r:embed="rId5"/>
          <a:stretch/>
        </p:blipFill>
        <p:spPr>
          <a:xfrm>
            <a:off x="8523720" y="3177720"/>
            <a:ext cx="3668040" cy="3640680"/>
          </a:xfrm>
          <a:prstGeom prst="rect">
            <a:avLst/>
          </a:prstGeom>
          <a:ln>
            <a:noFill/>
          </a:ln>
        </p:spPr>
      </p:pic>
      <p:pic>
        <p:nvPicPr>
          <p:cNvPr id="97" name="Imagen 11" descr=""/>
          <p:cNvPicPr/>
          <p:nvPr/>
        </p:nvPicPr>
        <p:blipFill>
          <a:blip r:embed="rId6"/>
          <a:stretch/>
        </p:blipFill>
        <p:spPr>
          <a:xfrm>
            <a:off x="4442040" y="3210480"/>
            <a:ext cx="4081320" cy="364068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 rot="20751600">
            <a:off x="1791360" y="1603800"/>
            <a:ext cx="9128160" cy="520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es-ES" sz="4800" spc="-1" strike="noStrike">
                <a:solidFill>
                  <a:srgbClr val="ffffff"/>
                </a:solidFill>
                <a:latin typeface="Calibri"/>
              </a:rPr>
              <a:t>El protagonismo de los jóvenes en la Partnerschaft – 2020</a:t>
            </a:r>
            <a:endParaRPr b="0" lang="de-DE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de-DE" sz="4800" spc="-1" strike="noStrike">
                <a:solidFill>
                  <a:srgbClr val="ffffff"/>
                </a:solidFill>
                <a:latin typeface="Calibri"/>
              </a:rPr>
              <a:t>Die Bedeutung junger Menschen in der Partnerschaft - 2020</a:t>
            </a:r>
            <a:endParaRPr b="0" lang="de-DE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6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n 4" descr=""/>
          <p:cNvPicPr/>
          <p:nvPr/>
        </p:nvPicPr>
        <p:blipFill>
          <a:blip r:embed="rId1"/>
          <a:stretch/>
        </p:blipFill>
        <p:spPr>
          <a:xfrm>
            <a:off x="0" y="0"/>
            <a:ext cx="3037680" cy="4047840"/>
          </a:xfrm>
          <a:prstGeom prst="rect">
            <a:avLst/>
          </a:prstGeom>
          <a:ln>
            <a:noFill/>
          </a:ln>
        </p:spPr>
      </p:pic>
      <p:pic>
        <p:nvPicPr>
          <p:cNvPr id="100" name="Imagen 5" descr=""/>
          <p:cNvPicPr/>
          <p:nvPr/>
        </p:nvPicPr>
        <p:blipFill>
          <a:blip r:embed="rId2"/>
          <a:stretch/>
        </p:blipFill>
        <p:spPr>
          <a:xfrm>
            <a:off x="2926080" y="0"/>
            <a:ext cx="3436200" cy="4581720"/>
          </a:xfrm>
          <a:prstGeom prst="rect">
            <a:avLst/>
          </a:prstGeom>
          <a:ln>
            <a:noFill/>
          </a:ln>
        </p:spPr>
      </p:pic>
      <p:pic>
        <p:nvPicPr>
          <p:cNvPr id="101" name="Imagen 6" descr=""/>
          <p:cNvPicPr/>
          <p:nvPr/>
        </p:nvPicPr>
        <p:blipFill>
          <a:blip r:embed="rId3"/>
          <a:stretch/>
        </p:blipFill>
        <p:spPr>
          <a:xfrm>
            <a:off x="-110520" y="4048200"/>
            <a:ext cx="3746160" cy="2809440"/>
          </a:xfrm>
          <a:prstGeom prst="rect">
            <a:avLst/>
          </a:prstGeom>
          <a:ln>
            <a:noFill/>
          </a:ln>
        </p:spPr>
      </p:pic>
      <p:pic>
        <p:nvPicPr>
          <p:cNvPr id="102" name="Imagen 7" descr=""/>
          <p:cNvPicPr/>
          <p:nvPr/>
        </p:nvPicPr>
        <p:blipFill>
          <a:blip r:embed="rId4"/>
          <a:stretch/>
        </p:blipFill>
        <p:spPr>
          <a:xfrm>
            <a:off x="3636000" y="4582080"/>
            <a:ext cx="3035880" cy="2278440"/>
          </a:xfrm>
          <a:prstGeom prst="rect">
            <a:avLst/>
          </a:prstGeom>
          <a:ln>
            <a:noFill/>
          </a:ln>
        </p:spPr>
      </p:pic>
      <p:pic>
        <p:nvPicPr>
          <p:cNvPr id="103" name="Imagen 8" descr=""/>
          <p:cNvPicPr/>
          <p:nvPr/>
        </p:nvPicPr>
        <p:blipFill>
          <a:blip r:embed="rId5"/>
          <a:stretch/>
        </p:blipFill>
        <p:spPr>
          <a:xfrm>
            <a:off x="6362280" y="0"/>
            <a:ext cx="5780520" cy="2738880"/>
          </a:xfrm>
          <a:prstGeom prst="rect">
            <a:avLst/>
          </a:prstGeom>
          <a:ln>
            <a:noFill/>
          </a:ln>
        </p:spPr>
      </p:pic>
      <p:pic>
        <p:nvPicPr>
          <p:cNvPr id="104" name="Imagen 9" descr=""/>
          <p:cNvPicPr/>
          <p:nvPr/>
        </p:nvPicPr>
        <p:blipFill>
          <a:blip r:embed="rId6"/>
          <a:stretch/>
        </p:blipFill>
        <p:spPr>
          <a:xfrm>
            <a:off x="6412320" y="2743920"/>
            <a:ext cx="1984320" cy="4073400"/>
          </a:xfrm>
          <a:prstGeom prst="rect">
            <a:avLst/>
          </a:prstGeom>
          <a:ln>
            <a:noFill/>
          </a:ln>
        </p:spPr>
      </p:pic>
      <p:pic>
        <p:nvPicPr>
          <p:cNvPr id="105" name="Imagen 10" descr=""/>
          <p:cNvPicPr/>
          <p:nvPr/>
        </p:nvPicPr>
        <p:blipFill>
          <a:blip r:embed="rId7"/>
          <a:stretch/>
        </p:blipFill>
        <p:spPr>
          <a:xfrm>
            <a:off x="10131840" y="2448000"/>
            <a:ext cx="2082600" cy="4396680"/>
          </a:xfrm>
          <a:prstGeom prst="rect">
            <a:avLst/>
          </a:prstGeom>
          <a:ln>
            <a:noFill/>
          </a:ln>
        </p:spPr>
      </p:pic>
      <p:pic>
        <p:nvPicPr>
          <p:cNvPr id="106" name="Imagen 11" descr=""/>
          <p:cNvPicPr/>
          <p:nvPr/>
        </p:nvPicPr>
        <p:blipFill>
          <a:blip r:embed="rId8"/>
          <a:stretch/>
        </p:blipFill>
        <p:spPr>
          <a:xfrm>
            <a:off x="8407080" y="1788480"/>
            <a:ext cx="1724400" cy="3003480"/>
          </a:xfrm>
          <a:prstGeom prst="rect">
            <a:avLst/>
          </a:prstGeom>
          <a:ln>
            <a:noFill/>
          </a:ln>
        </p:spPr>
      </p:pic>
      <p:pic>
        <p:nvPicPr>
          <p:cNvPr id="107" name="Imagen 12" descr=""/>
          <p:cNvPicPr/>
          <p:nvPr/>
        </p:nvPicPr>
        <p:blipFill>
          <a:blip r:embed="rId9"/>
          <a:stretch/>
        </p:blipFill>
        <p:spPr>
          <a:xfrm>
            <a:off x="8316360" y="4798440"/>
            <a:ext cx="2819520" cy="205920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 rot="20619600">
            <a:off x="369360" y="846000"/>
            <a:ext cx="9807480" cy="466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es-ES" sz="6000" spc="-1" strike="noStrike">
                <a:solidFill>
                  <a:srgbClr val="cccccc"/>
                </a:solidFill>
                <a:latin typeface="Calibri"/>
              </a:rPr>
              <a:t>La Partnerschaft en mi Parroquia </a:t>
            </a:r>
            <a:endParaRPr b="0" lang="de-DE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de-DE" sz="6000" spc="-1" strike="noStrike">
                <a:solidFill>
                  <a:srgbClr val="cccccc"/>
                </a:solidFill>
                <a:latin typeface="Calibri"/>
              </a:rPr>
              <a:t>Die Partnerschaft in meiner Gemeinde</a:t>
            </a:r>
            <a:endParaRPr b="0" lang="de-DE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n 4" descr=""/>
          <p:cNvPicPr/>
          <p:nvPr/>
        </p:nvPicPr>
        <p:blipFill>
          <a:blip r:embed="rId1"/>
          <a:stretch/>
        </p:blipFill>
        <p:spPr>
          <a:xfrm>
            <a:off x="0" y="0"/>
            <a:ext cx="5565240" cy="6857640"/>
          </a:xfrm>
          <a:prstGeom prst="rect">
            <a:avLst/>
          </a:prstGeom>
          <a:ln>
            <a:noFill/>
          </a:ln>
        </p:spPr>
      </p:pic>
      <p:pic>
        <p:nvPicPr>
          <p:cNvPr id="110" name="Imagen 5" descr=""/>
          <p:cNvPicPr/>
          <p:nvPr/>
        </p:nvPicPr>
        <p:blipFill>
          <a:blip r:embed="rId2"/>
          <a:stretch/>
        </p:blipFill>
        <p:spPr>
          <a:xfrm>
            <a:off x="5441040" y="0"/>
            <a:ext cx="6750720" cy="3809520"/>
          </a:xfrm>
          <a:prstGeom prst="rect">
            <a:avLst/>
          </a:prstGeom>
          <a:ln>
            <a:noFill/>
          </a:ln>
        </p:spPr>
      </p:pic>
      <p:pic>
        <p:nvPicPr>
          <p:cNvPr id="111" name="Imagen 6" descr=""/>
          <p:cNvPicPr/>
          <p:nvPr/>
        </p:nvPicPr>
        <p:blipFill>
          <a:blip r:embed="rId3"/>
          <a:stretch/>
        </p:blipFill>
        <p:spPr>
          <a:xfrm>
            <a:off x="4811400" y="2962800"/>
            <a:ext cx="2921040" cy="3894840"/>
          </a:xfrm>
          <a:prstGeom prst="rect">
            <a:avLst/>
          </a:prstGeom>
          <a:ln>
            <a:noFill/>
          </a:ln>
        </p:spPr>
      </p:pic>
      <p:pic>
        <p:nvPicPr>
          <p:cNvPr id="112" name="Imagen 7" descr=""/>
          <p:cNvPicPr/>
          <p:nvPr/>
        </p:nvPicPr>
        <p:blipFill>
          <a:blip r:embed="rId4"/>
          <a:stretch/>
        </p:blipFill>
        <p:spPr>
          <a:xfrm>
            <a:off x="7732800" y="3513600"/>
            <a:ext cx="4458600" cy="334404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 rot="21418800">
            <a:off x="9195120" y="5765400"/>
            <a:ext cx="3175200" cy="19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es-ES" sz="6000" spc="-1" strike="noStrike">
                <a:solidFill>
                  <a:srgbClr val="fff2cc"/>
                </a:solidFill>
                <a:latin typeface="Calibri"/>
              </a:rPr>
              <a:t>Gracias </a:t>
            </a:r>
            <a:endParaRPr b="0" lang="de-DE" sz="6000" spc="-1" strike="noStrike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 rot="21418800">
            <a:off x="9171000" y="-42120"/>
            <a:ext cx="31752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es-ES" sz="6000" spc="-1" strike="noStrike">
                <a:solidFill>
                  <a:srgbClr val="fff2cc"/>
                </a:solidFill>
                <a:latin typeface="Calibri"/>
              </a:rPr>
              <a:t>Danke </a:t>
            </a:r>
            <a:endParaRPr b="0" lang="de-DE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LibreOffice/6.4.6.2$Linux_X86_64 LibreOffice_project/40$Build-2</Application>
  <Words>73</Words>
  <Paragraphs>14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2021-02-18T03:31:23Z</dcterms:created>
  <dc:creator>51953254001</dc:creator>
  <dc:description/>
  <dc:language>de-DE</dc:language>
  <cp:lastModifiedBy>Tiberio Szeles</cp:lastModifiedBy>
  <dcterms:modified xsi:type="dcterms:W3CDTF">2021-03-01T22:24:11Z</dcterms:modified>
  <cp:revision>3</cp:revision>
  <dc:subject/>
  <dc:title>Parroquia Nuestra Señora De la Asunción – Limatambo y Parroquia Manuel Exaltación de la Santa Cruz – Mollepata Arquidiocesis de Cusco Region Sur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