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9.jpeg" ContentType="image/jpeg"/>
  <Override PartName="/ppt/media/image42.jpeg" ContentType="image/jpeg"/>
  <Override PartName="/ppt/media/image58.jpeg" ContentType="image/jpeg"/>
  <Override PartName="/ppt/media/image57.jpeg" ContentType="image/jpeg"/>
  <Override PartName="/ppt/media/image56.jpeg" ContentType="image/jpeg"/>
  <Override PartName="/ppt/media/image55.jpeg" ContentType="image/jpeg"/>
  <Override PartName="/ppt/media/image54.jpeg" ContentType="image/jpeg"/>
  <Override PartName="/ppt/media/image53.jpeg" ContentType="image/jpeg"/>
  <Override PartName="/ppt/media/image49.jpeg" ContentType="image/jpeg"/>
  <Override PartName="/ppt/media/image48.jpeg" ContentType="image/jpeg"/>
  <Override PartName="/ppt/media/image47.jpeg" ContentType="image/jpeg"/>
  <Override PartName="/ppt/media/image46.jpeg" ContentType="image/jpeg"/>
  <Override PartName="/ppt/media/image45.jpeg" ContentType="image/jpeg"/>
  <Override PartName="/ppt/media/image44.jpeg" ContentType="image/jpeg"/>
  <Override PartName="/ppt/media/image43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30.jpeg" ContentType="image/jpeg"/>
  <Override PartName="/ppt/media/image9.jpeg" ContentType="image/jpeg"/>
  <Override PartName="/ppt/media/image11.jpeg" ContentType="image/jpeg"/>
  <Override PartName="/ppt/media/image28.jpeg" ContentType="image/jpeg"/>
  <Override PartName="/ppt/media/image40.jpeg" ContentType="image/jpeg"/>
  <Override PartName="/ppt/media/image13.jpeg" ContentType="image/jpeg"/>
  <Override PartName="/ppt/media/image39.jpeg" ContentType="image/jpeg"/>
  <Override PartName="/ppt/media/image20.jpeg" ContentType="image/jpeg"/>
  <Override PartName="/ppt/media/image14.jpeg" ContentType="image/jpeg"/>
  <Override PartName="/ppt/media/image41.jpeg" ContentType="image/jpeg"/>
  <Override PartName="/ppt/media/image17.jpeg" ContentType="image/jpeg"/>
  <Override PartName="/ppt/media/image4.jpeg" ContentType="image/jpeg"/>
  <Override PartName="/ppt/media/image15.jpeg" ContentType="image/jpeg"/>
  <Override PartName="/ppt/media/image61.jpeg" ContentType="image/jpeg"/>
  <Override PartName="/ppt/media/image78.jpeg" ContentType="image/jpeg"/>
  <Override PartName="/ppt/media/image18.jpeg" ContentType="image/jpeg"/>
  <Override PartName="/ppt/media/image5.jpeg" ContentType="image/jpeg"/>
  <Override PartName="/ppt/media/image16.jpeg" ContentType="image/jpeg"/>
  <Override PartName="/ppt/media/image77.jpeg" ContentType="image/jpeg"/>
  <Override PartName="/ppt/media/image60.jpeg" ContentType="image/jpeg"/>
  <Override PartName="/ppt/media/image3.jpeg" ContentType="image/jpeg"/>
  <Override PartName="/ppt/media/image37.jpeg" ContentType="image/jpeg"/>
  <Override PartName="/ppt/media/image62.jpeg" ContentType="image/jpeg"/>
  <Override PartName="/ppt/media/image79.jpeg" ContentType="image/jpeg"/>
  <Override PartName="/ppt/media/image19.jpeg" ContentType="image/jpeg"/>
  <Override PartName="/ppt/media/image63.jpeg" ContentType="image/jpeg"/>
  <Override PartName="/ppt/media/image6.jpeg" ContentType="image/jpeg"/>
  <Override PartName="/ppt/media/image76.jpeg" ContentType="image/jpeg"/>
  <Override PartName="/ppt/media/image75.jpeg" ContentType="image/jpeg"/>
  <Override PartName="/ppt/media/image21.jpeg" ContentType="image/jpeg"/>
  <Override PartName="/ppt/media/image80.jpeg" ContentType="image/jpeg"/>
  <Override PartName="/ppt/media/image74.jpeg" ContentType="image/jpeg"/>
  <Override PartName="/ppt/media/image69.jpeg" ContentType="image/jpeg"/>
  <Override PartName="/ppt/media/image73.jpeg" ContentType="image/jpeg"/>
  <Override PartName="/ppt/media/image68.jpeg" ContentType="image/jpeg"/>
  <Override PartName="/ppt/media/image72.jpeg" ContentType="image/jpeg"/>
  <Override PartName="/ppt/media/image67.jpeg" ContentType="image/jpeg"/>
  <Override PartName="/ppt/media/image71.jpeg" ContentType="image/jpeg"/>
  <Override PartName="/ppt/media/image66.jpeg" ContentType="image/jpeg"/>
  <Override PartName="/ppt/media/image70.jpeg" ContentType="image/jpeg"/>
  <Override PartName="/ppt/media/image65.jpeg" ContentType="image/jpeg"/>
  <Override PartName="/ppt/media/image8.jpeg" ContentType="image/jpeg"/>
  <Override PartName="/ppt/media/image64.jpeg" ContentType="image/jpeg"/>
  <Override PartName="/ppt/media/image7.jpeg" ContentType="image/jpeg"/>
  <Override PartName="/ppt/media/image38.jpeg" ContentType="image/jpeg"/>
  <Override PartName="/ppt/media/image81.jpeg" ContentType="image/jpeg"/>
  <Override PartName="/ppt/media/image22.jpeg" ContentType="image/jpeg"/>
  <Override PartName="/ppt/media/image1.jpeg" ContentType="image/jpeg"/>
  <Override PartName="/ppt/media/image35.jpeg" ContentType="image/jpeg"/>
  <Override PartName="/ppt/media/image82.jpeg" ContentType="image/jpeg"/>
  <Override PartName="/ppt/media/image23.jpeg" ContentType="image/jpeg"/>
  <Override PartName="/ppt/media/image2.jpeg" ContentType="image/jpeg"/>
  <Override PartName="/ppt/media/image36.jpeg" ContentType="image/jpeg"/>
  <Override PartName="/ppt/media/image83.jpeg" ContentType="image/jpeg"/>
  <Override PartName="/ppt/media/image24.jpeg" ContentType="image/jpeg"/>
  <Override PartName="/ppt/media/image84.jpeg" ContentType="image/jpeg"/>
  <Override PartName="/ppt/media/image25.jpeg" ContentType="image/jpeg"/>
  <Override PartName="/ppt/media/image85.jpeg" ContentType="image/jpeg"/>
  <Override PartName="/ppt/media/image26.jpeg" ContentType="image/jpeg"/>
  <Override PartName="/ppt/media/image50.jpeg" ContentType="image/jpeg"/>
  <Override PartName="/ppt/media/image51.jpeg" ContentType="image/jpeg"/>
  <Override PartName="/ppt/media/image12.jpeg" ContentType="image/jpeg"/>
  <Override PartName="/ppt/media/image29.jpeg" ContentType="image/jpeg"/>
  <Override PartName="/ppt/media/image52.jpeg" ContentType="image/jpeg"/>
  <Override PartName="/ppt/media/image27.jpeg" ContentType="image/jpeg"/>
  <Override PartName="/ppt/media/image10.jpeg" ContentType="image/jpe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ES" sz="4400" spc="-1" strike="noStrike">
                <a:solidFill>
                  <a:srgbClr val="000000"/>
                </a:solidFill>
                <a:latin typeface="Calibri Light"/>
              </a:rPr>
              <a:t>Haga clic para modificar el estilo de título del patrón</a:t>
            </a:r>
            <a:endParaRPr b="0" lang="es-P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</a:rPr>
              <a:t>Haga clic para modificar los estilos de texto del patrón</a:t>
            </a:r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400" spc="-1" strike="noStrike">
                <a:solidFill>
                  <a:srgbClr val="000000"/>
                </a:solidFill>
                <a:latin typeface="Calibri"/>
              </a:rPr>
              <a:t>Segundo nivel</a:t>
            </a:r>
            <a:endParaRPr b="0" lang="es-P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2000" spc="-1" strike="noStrike">
                <a:solidFill>
                  <a:srgbClr val="000000"/>
                </a:solidFill>
                <a:latin typeface="Calibri"/>
              </a:rPr>
              <a:t>Tercer nivel</a:t>
            </a:r>
            <a:endParaRPr b="0" lang="es-P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Cuarto nivel</a:t>
            </a:r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</a:rPr>
              <a:t>Quinto nivel</a:t>
            </a:r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C82EA7D3-5954-4B42-91D9-A41B9894A901}" type="datetime">
              <a:rPr b="0" lang="es-PE" sz="1200" spc="-1" strike="noStrike">
                <a:solidFill>
                  <a:srgbClr val="8b8b8b"/>
                </a:solidFill>
                <a:latin typeface="Calibri"/>
              </a:rPr>
              <a:t>1/03/21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8FBEECFF-2CD5-467D-AB17-BF2A61F73292}" type="slidenum">
              <a:rPr b="0" lang="es-PE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AA891E15-2C6E-4314-B125-CD08180D626E}" type="datetime">
              <a:rPr b="0" lang="es-PE" sz="1200" spc="-1" strike="noStrike">
                <a:solidFill>
                  <a:srgbClr val="8b8b8b"/>
                </a:solidFill>
                <a:latin typeface="Calibri"/>
              </a:rPr>
              <a:t>1/03/21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A4A74568-3A19-46BC-8A3A-0A22CDF232AB}" type="slidenum">
              <a:rPr b="0" lang="es-PE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PE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PE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PE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s-P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PE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PE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PE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s-P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PE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s-P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PE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s-P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3" name="Picture 2" descr="Puede ser una imagen de crepúsculo y cielo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4" name="CustomShape 2"/>
          <p:cNvSpPr/>
          <p:nvPr/>
        </p:nvSpPr>
        <p:spPr>
          <a:xfrm>
            <a:off x="808560" y="715680"/>
            <a:ext cx="4374000" cy="131688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accent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1800" spc="-1" strike="noStrike">
                <a:solidFill>
                  <a:srgbClr val="000000"/>
                </a:solidFill>
                <a:latin typeface="Calibri"/>
              </a:rPr>
              <a:t>PARROQUIA SANTO DOMINGO DE HUARI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1800" spc="-1" strike="noStrike">
                <a:solidFill>
                  <a:srgbClr val="000000"/>
                </a:solidFill>
                <a:latin typeface="Calibri"/>
              </a:rPr>
              <a:t>PARNERTCHAFT HUARI WALDKIRCH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505800" y="4822920"/>
            <a:ext cx="7467120" cy="641160"/>
          </a:xfrm>
          <a:prstGeom prst="roundRect">
            <a:avLst>
              <a:gd name="adj" fmla="val 16667"/>
            </a:avLst>
          </a:prstGeom>
          <a:ln>
            <a:noFill/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MX" sz="1800" spc="-1" strike="noStrike">
                <a:solidFill>
                  <a:srgbClr val="ffd966"/>
                </a:solidFill>
                <a:latin typeface="Calibri"/>
              </a:rPr>
              <a:t>TESTIMONIO SOBRE EL TRABAJO DE LA JUVENTUD EN LA PARTNERSCHAFT.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MX" sz="1800" spc="-1" strike="noStrike">
                <a:solidFill>
                  <a:srgbClr val="ffd966"/>
                </a:solidFill>
                <a:latin typeface="Calibri"/>
              </a:rPr>
              <a:t>ZEUGNISSE ÜBER JUGENDARBEIT IN DER PARTNERSCHAFT  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/>
          <a:scene3d>
            <a:camera prst="orthographicFront"/>
            <a:lightRig dir="t" rig="threePt"/>
          </a:scene3d>
          <a:sp3d>
            <a:bevelT prst="hardEdge"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4"/>
          <p:cNvSpPr/>
          <p:nvPr/>
        </p:nvSpPr>
        <p:spPr>
          <a:xfrm>
            <a:off x="0" y="0"/>
            <a:ext cx="2716200" cy="2756160"/>
          </a:xfrm>
          <a:prstGeom prst="ellipse">
            <a:avLst/>
          </a:prstGeom>
          <a:blipFill rotWithShape="0">
            <a:blip r:embed="rId1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51" name="CustomShape 5"/>
          <p:cNvSpPr/>
          <p:nvPr/>
        </p:nvSpPr>
        <p:spPr>
          <a:xfrm>
            <a:off x="2882520" y="-23760"/>
            <a:ext cx="3080880" cy="277992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52" name="CustomShape 6"/>
          <p:cNvSpPr/>
          <p:nvPr/>
        </p:nvSpPr>
        <p:spPr>
          <a:xfrm>
            <a:off x="8918640" y="39240"/>
            <a:ext cx="3272760" cy="262116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53" name="CustomShape 7"/>
          <p:cNvSpPr/>
          <p:nvPr/>
        </p:nvSpPr>
        <p:spPr>
          <a:xfrm>
            <a:off x="6029640" y="37800"/>
            <a:ext cx="2822400" cy="2656800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54" name="CustomShape 8"/>
          <p:cNvSpPr/>
          <p:nvPr/>
        </p:nvSpPr>
        <p:spPr>
          <a:xfrm flipH="1">
            <a:off x="373680" y="3121560"/>
            <a:ext cx="2951640" cy="349092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55" name="CustomShape 9"/>
          <p:cNvSpPr/>
          <p:nvPr/>
        </p:nvSpPr>
        <p:spPr>
          <a:xfrm>
            <a:off x="8532000" y="3033720"/>
            <a:ext cx="3552840" cy="3372480"/>
          </a:xfrm>
          <a:prstGeom prst="ellipse">
            <a:avLst/>
          </a:prstGeom>
          <a:blipFill rotWithShape="0">
            <a:blip r:embed="rId6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56" name="CustomShape 10"/>
          <p:cNvSpPr/>
          <p:nvPr/>
        </p:nvSpPr>
        <p:spPr>
          <a:xfrm>
            <a:off x="3700800" y="2829960"/>
            <a:ext cx="4723920" cy="3806280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ln cap="rnd" w="63360">
            <a:solidFill>
              <a:srgbClr val="333333"/>
            </a:solidFill>
            <a:round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0" y="18360"/>
            <a:ext cx="12191760" cy="6857640"/>
          </a:xfrm>
          <a:prstGeom prst="rect">
            <a:avLst/>
          </a:prstGeom>
          <a:gradFill rotWithShape="0">
            <a:gsLst>
              <a:gs pos="0">
                <a:srgbClr val="ffc54b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</p:sp>
      <p:sp>
        <p:nvSpPr>
          <p:cNvPr id="160" name="CustomShape 4"/>
          <p:cNvSpPr/>
          <p:nvPr/>
        </p:nvSpPr>
        <p:spPr>
          <a:xfrm>
            <a:off x="14760" y="15480"/>
            <a:ext cx="3140280" cy="211536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PE" sz="1800" spc="-1" strike="noStrike">
                <a:solidFill>
                  <a:srgbClr val="000000"/>
                </a:solidFill>
                <a:latin typeface="Calibri"/>
              </a:rPr>
              <a:t>NAVIDAD DURANTE LA PANDEMIA</a:t>
            </a:r>
            <a:endParaRPr b="0" lang="de-DE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PE" sz="2200" spc="-1" strike="noStrike" baseline="-25000">
                <a:solidFill>
                  <a:srgbClr val="000000"/>
                </a:solidFill>
                <a:latin typeface="Calibri"/>
              </a:rPr>
              <a:t>*REPARTICION DE CHOCOLATADA Y JUGUETES CON LOS PROTOCOLOS CORRESPONDIENTES</a:t>
            </a:r>
            <a:endParaRPr b="0" lang="de-DE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2200" spc="-1" strike="noStrike" baseline="-25000">
                <a:solidFill>
                  <a:srgbClr val="000000"/>
                </a:solidFill>
                <a:latin typeface="Calibri"/>
              </a:rPr>
              <a:t>Weihnachten während der pandemie</a:t>
            </a:r>
            <a:endParaRPr b="0" lang="de-DE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de-DE" sz="2200" spc="-1" strike="noStrike">
              <a:latin typeface="Arial"/>
            </a:endParaRPr>
          </a:p>
        </p:txBody>
      </p:sp>
      <p:pic>
        <p:nvPicPr>
          <p:cNvPr id="161" name="Picture 2" descr="Puede ser una imagen de 3 personas, niños, personas sentadas y personas de pie"/>
          <p:cNvPicPr/>
          <p:nvPr/>
        </p:nvPicPr>
        <p:blipFill>
          <a:blip r:embed="rId1"/>
          <a:stretch/>
        </p:blipFill>
        <p:spPr>
          <a:xfrm>
            <a:off x="3140640" y="-5760"/>
            <a:ext cx="2437920" cy="293436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62" name="Picture 2" descr="Puede ser una imagen de niños, de pie y ropa de abrigo"/>
          <p:cNvPicPr/>
          <p:nvPr/>
        </p:nvPicPr>
        <p:blipFill>
          <a:blip r:embed="rId2"/>
          <a:stretch/>
        </p:blipFill>
        <p:spPr>
          <a:xfrm>
            <a:off x="5778000" y="23040"/>
            <a:ext cx="2941560" cy="290556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63" name="Picture 2" descr="Puede ser una imagen de 1 persona, de pie, ropa de abrigo y césped"/>
          <p:cNvPicPr/>
          <p:nvPr/>
        </p:nvPicPr>
        <p:blipFill>
          <a:blip r:embed="rId3"/>
          <a:stretch/>
        </p:blipFill>
        <p:spPr>
          <a:xfrm>
            <a:off x="8918640" y="18360"/>
            <a:ext cx="3272760" cy="290556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64" name="Picture 2" descr="Puede ser una imagen de niños, de pie y ropa de abrigo"/>
          <p:cNvPicPr/>
          <p:nvPr/>
        </p:nvPicPr>
        <p:blipFill>
          <a:blip r:embed="rId4"/>
          <a:stretch/>
        </p:blipFill>
        <p:spPr>
          <a:xfrm>
            <a:off x="54000" y="2051280"/>
            <a:ext cx="2994480" cy="166608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65" name="Picture 2" descr="Puede ser una imagen de una o varias personas, personas de pie, ropa de abrigo y al aire libre"/>
          <p:cNvPicPr/>
          <p:nvPr/>
        </p:nvPicPr>
        <p:blipFill>
          <a:blip r:embed="rId5"/>
          <a:stretch/>
        </p:blipFill>
        <p:spPr>
          <a:xfrm>
            <a:off x="8918640" y="3095280"/>
            <a:ext cx="3200040" cy="362304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66" name="Picture 2" descr="Puede ser una imagen de niños, de pie, ropa de abrigo y al aire libre"/>
          <p:cNvPicPr/>
          <p:nvPr/>
        </p:nvPicPr>
        <p:blipFill>
          <a:blip r:embed="rId6"/>
          <a:stretch/>
        </p:blipFill>
        <p:spPr>
          <a:xfrm>
            <a:off x="72720" y="3724560"/>
            <a:ext cx="2994480" cy="299412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67" name="Picture 2" descr="Puede ser una imagen de 5 personas y personas de pie"/>
          <p:cNvPicPr/>
          <p:nvPr/>
        </p:nvPicPr>
        <p:blipFill>
          <a:blip r:embed="rId7"/>
          <a:stretch/>
        </p:blipFill>
        <p:spPr>
          <a:xfrm>
            <a:off x="3431520" y="3095280"/>
            <a:ext cx="5143320" cy="362304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1" name="Picture 2" descr="Puede ser una imagen de niños, de pie y al aire libre"/>
          <p:cNvPicPr/>
          <p:nvPr/>
        </p:nvPicPr>
        <p:blipFill>
          <a:blip r:embed="rId1"/>
          <a:stretch/>
        </p:blipFill>
        <p:spPr>
          <a:xfrm>
            <a:off x="23400" y="248040"/>
            <a:ext cx="2976840" cy="223272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2" name="Picture 2" descr="Puede ser una imagen de 1 persona, sentado, de pie y al aire libre"/>
          <p:cNvPicPr/>
          <p:nvPr/>
        </p:nvPicPr>
        <p:blipFill>
          <a:blip r:embed="rId2"/>
          <a:stretch/>
        </p:blipFill>
        <p:spPr>
          <a:xfrm>
            <a:off x="6315840" y="262080"/>
            <a:ext cx="2741400" cy="226080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3" name="Picture 2" descr="Puede ser una imagen de 2 personas, niños y personas de pie"/>
          <p:cNvPicPr/>
          <p:nvPr/>
        </p:nvPicPr>
        <p:blipFill>
          <a:blip r:embed="rId3"/>
          <a:stretch/>
        </p:blipFill>
        <p:spPr>
          <a:xfrm>
            <a:off x="9247320" y="276120"/>
            <a:ext cx="2741400" cy="231120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" name="Picture 2" descr="Puede ser una imagen de 2 personas, personas de pie y personas sentadas"/>
          <p:cNvPicPr/>
          <p:nvPr/>
        </p:nvPicPr>
        <p:blipFill>
          <a:blip r:embed="rId4"/>
          <a:stretch/>
        </p:blipFill>
        <p:spPr>
          <a:xfrm>
            <a:off x="0" y="2509200"/>
            <a:ext cx="3312720" cy="248436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5" name="Picture 2" descr="Puede ser una imagen de 2 personas y personas de pie"/>
          <p:cNvPicPr/>
          <p:nvPr/>
        </p:nvPicPr>
        <p:blipFill>
          <a:blip r:embed="rId5"/>
          <a:stretch/>
        </p:blipFill>
        <p:spPr>
          <a:xfrm>
            <a:off x="8806320" y="2608560"/>
            <a:ext cx="3194280" cy="425916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6" name="Picture 4" descr="Puede ser una imagen de niños, de pie, sentado y al aire libre"/>
          <p:cNvPicPr/>
          <p:nvPr/>
        </p:nvPicPr>
        <p:blipFill>
          <a:blip r:embed="rId6"/>
          <a:stretch/>
        </p:blipFill>
        <p:spPr>
          <a:xfrm>
            <a:off x="3100320" y="276120"/>
            <a:ext cx="3007800" cy="220464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7" name="Picture 10" descr="Puede ser una imagen de una o varias personas, personas de pie, ropa de abrigo y al aire libre"/>
          <p:cNvPicPr/>
          <p:nvPr/>
        </p:nvPicPr>
        <p:blipFill>
          <a:blip r:embed="rId7"/>
          <a:stretch/>
        </p:blipFill>
        <p:spPr>
          <a:xfrm>
            <a:off x="3307320" y="2544120"/>
            <a:ext cx="2895120" cy="368100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8" name="Picture 12" descr="Puede ser una imagen de niños, de pie, ropa de abrigo y al aire libre"/>
          <p:cNvPicPr/>
          <p:nvPr/>
        </p:nvPicPr>
        <p:blipFill>
          <a:blip r:embed="rId8"/>
          <a:stretch/>
        </p:blipFill>
        <p:spPr>
          <a:xfrm>
            <a:off x="6241320" y="2610360"/>
            <a:ext cx="2532600" cy="3376800"/>
          </a:xfrm>
          <a:prstGeom prst="rect">
            <a:avLst/>
          </a:prstGeom>
          <a:ln cap="sq" w="190440">
            <a:solidFill>
              <a:srgbClr val="ffffff"/>
            </a:solidFill>
            <a:miter/>
          </a:ln>
          <a:effectLst>
            <a:outerShdw algn="tl" blurRad="65000" dir="12889470" dist="50432" kx="195000" ky="145000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dir="t" rig="twoP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/>
        </p:style>
      </p:sp>
      <p:pic>
        <p:nvPicPr>
          <p:cNvPr id="180" name="Imagen 2" descr=""/>
          <p:cNvPicPr/>
          <p:nvPr/>
        </p:nvPicPr>
        <p:blipFill>
          <a:blip r:embed="rId1"/>
          <a:stretch/>
        </p:blipFill>
        <p:spPr>
          <a:xfrm>
            <a:off x="3111840" y="163800"/>
            <a:ext cx="3191760" cy="269352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181" name="CustomShape 2"/>
          <p:cNvSpPr/>
          <p:nvPr/>
        </p:nvSpPr>
        <p:spPr>
          <a:xfrm>
            <a:off x="0" y="0"/>
            <a:ext cx="2888640" cy="253080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PE" sz="1800" spc="-1" strike="noStrike">
                <a:solidFill>
                  <a:srgbClr val="ffffff"/>
                </a:solidFill>
                <a:latin typeface="Calibri"/>
              </a:rPr>
              <a:t>EN TIEMPOS DIFÍCILES PARTNERSCHAFT LLEGO A SUSTENTAR CON VÍVERES A CADA FAMILIA VULNERABLE.</a:t>
            </a:r>
            <a:endParaRPr b="0" lang="de-DE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es-PE" sz="1800" spc="-1" strike="noStrike">
                <a:solidFill>
                  <a:srgbClr val="ffffff"/>
                </a:solidFill>
                <a:latin typeface="Calibri"/>
              </a:rPr>
              <a:t>LOS JÓVENES ENCABEZANDO LA LABOR DE ARMAR LAS CANASTAS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82" name="Imagen 4" descr=""/>
          <p:cNvPicPr/>
          <p:nvPr/>
        </p:nvPicPr>
        <p:blipFill>
          <a:blip r:embed="rId2"/>
          <a:stretch/>
        </p:blipFill>
        <p:spPr>
          <a:xfrm>
            <a:off x="197640" y="3429000"/>
            <a:ext cx="4510080" cy="338256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83" name="Imagen 5" descr=""/>
          <p:cNvPicPr/>
          <p:nvPr/>
        </p:nvPicPr>
        <p:blipFill>
          <a:blip r:embed="rId3"/>
          <a:stretch/>
        </p:blipFill>
        <p:spPr>
          <a:xfrm>
            <a:off x="6527160" y="3502440"/>
            <a:ext cx="3727800" cy="292104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84" name="Imagen 6" descr=""/>
          <p:cNvPicPr/>
          <p:nvPr/>
        </p:nvPicPr>
        <p:blipFill>
          <a:blip r:embed="rId4"/>
          <a:stretch/>
        </p:blipFill>
        <p:spPr>
          <a:xfrm>
            <a:off x="9732960" y="361080"/>
            <a:ext cx="2142360" cy="251748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185" name="CustomShape 3"/>
          <p:cNvSpPr/>
          <p:nvPr/>
        </p:nvSpPr>
        <p:spPr>
          <a:xfrm>
            <a:off x="6527160" y="0"/>
            <a:ext cx="2888640" cy="2878560"/>
          </a:xfrm>
          <a:prstGeom prst="rect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>
            <a:noFill/>
          </a:ln>
          <a:effectLst>
            <a:outerShdw algn="ctr" blurRad="57150" dir="5400000" dist="19080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marL="285840" indent="-285480" algn="just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</a:rPr>
              <a:t>In schwierigen Zeiten PARTNERSCHAFT musste ich jede gefährdete Familie mitLebensmittel tütte</a:t>
            </a:r>
            <a:endParaRPr b="0" lang="de-DE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</a:rPr>
              <a:t>- JUNGE MENSCHEN, DIE DIE ARBEIT ZUM ZUSAMMENBAU DER LEBENSMITTEL TÜTTE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0">
                <a:srgbClr val="b1cbe9"/>
              </a:gs>
              <a:gs pos="100000">
                <a:srgbClr val="a2c1e4"/>
              </a:gs>
            </a:gsLst>
            <a:lin ang="5400000"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</p:sp>
      <p:pic>
        <p:nvPicPr>
          <p:cNvPr id="187" name="Imagen 2" descr=""/>
          <p:cNvPicPr/>
          <p:nvPr/>
        </p:nvPicPr>
        <p:blipFill>
          <a:blip r:embed="rId1"/>
          <a:stretch/>
        </p:blipFill>
        <p:spPr>
          <a:xfrm>
            <a:off x="275040" y="3246840"/>
            <a:ext cx="3704760" cy="3256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88" name="Picture 2" descr="No hay ninguna descripción de la foto disponible."/>
          <p:cNvPicPr/>
          <p:nvPr/>
        </p:nvPicPr>
        <p:blipFill>
          <a:blip r:embed="rId2"/>
          <a:stretch/>
        </p:blipFill>
        <p:spPr>
          <a:xfrm>
            <a:off x="119160" y="86040"/>
            <a:ext cx="3825000" cy="28688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89" name="Picture 6" descr="Puede ser una imagen de 4 personas"/>
          <p:cNvPicPr/>
          <p:nvPr/>
        </p:nvPicPr>
        <p:blipFill>
          <a:blip r:embed="rId3"/>
          <a:stretch/>
        </p:blipFill>
        <p:spPr>
          <a:xfrm>
            <a:off x="8332920" y="86040"/>
            <a:ext cx="3825000" cy="299988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0" name="Picture 12" descr="Puede ser una imagen de 4 personas"/>
          <p:cNvPicPr/>
          <p:nvPr/>
        </p:nvPicPr>
        <p:blipFill>
          <a:blip r:embed="rId4"/>
          <a:stretch/>
        </p:blipFill>
        <p:spPr>
          <a:xfrm>
            <a:off x="4086000" y="86040"/>
            <a:ext cx="4160880" cy="286884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1" name="Picture 14" descr="Puede ser una imagen de 3 personas"/>
          <p:cNvPicPr/>
          <p:nvPr/>
        </p:nvPicPr>
        <p:blipFill>
          <a:blip r:embed="rId5"/>
          <a:stretch/>
        </p:blipFill>
        <p:spPr>
          <a:xfrm>
            <a:off x="4171680" y="3126240"/>
            <a:ext cx="4075200" cy="33768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192" name="Picture 16" descr="No hay ninguna descripción de la foto disponible."/>
          <p:cNvPicPr/>
          <p:nvPr/>
        </p:nvPicPr>
        <p:blipFill>
          <a:blip r:embed="rId6"/>
          <a:stretch/>
        </p:blipFill>
        <p:spPr>
          <a:xfrm>
            <a:off x="8453160" y="3304080"/>
            <a:ext cx="3704760" cy="3256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n 2" descr="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0" y="-152280"/>
            <a:ext cx="12191760" cy="70099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5" name="Picture 2" descr="Puede ser una imagen de texto que dice &quot;HUARI&quot;"/>
          <p:cNvPicPr/>
          <p:nvPr/>
        </p:nvPicPr>
        <p:blipFill>
          <a:blip r:embed="rId2"/>
          <a:stretch/>
        </p:blipFill>
        <p:spPr>
          <a:xfrm>
            <a:off x="310680" y="288360"/>
            <a:ext cx="3157200" cy="3140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6" name="Picture 4" descr="Puede ser una imagen de 1 persona"/>
          <p:cNvPicPr/>
          <p:nvPr/>
        </p:nvPicPr>
        <p:blipFill>
          <a:blip r:embed="rId3"/>
          <a:stretch/>
        </p:blipFill>
        <p:spPr>
          <a:xfrm>
            <a:off x="3995640" y="288360"/>
            <a:ext cx="3599640" cy="3140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7" name="Picture 6" descr="Puede ser una imagen de 2 personas"/>
          <p:cNvPicPr/>
          <p:nvPr/>
        </p:nvPicPr>
        <p:blipFill>
          <a:blip r:embed="rId4"/>
          <a:stretch/>
        </p:blipFill>
        <p:spPr>
          <a:xfrm>
            <a:off x="8123760" y="288360"/>
            <a:ext cx="3599640" cy="314028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8" name="Picture 8" descr="Puede ser una imagen de 1 persona"/>
          <p:cNvPicPr/>
          <p:nvPr/>
        </p:nvPicPr>
        <p:blipFill>
          <a:blip r:embed="rId5"/>
          <a:stretch/>
        </p:blipFill>
        <p:spPr>
          <a:xfrm>
            <a:off x="3101040" y="3564720"/>
            <a:ext cx="5705640" cy="3292920"/>
          </a:xfrm>
          <a:prstGeom prst="rect">
            <a:avLst/>
          </a:prstGeom>
          <a:ln cap="sq" w="8892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n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1" name="Imagen 2" descr=""/>
          <p:cNvPicPr/>
          <p:nvPr/>
        </p:nvPicPr>
        <p:blipFill>
          <a:blip r:embed="rId1"/>
          <a:stretch/>
        </p:blipFill>
        <p:spPr>
          <a:xfrm>
            <a:off x="2766960" y="2975760"/>
            <a:ext cx="2994480" cy="4001400"/>
          </a:xfrm>
          <a:prstGeom prst="rect">
            <a:avLst/>
          </a:prstGeom>
          <a:ln>
            <a:noFill/>
          </a:ln>
        </p:spPr>
      </p:pic>
      <p:pic>
        <p:nvPicPr>
          <p:cNvPr id="202" name="Imagen 3" descr=""/>
          <p:cNvPicPr/>
          <p:nvPr/>
        </p:nvPicPr>
        <p:blipFill>
          <a:blip r:embed="rId2"/>
          <a:stretch/>
        </p:blipFill>
        <p:spPr>
          <a:xfrm>
            <a:off x="6055920" y="119160"/>
            <a:ext cx="3300120" cy="4400640"/>
          </a:xfrm>
          <a:prstGeom prst="rect">
            <a:avLst/>
          </a:prstGeom>
          <a:ln>
            <a:noFill/>
          </a:ln>
        </p:spPr>
      </p:pic>
      <p:pic>
        <p:nvPicPr>
          <p:cNvPr id="203" name="Imagen 4" descr=""/>
          <p:cNvPicPr/>
          <p:nvPr/>
        </p:nvPicPr>
        <p:blipFill>
          <a:blip r:embed="rId3"/>
          <a:stretch/>
        </p:blipFill>
        <p:spPr>
          <a:xfrm>
            <a:off x="3220560" y="-912240"/>
            <a:ext cx="3300120" cy="4400640"/>
          </a:xfrm>
          <a:prstGeom prst="rect">
            <a:avLst/>
          </a:prstGeom>
          <a:ln>
            <a:noFill/>
          </a:ln>
        </p:spPr>
      </p:pic>
      <p:pic>
        <p:nvPicPr>
          <p:cNvPr id="204" name="Imagen 5" descr=""/>
          <p:cNvPicPr/>
          <p:nvPr/>
        </p:nvPicPr>
        <p:blipFill>
          <a:blip r:embed="rId4"/>
          <a:stretch/>
        </p:blipFill>
        <p:spPr>
          <a:xfrm>
            <a:off x="8749800" y="0"/>
            <a:ext cx="3300120" cy="4400640"/>
          </a:xfrm>
          <a:prstGeom prst="rect">
            <a:avLst/>
          </a:prstGeom>
          <a:ln>
            <a:noFill/>
          </a:ln>
        </p:spPr>
      </p:pic>
      <p:pic>
        <p:nvPicPr>
          <p:cNvPr id="205" name="Picture 2" descr="Puede ser una imagen de 3 personas, niños, personas sentadas y personas de pie"/>
          <p:cNvPicPr/>
          <p:nvPr/>
        </p:nvPicPr>
        <p:blipFill>
          <a:blip r:embed="rId5"/>
          <a:stretch/>
        </p:blipFill>
        <p:spPr>
          <a:xfrm>
            <a:off x="-368280" y="-119160"/>
            <a:ext cx="3393720" cy="3743280"/>
          </a:xfrm>
          <a:prstGeom prst="rect">
            <a:avLst/>
          </a:prstGeom>
          <a:ln>
            <a:noFill/>
          </a:ln>
        </p:spPr>
      </p:pic>
      <p:pic>
        <p:nvPicPr>
          <p:cNvPr id="206" name="Imagen 7" descr=""/>
          <p:cNvPicPr/>
          <p:nvPr/>
        </p:nvPicPr>
        <p:blipFill>
          <a:blip r:embed="rId6"/>
          <a:stretch/>
        </p:blipFill>
        <p:spPr>
          <a:xfrm>
            <a:off x="6291360" y="3720600"/>
            <a:ext cx="3704760" cy="3256200"/>
          </a:xfrm>
          <a:prstGeom prst="rect">
            <a:avLst/>
          </a:prstGeom>
          <a:ln>
            <a:noFill/>
          </a:ln>
          <a:effectLst>
            <a:outerShdw algn="tl" blurRad="29210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207" name="Picture 4" descr="Puede ser una imagen de 1 persona y sonriendo"/>
          <p:cNvPicPr/>
          <p:nvPr/>
        </p:nvPicPr>
        <p:blipFill>
          <a:blip r:embed="rId7"/>
          <a:stretch/>
        </p:blipFill>
        <p:spPr>
          <a:xfrm>
            <a:off x="-532440" y="3548160"/>
            <a:ext cx="3857400" cy="6857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n 2" descr=""/>
          <p:cNvPicPr/>
          <p:nvPr/>
        </p:nvPicPr>
        <p:blipFill>
          <a:blip r:embed="rId1"/>
          <a:stretch/>
        </p:blipFill>
        <p:spPr>
          <a:xfrm>
            <a:off x="119160" y="0"/>
            <a:ext cx="11953080" cy="680256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209" name="CustomShape 1"/>
          <p:cNvSpPr/>
          <p:nvPr/>
        </p:nvSpPr>
        <p:spPr>
          <a:xfrm>
            <a:off x="1391400" y="3935880"/>
            <a:ext cx="8692920" cy="3250800"/>
          </a:xfrm>
          <a:prstGeom prst="rect">
            <a:avLst/>
          </a:prstGeom>
          <a:noFill/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PE" sz="2400" spc="-1" strike="noStrike">
                <a:solidFill>
                  <a:srgbClr val="7030a0"/>
                </a:solidFill>
                <a:latin typeface="Calibri"/>
              </a:rPr>
              <a:t>CONCLUSIÓN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PE" sz="2000" spc="-1" strike="noStrike">
                <a:solidFill>
                  <a:srgbClr val="7030a0"/>
                </a:solidFill>
                <a:latin typeface="Calibri"/>
              </a:rPr>
              <a:t>TENGO UN GRAN EQUIPO EL CUAL ESTA CONFORMADO POR UN GRAN LÍDER A QUIEN AGRADEZCO POR LOS CONSEJOS, MAS ALLÁ DE TENER LA RESPONSABILIDAD DE LIDERAR EL GRUPO PARTNERSCHAFT, SUELE PONERSE EN LA SITUACIÓN DE CADA INTEGRANTE, POR LO MISMO QUE RECOMIENDA, ACONSEJA A NO DESMAYAR Y SEGUIR ADELANTE.  (MICHELL MALLQUI HIDALGO)</a:t>
            </a:r>
            <a:endParaRPr b="0" lang="de-DE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PE" sz="2000" spc="-1" strike="noStrike">
                <a:solidFill>
                  <a:srgbClr val="7030a0"/>
                </a:solidFill>
                <a:latin typeface="Calibri"/>
              </a:rPr>
              <a:t>SON GRANDES LAS EXPERIENCIAS VIVIDAS Y COMPARTIDAS ETERNAMENTE AGRADECIDA DESDE LA PARROQUIA SANTO DOMINGO DE HUARI. </a:t>
            </a:r>
            <a:endParaRPr b="0" lang="de-DE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de-DE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n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11" name="TextShape 1"/>
          <p:cNvSpPr txBox="1"/>
          <p:nvPr/>
        </p:nvSpPr>
        <p:spPr>
          <a:xfrm>
            <a:off x="172440" y="0"/>
            <a:ext cx="6532920" cy="1828440"/>
          </a:xfrm>
          <a:prstGeom prst="rect">
            <a:avLst/>
          </a:prstGeom>
        </p:spPr>
        <p:txBody>
          <a:bodyPr lIns="90000" rIns="90000" tIns="45000" bIns="45000" anchor="ctr" anchorCtr="1">
            <a:prstTxWarp prst="textDeflate">
              <a:avLst>
                <a:gd name="adj" fmla="val 13657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es-PE" sz="1800" spc="-1" strike="noStrike">
                <a:solidFill>
                  <a:srgbClr val="0d0d0d"/>
                </a:solidFill>
                <a:latin typeface="Calibri"/>
              </a:rPr>
              <a:t>GRACIAS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-9000" y="5029200"/>
            <a:ext cx="6532920" cy="1828440"/>
          </a:xfrm>
          <a:prstGeom prst="rect">
            <a:avLst/>
          </a:prstGeom>
        </p:spPr>
        <p:txBody>
          <a:bodyPr lIns="90000" rIns="90000" tIns="45000" bIns="45000" anchor="ctr" anchorCtr="1">
            <a:prstTxWarp prst="textDeflate">
              <a:avLst>
                <a:gd name="adj" fmla="val 13657"/>
              </a:avLst>
            </a:prstTxWarp>
            <a:noAutofit/>
          </a:bodyPr>
          <a:p>
            <a:pPr algn="ctr">
              <a:lnSpc>
                <a:spcPct val="100000"/>
              </a:lnSpc>
            </a:pPr>
            <a:r>
              <a:rPr b="1" lang="es-PE" sz="1800" spc="-1" strike="noStrike">
                <a:solidFill>
                  <a:srgbClr val="0d0d0d"/>
                </a:solidFill>
                <a:latin typeface="Calibri"/>
              </a:rPr>
              <a:t>Danke</a:t>
            </a:r>
            <a:endParaRPr b="0" lang="de-DE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" name="Picture 2" descr="Puede ser una imagen de crepúsculo y cielo"/>
          <p:cNvPicPr/>
          <p:nvPr/>
        </p:nvPicPr>
        <p:blipFill>
          <a:blip r:embed="rId1"/>
          <a:stretch/>
        </p:blipFill>
        <p:spPr>
          <a:xfrm>
            <a:off x="0" y="4680"/>
            <a:ext cx="12191760" cy="6846480"/>
          </a:xfrm>
          <a:prstGeom prst="rect">
            <a:avLst/>
          </a:prstGeom>
          <a:ln>
            <a:noFill/>
          </a:ln>
        </p:spPr>
      </p:pic>
      <p:sp>
        <p:nvSpPr>
          <p:cNvPr id="89" name="CustomShape 3"/>
          <p:cNvSpPr/>
          <p:nvPr/>
        </p:nvSpPr>
        <p:spPr>
          <a:xfrm>
            <a:off x="7683120" y="77040"/>
            <a:ext cx="4320000" cy="3235680"/>
          </a:xfrm>
          <a:prstGeom prst="ellipse">
            <a:avLst/>
          </a:prstGeom>
          <a:blipFill rotWithShape="0">
            <a:blip r:embed="rId2"/>
            <a:stretch>
              <a:fillRect l="88125" t="0" r="57500" b="0"/>
            </a:stretch>
          </a:blipFill>
          <a:ln>
            <a:noFill/>
          </a:ln>
          <a:effectLst>
            <a:softEdge rad="11250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-145800" y="-132480"/>
            <a:ext cx="12337560" cy="7043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</p:sp>
      <p:pic>
        <p:nvPicPr>
          <p:cNvPr id="93" name="Imagen 4" descr=""/>
          <p:cNvPicPr/>
          <p:nvPr/>
        </p:nvPicPr>
        <p:blipFill>
          <a:blip r:embed="rId1"/>
          <a:srcRect l="21255" t="38919" r="44541" b="0"/>
          <a:stretch/>
        </p:blipFill>
        <p:spPr>
          <a:xfrm rot="5400000">
            <a:off x="4970880" y="1921320"/>
            <a:ext cx="3108600" cy="498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4" name="CustomShape 4"/>
          <p:cNvSpPr/>
          <p:nvPr/>
        </p:nvSpPr>
        <p:spPr>
          <a:xfrm>
            <a:off x="9435600" y="0"/>
            <a:ext cx="2756160" cy="2637000"/>
          </a:xfrm>
          <a:prstGeom prst="roundRect">
            <a:avLst>
              <a:gd name="adj" fmla="val 8594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95" name="CustomShape 5"/>
          <p:cNvSpPr/>
          <p:nvPr/>
        </p:nvSpPr>
        <p:spPr>
          <a:xfrm>
            <a:off x="1709640" y="0"/>
            <a:ext cx="45360" cy="4536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6"/>
          <p:cNvSpPr/>
          <p:nvPr/>
        </p:nvSpPr>
        <p:spPr>
          <a:xfrm>
            <a:off x="0" y="4088160"/>
            <a:ext cx="3378960" cy="25639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Imagen 8" descr=""/>
          <p:cNvPicPr/>
          <p:nvPr/>
        </p:nvPicPr>
        <p:blipFill>
          <a:blip r:embed="rId3"/>
          <a:stretch/>
        </p:blipFill>
        <p:spPr>
          <a:xfrm>
            <a:off x="0" y="0"/>
            <a:ext cx="3664080" cy="6857640"/>
          </a:xfrm>
          <a:prstGeom prst="rect">
            <a:avLst/>
          </a:prstGeom>
          <a:ln cap="sq" w="127080">
            <a:solidFill>
              <a:srgbClr val="000000"/>
            </a:solidFill>
            <a:miter/>
          </a:ln>
          <a:effectLst>
            <a:outerShdw algn="tl" blurRad="57150" dir="2700000" dist="50402" rotWithShape="0">
              <a:srgbClr val="000000">
                <a:alpha val="40000"/>
              </a:srgbClr>
            </a:outerShdw>
          </a:effectLst>
        </p:spPr>
      </p:pic>
      <p:sp>
        <p:nvSpPr>
          <p:cNvPr id="98" name="CustomShape 7"/>
          <p:cNvSpPr/>
          <p:nvPr/>
        </p:nvSpPr>
        <p:spPr>
          <a:xfrm>
            <a:off x="4206240" y="520560"/>
            <a:ext cx="4163760" cy="117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8"/>
          <p:cNvSpPr/>
          <p:nvPr/>
        </p:nvSpPr>
        <p:spPr>
          <a:xfrm>
            <a:off x="3773520" y="0"/>
            <a:ext cx="5661720" cy="286632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accent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PE" sz="1600" spc="-1" strike="noStrike">
                <a:solidFill>
                  <a:srgbClr val="002060"/>
                </a:solidFill>
                <a:latin typeface="Calibri"/>
              </a:rPr>
              <a:t>MI NOMBRE ES </a:t>
            </a:r>
            <a:r>
              <a:rPr b="1" lang="es-PE" sz="1600" spc="-1" strike="noStrike">
                <a:solidFill>
                  <a:srgbClr val="002060"/>
                </a:solidFill>
                <a:latin typeface="Calibri"/>
              </a:rPr>
              <a:t>LISSETH JASMI REYES CABELLO</a:t>
            </a:r>
            <a:r>
              <a:rPr b="0" lang="es-PE" sz="1600" spc="-1" strike="noStrike">
                <a:solidFill>
                  <a:srgbClr val="002060"/>
                </a:solidFill>
                <a:latin typeface="Calibri"/>
              </a:rPr>
              <a:t>, NATURAL DEL DISTRITO </a:t>
            </a:r>
            <a:r>
              <a:rPr b="1" lang="es-PE" sz="1600" spc="-1" strike="noStrike">
                <a:solidFill>
                  <a:srgbClr val="002060"/>
                </a:solidFill>
                <a:latin typeface="Calibri"/>
              </a:rPr>
              <a:t>DE CAJAY – PROVINCIA DE HUARI.</a:t>
            </a:r>
            <a:r>
              <a:rPr b="0" lang="es-PE" sz="1600" spc="-1" strike="noStrike">
                <a:solidFill>
                  <a:srgbClr val="002060"/>
                </a:solidFill>
                <a:latin typeface="Calibri"/>
              </a:rPr>
              <a:t> TENGO 22 AÑOS. SOY PARTE DEL GRUPO PARTNERSCHAFT DESDE EL AÑO 2017, GRACIAS A LA INVITACIÓN DEL GRUPO CONFORMADO EN LA PROVINCIA DE HUARI, PARTICULARMENTE SOY AMANTE Y PARTICIPE DE LA DIVERSIDAD CULTURAL, AMBIENTAL Y SOCIAL, POR LO MISMO QUE EL GRUPO PARTNERSCHAFT ENCAJA EN MI VIDA COMO UN GRAN REGALO. POR ELLO PUEDO DEFINIR QUE SER PARTE DEL GRUPO ES PARTE DE COMPLEMENTAR Y SACIAR UNA NECESIDAD QUE TIENE MI ALMA Y POR ENDE DARLE SENTIDO DE VIDA A MI EXISTENCIA.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00" name="CustomShape 9"/>
          <p:cNvSpPr/>
          <p:nvPr/>
        </p:nvSpPr>
        <p:spPr>
          <a:xfrm>
            <a:off x="3810240" y="6057720"/>
            <a:ext cx="5625000" cy="63972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PE" sz="1600" spc="-1" strike="noStrike">
                <a:solidFill>
                  <a:srgbClr val="ff0000"/>
                </a:solidFill>
                <a:latin typeface="Calibri"/>
              </a:rPr>
              <a:t>TENGO UN COMPROMISO CON DIOS, CON LA PATRIA Y LA FAMILIA. EN TODO LO QUE PUEDA SUMAR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PE" sz="1600" spc="-1" strike="noStrike">
                <a:solidFill>
                  <a:srgbClr val="ff0000"/>
                </a:solidFill>
                <a:latin typeface="Calibri"/>
              </a:rPr>
              <a:t>Ich habe eiene Verpflichtuung gegenüber Gott, gegenÜber dem land un der Familie in allem, was soch daraus ergeben kann.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01" name="CustomShape 10"/>
          <p:cNvSpPr/>
          <p:nvPr/>
        </p:nvSpPr>
        <p:spPr>
          <a:xfrm>
            <a:off x="9435600" y="2647440"/>
            <a:ext cx="2756160" cy="2176560"/>
          </a:xfrm>
          <a:prstGeom prst="roundRect">
            <a:avLst>
              <a:gd name="adj" fmla="val 8594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02" name="Imagen 13" descr=""/>
          <p:cNvPicPr/>
          <p:nvPr/>
        </p:nvPicPr>
        <p:blipFill>
          <a:blip r:embed="rId5"/>
          <a:srcRect l="0" t="19320" r="0" b="37579"/>
          <a:stretch/>
        </p:blipFill>
        <p:spPr>
          <a:xfrm>
            <a:off x="9435600" y="4837680"/>
            <a:ext cx="2756160" cy="201996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Marcador de contenido 4" descr=""/>
          <p:cNvPicPr/>
          <p:nvPr/>
        </p:nvPicPr>
        <p:blipFill>
          <a:blip r:embed="rId1"/>
          <a:stretch/>
        </p:blipFill>
        <p:spPr>
          <a:xfrm>
            <a:off x="107640" y="145800"/>
            <a:ext cx="11976120" cy="6711840"/>
          </a:xfrm>
          <a:prstGeom prst="rect">
            <a:avLst/>
          </a:prstGeom>
          <a:ln cap="sq" w="22860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105" name="CustomShape 2"/>
          <p:cNvSpPr/>
          <p:nvPr/>
        </p:nvSpPr>
        <p:spPr>
          <a:xfrm>
            <a:off x="107640" y="145800"/>
            <a:ext cx="5805000" cy="1770480"/>
          </a:xfrm>
          <a:prstGeom prst="roundRect">
            <a:avLst>
              <a:gd name="adj" fmla="val 16667"/>
            </a:avLst>
          </a:prstGeom>
          <a:noFill/>
          <a:ln w="9360">
            <a:solidFill>
              <a:schemeClr val="dk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PE" sz="1800" spc="-1" strike="noStrike">
                <a:solidFill>
                  <a:srgbClr val="000000"/>
                </a:solidFill>
                <a:latin typeface="Calibri"/>
              </a:rPr>
              <a:t>MI SEGUNDA FAMILIA QUE APORTA ENORMEMENTE EN EL DESARROLLO DE MI COMPROMISO Y SOLIDARIDAD. MÁS QUE PALABRAS CON LOS EJEMPLOS.</a:t>
            </a:r>
            <a:endParaRPr b="0" lang="de-DE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PE" sz="1800" spc="-1" strike="noStrike">
                <a:solidFill>
                  <a:srgbClr val="000000"/>
                </a:solidFill>
                <a:latin typeface="Calibri"/>
              </a:rPr>
              <a:t>Mine zweite Familie, die enorm zur Entwicklung meines Engagements und meiner Solidarität beiträgt. Mehr als Worte mit Beispielen.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06" name="Imagen 7" descr=""/>
          <p:cNvPicPr/>
          <p:nvPr/>
        </p:nvPicPr>
        <p:blipFill>
          <a:blip r:embed="rId2"/>
          <a:stretch/>
        </p:blipFill>
        <p:spPr>
          <a:xfrm>
            <a:off x="6003360" y="105840"/>
            <a:ext cx="4611240" cy="253080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  <a:scene3d>
            <a:camera prst="perspectiveAbove"/>
            <a:lightRig dir="t" rig="threePt"/>
          </a:scene3d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es-PE" sz="4400" spc="-1" strike="noStrike">
                <a:solidFill>
                  <a:srgbClr val="000000"/>
                </a:solidFill>
                <a:latin typeface="Calibri Light"/>
              </a:rPr>
              <a:t>Primer encuentro juvenil</a:t>
            </a:r>
            <a:endParaRPr b="0" lang="es-P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Imagen 4" descr=""/>
          <p:cNvPicPr/>
          <p:nvPr/>
        </p:nvPicPr>
        <p:blipFill>
          <a:blip r:embed="rId1"/>
          <a:srcRect l="0" t="0" r="0" b="13844"/>
          <a:stretch/>
        </p:blipFill>
        <p:spPr>
          <a:xfrm>
            <a:off x="1694520" y="177120"/>
            <a:ext cx="1655640" cy="188460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111" name="CustomShape 4"/>
          <p:cNvSpPr/>
          <p:nvPr/>
        </p:nvSpPr>
        <p:spPr>
          <a:xfrm>
            <a:off x="-18000" y="1568880"/>
            <a:ext cx="1712160" cy="1533960"/>
          </a:xfrm>
          <a:prstGeom prst="rect">
            <a:avLst/>
          </a:prstGeom>
          <a:noFill/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PE" sz="2000" spc="-1" strike="noStrike">
                <a:solidFill>
                  <a:srgbClr val="1f4e79"/>
                </a:solidFill>
                <a:latin typeface="Calibri"/>
              </a:rPr>
              <a:t>I ENCUENTRO JUVENIL</a:t>
            </a:r>
            <a:endParaRPr b="0" lang="de-DE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PE" sz="2000" spc="-1" strike="noStrike">
                <a:solidFill>
                  <a:srgbClr val="1f4e79"/>
                </a:solidFill>
                <a:latin typeface="Calibri"/>
              </a:rPr>
              <a:t>1° Jugendtreffen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12" name="Imagen 7" descr=""/>
          <p:cNvPicPr/>
          <p:nvPr/>
        </p:nvPicPr>
        <p:blipFill>
          <a:blip r:embed="rId2"/>
          <a:stretch/>
        </p:blipFill>
        <p:spPr>
          <a:xfrm>
            <a:off x="3618000" y="3043800"/>
            <a:ext cx="3643920" cy="322380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13" name="Imagen 8" descr=""/>
          <p:cNvPicPr/>
          <p:nvPr/>
        </p:nvPicPr>
        <p:blipFill>
          <a:blip r:embed="rId3"/>
          <a:stretch/>
        </p:blipFill>
        <p:spPr>
          <a:xfrm>
            <a:off x="6586200" y="317880"/>
            <a:ext cx="3007800" cy="22921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14" name="Imagen 9" descr=""/>
          <p:cNvPicPr/>
          <p:nvPr/>
        </p:nvPicPr>
        <p:blipFill>
          <a:blip r:embed="rId4"/>
          <a:stretch/>
        </p:blipFill>
        <p:spPr>
          <a:xfrm>
            <a:off x="9727200" y="85320"/>
            <a:ext cx="2458080" cy="257400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15" name="Imagen 10" descr=""/>
          <p:cNvPicPr/>
          <p:nvPr/>
        </p:nvPicPr>
        <p:blipFill>
          <a:blip r:embed="rId5"/>
          <a:stretch/>
        </p:blipFill>
        <p:spPr>
          <a:xfrm>
            <a:off x="7620120" y="2882880"/>
            <a:ext cx="4571640" cy="342864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16" name="Imagen 11" descr=""/>
          <p:cNvPicPr/>
          <p:nvPr/>
        </p:nvPicPr>
        <p:blipFill>
          <a:blip r:embed="rId6"/>
          <a:stretch/>
        </p:blipFill>
        <p:spPr>
          <a:xfrm>
            <a:off x="39600" y="3348720"/>
            <a:ext cx="3312720" cy="248436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17" name="Imagen 12" descr=""/>
          <p:cNvPicPr/>
          <p:nvPr/>
        </p:nvPicPr>
        <p:blipFill>
          <a:blip r:embed="rId7"/>
          <a:stretch/>
        </p:blipFill>
        <p:spPr>
          <a:xfrm>
            <a:off x="3604680" y="297360"/>
            <a:ext cx="2848680" cy="227304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n 3" descr=""/>
          <p:cNvPicPr/>
          <p:nvPr/>
        </p:nvPicPr>
        <p:blipFill>
          <a:blip r:embed="rId1"/>
          <a:stretch/>
        </p:blipFill>
        <p:spPr>
          <a:xfrm rot="5400000">
            <a:off x="2667240" y="-2575800"/>
            <a:ext cx="6857640" cy="1219176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145800" y="132480"/>
            <a:ext cx="2570400" cy="2808000"/>
          </a:xfrm>
          <a:prstGeom prst="roundRect">
            <a:avLst>
              <a:gd name="adj" fmla="val 8594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145800" y="3695760"/>
            <a:ext cx="4160880" cy="3120480"/>
          </a:xfrm>
          <a:prstGeom prst="roundRect">
            <a:avLst>
              <a:gd name="adj" fmla="val 8594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7210440" y="209880"/>
            <a:ext cx="3564360" cy="3366720"/>
          </a:xfrm>
          <a:prstGeom prst="roundRect">
            <a:avLst>
              <a:gd name="adj" fmla="val 8594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3076560" y="149400"/>
            <a:ext cx="3074040" cy="3413520"/>
          </a:xfrm>
          <a:prstGeom prst="roundRect">
            <a:avLst>
              <a:gd name="adj" fmla="val 8594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5103360" y="3695760"/>
            <a:ext cx="5339160" cy="3252960"/>
          </a:xfrm>
          <a:prstGeom prst="roundRect">
            <a:avLst>
              <a:gd name="adj" fmla="val 8594"/>
            </a:avLst>
          </a:prstGeom>
          <a:blipFill rotWithShape="0">
            <a:blip r:embed="rId6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>
            <a:off x="10442880" y="1643400"/>
            <a:ext cx="1748880" cy="3120480"/>
          </a:xfrm>
          <a:prstGeom prst="rect">
            <a:avLst/>
          </a:prstGeom>
          <a:noFill/>
          <a:ln w="936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PE" sz="2400" spc="-1" strike="noStrike">
                <a:solidFill>
                  <a:srgbClr val="ff0d0d"/>
                </a:solidFill>
                <a:latin typeface="Calibri"/>
              </a:rPr>
              <a:t>ENCUENTRO REGIONAL HUARI</a:t>
            </a: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PE" sz="2400" spc="-1" strike="noStrike">
                <a:solidFill>
                  <a:srgbClr val="ff0d0d"/>
                </a:solidFill>
                <a:latin typeface="Calibri"/>
              </a:rPr>
              <a:t>Regionales Huari treffen</a:t>
            </a:r>
            <a:endParaRPr b="0" lang="de-DE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6" name="Marcador de contenido 4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-105840" y="494280"/>
            <a:ext cx="1753920" cy="196452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PE" sz="1800" spc="-1" strike="noStrike">
                <a:solidFill>
                  <a:srgbClr val="ffff0d"/>
                </a:solidFill>
                <a:latin typeface="Calibri"/>
              </a:rPr>
              <a:t>IV ENCUENTRO JUVENIL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PE" sz="1800" spc="-1" strike="noStrike">
                <a:solidFill>
                  <a:srgbClr val="ffd966"/>
                </a:solidFill>
                <a:latin typeface="Calibri"/>
              </a:rPr>
              <a:t>4° Jugendtreffen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1800" spc="-1" strike="noStrike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1648080" y="137880"/>
            <a:ext cx="2053800" cy="24991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algn="tl" blurRad="15240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29" name="CustomShape 4"/>
          <p:cNvSpPr/>
          <p:nvPr/>
        </p:nvSpPr>
        <p:spPr>
          <a:xfrm>
            <a:off x="3746880" y="137880"/>
            <a:ext cx="2053800" cy="24991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algn="tl" blurRad="15240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30" name="CustomShape 5"/>
          <p:cNvSpPr/>
          <p:nvPr/>
        </p:nvSpPr>
        <p:spPr>
          <a:xfrm>
            <a:off x="5846040" y="137880"/>
            <a:ext cx="2197800" cy="24991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algn="tl" blurRad="15240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  <p:sp>
        <p:nvSpPr>
          <p:cNvPr id="131" name="CustomShape 6"/>
          <p:cNvSpPr/>
          <p:nvPr/>
        </p:nvSpPr>
        <p:spPr>
          <a:xfrm>
            <a:off x="8088840" y="137880"/>
            <a:ext cx="2439000" cy="2499120"/>
          </a:xfrm>
          <a:prstGeom prst="roundRect">
            <a:avLst>
              <a:gd name="adj" fmla="val 16667"/>
            </a:avLst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outerShdw algn="tl" blurRad="152400" dir="868217" dist="11525" kx="110000" ky="200000" rotWithShape="0" sy="9800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dir="t" rig="threeP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4" name="Imagen 3" descr=""/>
          <p:cNvPicPr/>
          <p:nvPr/>
        </p:nvPicPr>
        <p:blipFill>
          <a:blip r:embed="rId1"/>
          <a:stretch/>
        </p:blipFill>
        <p:spPr>
          <a:xfrm>
            <a:off x="4147920" y="0"/>
            <a:ext cx="2982240" cy="397656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35" name="Imagen 4" descr=""/>
          <p:cNvPicPr/>
          <p:nvPr/>
        </p:nvPicPr>
        <p:blipFill>
          <a:blip r:embed="rId2"/>
          <a:stretch/>
        </p:blipFill>
        <p:spPr>
          <a:xfrm>
            <a:off x="0" y="0"/>
            <a:ext cx="4147560" cy="271620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36" name="Imagen 5" descr=""/>
          <p:cNvPicPr/>
          <p:nvPr/>
        </p:nvPicPr>
        <p:blipFill>
          <a:blip r:embed="rId3"/>
          <a:stretch/>
        </p:blipFill>
        <p:spPr>
          <a:xfrm>
            <a:off x="7130520" y="11160"/>
            <a:ext cx="5061240" cy="396504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37" name="Imagen 6" descr=""/>
          <p:cNvPicPr/>
          <p:nvPr/>
        </p:nvPicPr>
        <p:blipFill>
          <a:blip r:embed="rId4"/>
          <a:stretch/>
        </p:blipFill>
        <p:spPr>
          <a:xfrm>
            <a:off x="0" y="2716560"/>
            <a:ext cx="4147560" cy="414108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38" name="Imagen 7" descr=""/>
          <p:cNvPicPr/>
          <p:nvPr/>
        </p:nvPicPr>
        <p:blipFill>
          <a:blip r:embed="rId5"/>
          <a:stretch/>
        </p:blipFill>
        <p:spPr>
          <a:xfrm>
            <a:off x="4147920" y="3974400"/>
            <a:ext cx="4097880" cy="286956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  <p:pic>
        <p:nvPicPr>
          <p:cNvPr id="139" name="Imagen 8" descr=""/>
          <p:cNvPicPr/>
          <p:nvPr/>
        </p:nvPicPr>
        <p:blipFill>
          <a:blip r:embed="rId6"/>
          <a:stretch/>
        </p:blipFill>
        <p:spPr>
          <a:xfrm>
            <a:off x="8246160" y="3974040"/>
            <a:ext cx="3945600" cy="2858760"/>
          </a:xfrm>
          <a:prstGeom prst="rect">
            <a:avLst/>
          </a:prstGeom>
          <a:ln cap="sq" w="38160">
            <a:solidFill>
              <a:srgbClr val="000000"/>
            </a:solidFill>
            <a:miter/>
          </a:ln>
          <a:effectLst>
            <a:outerShdw algn="tl" blurRad="50800" dir="2700000" dist="37674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s-P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838080" y="186552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es-PE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Picture 2" descr="Puede ser una imagen de 8 personas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3" name="CustomShape 3"/>
          <p:cNvSpPr/>
          <p:nvPr/>
        </p:nvSpPr>
        <p:spPr>
          <a:xfrm>
            <a:off x="-47880" y="-16560"/>
            <a:ext cx="2822400" cy="4093920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dir="t" rig="chilly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PE" sz="1800" spc="-1" strike="noStrike">
                <a:solidFill>
                  <a:srgbClr val="ffd966"/>
                </a:solidFill>
                <a:latin typeface="Calibri"/>
              </a:rPr>
              <a:t>LA NAVIDAD ANTES DE LA PANDEMIA.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PE" sz="1800" spc="-1" strike="noStrike">
                <a:solidFill>
                  <a:srgbClr val="ffd966"/>
                </a:solidFill>
                <a:latin typeface="Calibri"/>
              </a:rPr>
              <a:t>*MISA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PE" sz="1800" spc="-1" strike="noStrike">
                <a:solidFill>
                  <a:srgbClr val="ffd966"/>
                </a:solidFill>
                <a:latin typeface="Calibri"/>
              </a:rPr>
              <a:t>*JUEGOS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PE" sz="1800" spc="-1" strike="noStrike">
                <a:solidFill>
                  <a:srgbClr val="ffd966"/>
                </a:solidFill>
                <a:latin typeface="Calibri"/>
              </a:rPr>
              <a:t>*REPARTIR CHOCOLATADA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-PE" sz="1800" spc="-1" strike="noStrike">
                <a:solidFill>
                  <a:srgbClr val="ffd966"/>
                </a:solidFill>
                <a:latin typeface="Calibri"/>
              </a:rPr>
              <a:t>*ENTREGA DE JUGUETES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ffd966"/>
                </a:solidFill>
                <a:latin typeface="Calibri"/>
              </a:rPr>
              <a:t>WEIHNACHTEN VOR DER PANDEMIE.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ffd966"/>
                </a:solidFill>
                <a:latin typeface="Calibri"/>
              </a:rPr>
              <a:t>* Gottesdienst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ffd966"/>
                </a:solidFill>
                <a:latin typeface="Calibri"/>
              </a:rPr>
              <a:t>* SPIELE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ffd966"/>
                </a:solidFill>
                <a:latin typeface="Calibri"/>
              </a:rPr>
              <a:t>* HEISSCHOKOLADE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ffd966"/>
                </a:solidFill>
                <a:latin typeface="Calibri"/>
              </a:rPr>
              <a:t>* LIEFERUNG VON SPIELZEUG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44" name="Picture 2" descr="Puede ser una imagen de 1 persona"/>
          <p:cNvPicPr/>
          <p:nvPr/>
        </p:nvPicPr>
        <p:blipFill>
          <a:blip r:embed="rId2"/>
          <a:stretch/>
        </p:blipFill>
        <p:spPr>
          <a:xfrm>
            <a:off x="3193920" y="251640"/>
            <a:ext cx="2439000" cy="268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5" name="CustomShape 4"/>
          <p:cNvSpPr/>
          <p:nvPr/>
        </p:nvSpPr>
        <p:spPr>
          <a:xfrm>
            <a:off x="5818680" y="365040"/>
            <a:ext cx="2439000" cy="2417400"/>
          </a:xfrm>
          <a:prstGeom prst="roundRect">
            <a:avLst>
              <a:gd name="adj" fmla="val 8594"/>
            </a:avLst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reflection algn="bl" blurRad="12700" dir="5400000" dist="5000" endPos="28000" rotWithShape="0" stA="38000" sy="-100000"/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46" name="Picture 2" descr="Puede ser una imagen de 1 persona y sonriendo"/>
          <p:cNvPicPr/>
          <p:nvPr/>
        </p:nvPicPr>
        <p:blipFill>
          <a:blip r:embed="rId4"/>
          <a:stretch/>
        </p:blipFill>
        <p:spPr>
          <a:xfrm>
            <a:off x="8381520" y="365040"/>
            <a:ext cx="2848320" cy="241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1221</TotalTime>
  <Application>LibreOffice/6.4.6.2$Linux_X86_64 LibreOffice_project/40$Build-2</Application>
  <Words>413</Words>
  <Paragraphs>45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2021-02-17T01:59:16Z</dcterms:created>
  <dc:creator>Lisseth</dc:creator>
  <dc:description/>
  <dc:language>de-DE</dc:language>
  <cp:lastModifiedBy>Tiberio Szeles</cp:lastModifiedBy>
  <dcterms:modified xsi:type="dcterms:W3CDTF">2021-03-01T22:21:36Z</dcterms:modified>
  <cp:revision>42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