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_rels/presentation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8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21.jpeg" ContentType="image/jpeg"/>
  <Override PartName="/ppt/media/image20.jpeg" ContentType="image/jpeg"/>
  <Override PartName="/ppt/media/image19.tif" ContentType="image/tiff"/>
  <Override PartName="/ppt/media/image22.jpeg" ContentType="image/jpeg"/>
  <Override PartName="/ppt/media/image40.tif" ContentType="image/tiff"/>
  <Override PartName="/ppt/media/image18.tif" ContentType="image/tiff"/>
  <Override PartName="/ppt/media/image24.jpeg" ContentType="image/jpeg"/>
  <Override PartName="/ppt/media/image17.jpeg" ContentType="image/jpeg"/>
  <Override PartName="/ppt/media/image12.gif" ContentType="image/gif"/>
  <Override PartName="/ppt/media/image43.tif" ContentType="image/tiff"/>
  <Override PartName="/ppt/media/image15.jpeg" ContentType="image/jpeg"/>
  <Override PartName="/ppt/media/image23.tif" ContentType="image/tiff"/>
  <Override PartName="/ppt/media/image14.gif" ContentType="image/gif"/>
  <Override PartName="/ppt/media/image31.jpeg" ContentType="image/jpeg"/>
  <Override PartName="/ppt/media/image45.tif" ContentType="image/tiff"/>
  <Override PartName="/ppt/media/image1.tif" ContentType="image/tiff"/>
  <Override PartName="/ppt/media/image29.jpeg" ContentType="image/jpeg"/>
  <Override PartName="/ppt/media/image2.tif" ContentType="image/tiff"/>
  <Override PartName="/ppt/media/image28.jpeg" ContentType="image/jpeg"/>
  <Override PartName="/ppt/media/image7.jpeg" ContentType="image/jpeg"/>
  <Override PartName="/ppt/media/image25.jpeg" ContentType="image/jpeg"/>
  <Override PartName="/ppt/media/image49.jpeg" ContentType="image/jpeg"/>
  <Override PartName="/ppt/media/image37.tif" ContentType="image/tiff"/>
  <Override PartName="/ppt/media/image39.tif" ContentType="image/tiff"/>
  <Override PartName="/ppt/media/image46.jpeg" ContentType="image/jpeg"/>
  <Override PartName="/ppt/media/image11.gif" ContentType="image/gif"/>
  <Override PartName="/ppt/media/image42.tif" ContentType="image/tiff"/>
  <Override PartName="/ppt/media/image32.jpeg" ContentType="image/jpeg"/>
  <Override PartName="/ppt/media/image5.jpeg" ContentType="image/jpeg"/>
  <Override PartName="/ppt/media/image3.jpeg" ContentType="image/jpeg"/>
  <Override PartName="/ppt/media/image35.tif" ContentType="image/tiff"/>
  <Override PartName="/ppt/media/image30.jpeg" ContentType="image/jpeg"/>
  <Override PartName="/ppt/media/image26.jpeg" ContentType="image/jpeg"/>
  <Override PartName="/ppt/media/image38.tif" ContentType="image/tiff"/>
  <Override PartName="/ppt/media/image50.tif" ContentType="image/tiff"/>
  <Override PartName="/ppt/media/image34.tif" ContentType="image/tiff"/>
  <Override PartName="/ppt/media/image47.jpeg" ContentType="image/jpeg"/>
  <Override PartName="/ppt/media/image51.tif" ContentType="image/tiff"/>
  <Override PartName="/ppt/media/image41.tif" ContentType="image/tiff"/>
  <Override PartName="/ppt/media/image10.gif" ContentType="image/gif"/>
  <Override PartName="/ppt/media/image4.jpeg" ContentType="image/jpeg"/>
  <Override PartName="/ppt/media/image36.tif" ContentType="image/tiff"/>
  <Override PartName="/ppt/media/image9.jpeg" ContentType="image/jpeg"/>
  <Override PartName="/ppt/media/image8.jpeg" ContentType="image/jpeg"/>
  <Override PartName="/ppt/media/image6.jpeg" ContentType="image/jpeg"/>
  <Override PartName="/ppt/media/image27.jpeg" ContentType="image/jpeg"/>
  <Override PartName="/ppt/media/image16.jpeg" ContentType="image/jpeg"/>
  <Override PartName="/ppt/media/image33.tif" ContentType="image/tiff"/>
  <Override PartName="/ppt/media/image13.gif" ContentType="image/gif"/>
  <Override PartName="/ppt/media/image48.jpeg" ContentType="image/jpeg"/>
  <Override PartName="/ppt/media/image44.tif" ContentType="image/tiff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slide16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0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3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1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1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2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3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3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6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6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469480" y="-5400"/>
            <a:ext cx="890640" cy="8906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59880" y="1717200"/>
            <a:ext cx="411120" cy="2012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597680" y="-126360"/>
            <a:ext cx="609840" cy="609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176400" y="293040"/>
            <a:ext cx="479160" cy="2040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" name="Group 5"/>
          <p:cNvGrpSpPr/>
          <p:nvPr/>
        </p:nvGrpSpPr>
        <p:grpSpPr>
          <a:xfrm>
            <a:off x="7836120" y="129960"/>
            <a:ext cx="1177560" cy="505440"/>
            <a:chOff x="7836120" y="129960"/>
            <a:chExt cx="1177560" cy="505440"/>
          </a:xfrm>
        </p:grpSpPr>
        <p:sp>
          <p:nvSpPr>
            <p:cNvPr id="5" name="CustomShape 6"/>
            <p:cNvSpPr/>
            <p:nvPr/>
          </p:nvSpPr>
          <p:spPr>
            <a:xfrm>
              <a:off x="783612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814644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99128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830124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845640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876636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861156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92152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783612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814644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799128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830124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45640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876636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861156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892152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783612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814644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799128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830124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845640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" name="CustomShape 27"/>
            <p:cNvSpPr/>
            <p:nvPr/>
          </p:nvSpPr>
          <p:spPr>
            <a:xfrm>
              <a:off x="876636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" name="CustomShape 28"/>
            <p:cNvSpPr/>
            <p:nvPr/>
          </p:nvSpPr>
          <p:spPr>
            <a:xfrm>
              <a:off x="861156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" name="CustomShape 29"/>
            <p:cNvSpPr/>
            <p:nvPr/>
          </p:nvSpPr>
          <p:spPr>
            <a:xfrm>
              <a:off x="892152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" name="CustomShape 30"/>
            <p:cNvSpPr/>
            <p:nvPr/>
          </p:nvSpPr>
          <p:spPr>
            <a:xfrm>
              <a:off x="783612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" name="CustomShape 31"/>
            <p:cNvSpPr/>
            <p:nvPr/>
          </p:nvSpPr>
          <p:spPr>
            <a:xfrm>
              <a:off x="814644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" name="CustomShape 32"/>
            <p:cNvSpPr/>
            <p:nvPr/>
          </p:nvSpPr>
          <p:spPr>
            <a:xfrm>
              <a:off x="799128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" name="CustomShape 33"/>
            <p:cNvSpPr/>
            <p:nvPr/>
          </p:nvSpPr>
          <p:spPr>
            <a:xfrm>
              <a:off x="830124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" name="CustomShape 34"/>
            <p:cNvSpPr/>
            <p:nvPr/>
          </p:nvSpPr>
          <p:spPr>
            <a:xfrm>
              <a:off x="845640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" name="CustomShape 35"/>
            <p:cNvSpPr/>
            <p:nvPr/>
          </p:nvSpPr>
          <p:spPr>
            <a:xfrm>
              <a:off x="876636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" name="CustomShape 36"/>
            <p:cNvSpPr/>
            <p:nvPr/>
          </p:nvSpPr>
          <p:spPr>
            <a:xfrm>
              <a:off x="861156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" name="CustomShape 37"/>
            <p:cNvSpPr/>
            <p:nvPr/>
          </p:nvSpPr>
          <p:spPr>
            <a:xfrm>
              <a:off x="892152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7" name="CustomShape 38"/>
          <p:cNvSpPr/>
          <p:nvPr/>
        </p:nvSpPr>
        <p:spPr>
          <a:xfrm>
            <a:off x="7734600" y="452628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8" name="Group 39"/>
          <p:cNvGrpSpPr/>
          <p:nvPr/>
        </p:nvGrpSpPr>
        <p:grpSpPr>
          <a:xfrm>
            <a:off x="8186400" y="4259880"/>
            <a:ext cx="551880" cy="505800"/>
            <a:chOff x="8186400" y="4259880"/>
            <a:chExt cx="551880" cy="505800"/>
          </a:xfrm>
        </p:grpSpPr>
        <p:sp>
          <p:nvSpPr>
            <p:cNvPr id="39" name="CustomShape 40"/>
            <p:cNvSpPr/>
            <p:nvPr/>
          </p:nvSpPr>
          <p:spPr>
            <a:xfrm>
              <a:off x="8186400" y="425988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" name="CustomShape 41"/>
            <p:cNvSpPr/>
            <p:nvPr/>
          </p:nvSpPr>
          <p:spPr>
            <a:xfrm>
              <a:off x="8532000" y="425988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" name="CustomShape 42"/>
            <p:cNvSpPr/>
            <p:nvPr/>
          </p:nvSpPr>
          <p:spPr>
            <a:xfrm>
              <a:off x="8186400" y="455940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" name="CustomShape 43"/>
            <p:cNvSpPr/>
            <p:nvPr/>
          </p:nvSpPr>
          <p:spPr>
            <a:xfrm>
              <a:off x="8532000" y="455940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3" name="CustomShape 44"/>
          <p:cNvSpPr/>
          <p:nvPr/>
        </p:nvSpPr>
        <p:spPr>
          <a:xfrm>
            <a:off x="240480" y="368640"/>
            <a:ext cx="479160" cy="204084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4" name="Group 45"/>
          <p:cNvGrpSpPr/>
          <p:nvPr/>
        </p:nvGrpSpPr>
        <p:grpSpPr>
          <a:xfrm>
            <a:off x="80640" y="86040"/>
            <a:ext cx="822960" cy="745560"/>
            <a:chOff x="80640" y="86040"/>
            <a:chExt cx="822960" cy="745560"/>
          </a:xfrm>
        </p:grpSpPr>
        <p:sp>
          <p:nvSpPr>
            <p:cNvPr id="45" name="CustomShape 46"/>
            <p:cNvSpPr/>
            <p:nvPr/>
          </p:nvSpPr>
          <p:spPr>
            <a:xfrm>
              <a:off x="8064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" name="CustomShape 47"/>
            <p:cNvSpPr/>
            <p:nvPr/>
          </p:nvSpPr>
          <p:spPr>
            <a:xfrm>
              <a:off x="53856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CustomShape 48"/>
            <p:cNvSpPr/>
            <p:nvPr/>
          </p:nvSpPr>
          <p:spPr>
            <a:xfrm>
              <a:off x="30960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" name="CustomShape 49"/>
            <p:cNvSpPr/>
            <p:nvPr/>
          </p:nvSpPr>
          <p:spPr>
            <a:xfrm>
              <a:off x="76716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" name="CustomShape 50"/>
            <p:cNvSpPr/>
            <p:nvPr/>
          </p:nvSpPr>
          <p:spPr>
            <a:xfrm>
              <a:off x="80640" y="284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CustomShape 51"/>
            <p:cNvSpPr/>
            <p:nvPr/>
          </p:nvSpPr>
          <p:spPr>
            <a:xfrm>
              <a:off x="538560" y="284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" name="CustomShape 52"/>
            <p:cNvSpPr/>
            <p:nvPr/>
          </p:nvSpPr>
          <p:spPr>
            <a:xfrm>
              <a:off x="309600" y="284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" name="CustomShape 53"/>
            <p:cNvSpPr/>
            <p:nvPr/>
          </p:nvSpPr>
          <p:spPr>
            <a:xfrm>
              <a:off x="80640" y="49752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" name="CustomShape 54"/>
            <p:cNvSpPr/>
            <p:nvPr/>
          </p:nvSpPr>
          <p:spPr>
            <a:xfrm>
              <a:off x="309600" y="49752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" name="CustomShape 55"/>
            <p:cNvSpPr/>
            <p:nvPr/>
          </p:nvSpPr>
          <p:spPr>
            <a:xfrm>
              <a:off x="80640" y="69552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5" name="CustomShape 56"/>
          <p:cNvSpPr/>
          <p:nvPr/>
        </p:nvSpPr>
        <p:spPr>
          <a:xfrm>
            <a:off x="7656480" y="445608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2494800" y="4730040"/>
            <a:ext cx="2619720" cy="781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2634480" y="4669920"/>
            <a:ext cx="2619720" cy="78192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8" name="Group 59"/>
          <p:cNvGrpSpPr/>
          <p:nvPr/>
        </p:nvGrpSpPr>
        <p:grpSpPr>
          <a:xfrm>
            <a:off x="4617000" y="4839480"/>
            <a:ext cx="2031480" cy="444240"/>
            <a:chOff x="4617000" y="4839480"/>
            <a:chExt cx="2031480" cy="444240"/>
          </a:xfrm>
        </p:grpSpPr>
        <p:sp>
          <p:nvSpPr>
            <p:cNvPr id="59" name="CustomShape 60"/>
            <p:cNvSpPr/>
            <p:nvPr/>
          </p:nvSpPr>
          <p:spPr>
            <a:xfrm rot="16200000">
              <a:off x="5607720" y="424296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" name="CustomShape 61"/>
            <p:cNvSpPr/>
            <p:nvPr/>
          </p:nvSpPr>
          <p:spPr>
            <a:xfrm rot="16200000">
              <a:off x="5607720" y="414432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" name="CustomShape 62"/>
            <p:cNvSpPr/>
            <p:nvPr/>
          </p:nvSpPr>
          <p:spPr>
            <a:xfrm rot="16200000">
              <a:off x="5607720" y="404568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" name="CustomShape 63"/>
            <p:cNvSpPr/>
            <p:nvPr/>
          </p:nvSpPr>
          <p:spPr>
            <a:xfrm rot="16200000">
              <a:off x="5607720" y="394740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" name="CustomShape 64"/>
            <p:cNvSpPr/>
            <p:nvPr/>
          </p:nvSpPr>
          <p:spPr>
            <a:xfrm rot="16200000">
              <a:off x="5607720" y="384876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4" name="Group 65"/>
          <p:cNvGrpSpPr/>
          <p:nvPr/>
        </p:nvGrpSpPr>
        <p:grpSpPr>
          <a:xfrm>
            <a:off x="3538800" y="232200"/>
            <a:ext cx="2088000" cy="431640"/>
            <a:chOff x="3538800" y="232200"/>
            <a:chExt cx="2088000" cy="431640"/>
          </a:xfrm>
        </p:grpSpPr>
        <p:sp>
          <p:nvSpPr>
            <p:cNvPr id="65" name="CustomShape 66"/>
            <p:cNvSpPr/>
            <p:nvPr/>
          </p:nvSpPr>
          <p:spPr>
            <a:xfrm rot="16200000">
              <a:off x="490284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" name="CustomShape 67"/>
            <p:cNvSpPr/>
            <p:nvPr/>
          </p:nvSpPr>
          <p:spPr>
            <a:xfrm rot="16200000">
              <a:off x="467568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CustomShape 68"/>
            <p:cNvSpPr/>
            <p:nvPr/>
          </p:nvSpPr>
          <p:spPr>
            <a:xfrm rot="16200000">
              <a:off x="444852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69"/>
            <p:cNvSpPr/>
            <p:nvPr/>
          </p:nvSpPr>
          <p:spPr>
            <a:xfrm rot="16200000">
              <a:off x="422136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CustomShape 70"/>
            <p:cNvSpPr/>
            <p:nvPr/>
          </p:nvSpPr>
          <p:spPr>
            <a:xfrm rot="16200000">
              <a:off x="3992760" y="62244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CustomShape 71"/>
            <p:cNvSpPr/>
            <p:nvPr/>
          </p:nvSpPr>
          <p:spPr>
            <a:xfrm rot="16200000">
              <a:off x="490284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72"/>
            <p:cNvSpPr/>
            <p:nvPr/>
          </p:nvSpPr>
          <p:spPr>
            <a:xfrm rot="16200000">
              <a:off x="467568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73"/>
            <p:cNvSpPr/>
            <p:nvPr/>
          </p:nvSpPr>
          <p:spPr>
            <a:xfrm rot="16200000">
              <a:off x="444852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74"/>
            <p:cNvSpPr/>
            <p:nvPr/>
          </p:nvSpPr>
          <p:spPr>
            <a:xfrm rot="16200000">
              <a:off x="422136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CustomShape 75"/>
            <p:cNvSpPr/>
            <p:nvPr/>
          </p:nvSpPr>
          <p:spPr>
            <a:xfrm rot="16200000">
              <a:off x="3992760" y="42768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76"/>
            <p:cNvSpPr/>
            <p:nvPr/>
          </p:nvSpPr>
          <p:spPr>
            <a:xfrm rot="16200000">
              <a:off x="490212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77"/>
            <p:cNvSpPr/>
            <p:nvPr/>
          </p:nvSpPr>
          <p:spPr>
            <a:xfrm rot="16200000">
              <a:off x="467496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78"/>
            <p:cNvSpPr/>
            <p:nvPr/>
          </p:nvSpPr>
          <p:spPr>
            <a:xfrm rot="16200000">
              <a:off x="444780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79"/>
            <p:cNvSpPr/>
            <p:nvPr/>
          </p:nvSpPr>
          <p:spPr>
            <a:xfrm rot="16200000">
              <a:off x="422064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80"/>
            <p:cNvSpPr/>
            <p:nvPr/>
          </p:nvSpPr>
          <p:spPr>
            <a:xfrm rot="16200000">
              <a:off x="5585400" y="62244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81"/>
            <p:cNvSpPr/>
            <p:nvPr/>
          </p:nvSpPr>
          <p:spPr>
            <a:xfrm rot="16200000">
              <a:off x="535860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CustomShape 82"/>
            <p:cNvSpPr/>
            <p:nvPr/>
          </p:nvSpPr>
          <p:spPr>
            <a:xfrm rot="16200000">
              <a:off x="513144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CustomShape 83"/>
            <p:cNvSpPr/>
            <p:nvPr/>
          </p:nvSpPr>
          <p:spPr>
            <a:xfrm rot="16200000">
              <a:off x="5585400" y="42768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CustomShape 84"/>
            <p:cNvSpPr/>
            <p:nvPr/>
          </p:nvSpPr>
          <p:spPr>
            <a:xfrm rot="16200000">
              <a:off x="535860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85"/>
            <p:cNvSpPr/>
            <p:nvPr/>
          </p:nvSpPr>
          <p:spPr>
            <a:xfrm rot="16200000">
              <a:off x="513144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86"/>
            <p:cNvSpPr/>
            <p:nvPr/>
          </p:nvSpPr>
          <p:spPr>
            <a:xfrm rot="16200000">
              <a:off x="5585040" y="232200"/>
              <a:ext cx="41760" cy="417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87"/>
            <p:cNvSpPr/>
            <p:nvPr/>
          </p:nvSpPr>
          <p:spPr>
            <a:xfrm rot="16200000">
              <a:off x="535788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CustomShape 88"/>
            <p:cNvSpPr/>
            <p:nvPr/>
          </p:nvSpPr>
          <p:spPr>
            <a:xfrm rot="16200000">
              <a:off x="513072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7" y="389"/>
                  </a:cubicBezTo>
                  <a:cubicBezTo>
                    <a:pt x="303" y="389"/>
                    <a:pt x="397" y="295"/>
                    <a:pt x="397" y="180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89"/>
            <p:cNvSpPr/>
            <p:nvPr/>
          </p:nvSpPr>
          <p:spPr>
            <a:xfrm rot="16200000">
              <a:off x="3992400" y="232200"/>
              <a:ext cx="41760" cy="417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CustomShape 90"/>
            <p:cNvSpPr/>
            <p:nvPr/>
          </p:nvSpPr>
          <p:spPr>
            <a:xfrm rot="16200000">
              <a:off x="376596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91"/>
            <p:cNvSpPr/>
            <p:nvPr/>
          </p:nvSpPr>
          <p:spPr>
            <a:xfrm rot="16200000">
              <a:off x="353880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92"/>
            <p:cNvSpPr/>
            <p:nvPr/>
          </p:nvSpPr>
          <p:spPr>
            <a:xfrm rot="16200000">
              <a:off x="376596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CustomShape 93"/>
            <p:cNvSpPr/>
            <p:nvPr/>
          </p:nvSpPr>
          <p:spPr>
            <a:xfrm rot="16200000">
              <a:off x="353880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CustomShape 94"/>
            <p:cNvSpPr/>
            <p:nvPr/>
          </p:nvSpPr>
          <p:spPr>
            <a:xfrm rot="16200000">
              <a:off x="376524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CustomShape 95"/>
            <p:cNvSpPr/>
            <p:nvPr/>
          </p:nvSpPr>
          <p:spPr>
            <a:xfrm rot="16200000">
              <a:off x="353808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5" name="CustomShape 96"/>
          <p:cNvSpPr/>
          <p:nvPr/>
        </p:nvSpPr>
        <p:spPr>
          <a:xfrm>
            <a:off x="1640880" y="-70920"/>
            <a:ext cx="609840" cy="60984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97"/>
          <p:cNvSpPr/>
          <p:nvPr/>
        </p:nvSpPr>
        <p:spPr>
          <a:xfrm>
            <a:off x="1230840" y="4612320"/>
            <a:ext cx="631440" cy="63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98"/>
          <p:cNvSpPr/>
          <p:nvPr/>
        </p:nvSpPr>
        <p:spPr>
          <a:xfrm>
            <a:off x="1275840" y="4669920"/>
            <a:ext cx="631440" cy="63144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99"/>
          <p:cNvSpPr/>
          <p:nvPr/>
        </p:nvSpPr>
        <p:spPr>
          <a:xfrm>
            <a:off x="1365480" y="4122360"/>
            <a:ext cx="360" cy="63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100"/>
          <p:cNvSpPr/>
          <p:nvPr/>
        </p:nvSpPr>
        <p:spPr>
          <a:xfrm>
            <a:off x="1591920" y="4386600"/>
            <a:ext cx="360" cy="54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101"/>
          <p:cNvSpPr/>
          <p:nvPr/>
        </p:nvSpPr>
        <p:spPr>
          <a:xfrm>
            <a:off x="1837080" y="4298040"/>
            <a:ext cx="360" cy="54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102"/>
          <p:cNvSpPr/>
          <p:nvPr/>
        </p:nvSpPr>
        <p:spPr>
          <a:xfrm flipH="1" rot="10800000">
            <a:off x="-228600" y="2829600"/>
            <a:ext cx="1028160" cy="102672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103"/>
          <p:cNvSpPr/>
          <p:nvPr/>
        </p:nvSpPr>
        <p:spPr>
          <a:xfrm flipH="1" rot="10800000">
            <a:off x="-127440" y="2829600"/>
            <a:ext cx="1028160" cy="1026720"/>
          </a:xfrm>
          <a:prstGeom prst="mathMultiply">
            <a:avLst>
              <a:gd name="adj1" fmla="val 2352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3" name="Group 104"/>
          <p:cNvGrpSpPr/>
          <p:nvPr/>
        </p:nvGrpSpPr>
        <p:grpSpPr>
          <a:xfrm>
            <a:off x="8488440" y="2033640"/>
            <a:ext cx="425160" cy="1382040"/>
            <a:chOff x="8488440" y="2033640"/>
            <a:chExt cx="425160" cy="1382040"/>
          </a:xfrm>
        </p:grpSpPr>
        <p:sp>
          <p:nvSpPr>
            <p:cNvPr id="104" name="CustomShape 105"/>
            <p:cNvSpPr/>
            <p:nvPr/>
          </p:nvSpPr>
          <p:spPr>
            <a:xfrm rot="10800000">
              <a:off x="8873280" y="2033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CustomShape 106"/>
            <p:cNvSpPr/>
            <p:nvPr/>
          </p:nvSpPr>
          <p:spPr>
            <a:xfrm rot="10800000">
              <a:off x="8873280" y="2257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" name="CustomShape 107"/>
            <p:cNvSpPr/>
            <p:nvPr/>
          </p:nvSpPr>
          <p:spPr>
            <a:xfrm rot="10800000">
              <a:off x="8873280" y="248112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" name="CustomShape 108"/>
            <p:cNvSpPr/>
            <p:nvPr/>
          </p:nvSpPr>
          <p:spPr>
            <a:xfrm rot="10800000">
              <a:off x="8873280" y="27050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" name="CustomShape 109"/>
            <p:cNvSpPr/>
            <p:nvPr/>
          </p:nvSpPr>
          <p:spPr>
            <a:xfrm rot="10800000">
              <a:off x="8873280" y="2927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" name="CustomShape 110"/>
            <p:cNvSpPr/>
            <p:nvPr/>
          </p:nvSpPr>
          <p:spPr>
            <a:xfrm rot="10800000">
              <a:off x="8681040" y="2033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CustomShape 111"/>
            <p:cNvSpPr/>
            <p:nvPr/>
          </p:nvSpPr>
          <p:spPr>
            <a:xfrm rot="10800000">
              <a:off x="8681040" y="2257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" name="CustomShape 112"/>
            <p:cNvSpPr/>
            <p:nvPr/>
          </p:nvSpPr>
          <p:spPr>
            <a:xfrm rot="10800000">
              <a:off x="8681040" y="248112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" name="CustomShape 113"/>
            <p:cNvSpPr/>
            <p:nvPr/>
          </p:nvSpPr>
          <p:spPr>
            <a:xfrm rot="10800000">
              <a:off x="8681040" y="27050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CustomShape 114"/>
            <p:cNvSpPr/>
            <p:nvPr/>
          </p:nvSpPr>
          <p:spPr>
            <a:xfrm rot="10800000">
              <a:off x="8681040" y="2927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" name="CustomShape 115"/>
            <p:cNvSpPr/>
            <p:nvPr/>
          </p:nvSpPr>
          <p:spPr>
            <a:xfrm rot="10800000">
              <a:off x="8488440" y="203364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" name="CustomShape 116"/>
            <p:cNvSpPr/>
            <p:nvPr/>
          </p:nvSpPr>
          <p:spPr>
            <a:xfrm rot="10800000">
              <a:off x="8488440" y="22572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" name="CustomShape 117"/>
            <p:cNvSpPr/>
            <p:nvPr/>
          </p:nvSpPr>
          <p:spPr>
            <a:xfrm rot="10800000">
              <a:off x="8488440" y="24811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CustomShape 118"/>
            <p:cNvSpPr/>
            <p:nvPr/>
          </p:nvSpPr>
          <p:spPr>
            <a:xfrm rot="10800000">
              <a:off x="8488440" y="270504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CustomShape 119"/>
            <p:cNvSpPr/>
            <p:nvPr/>
          </p:nvSpPr>
          <p:spPr>
            <a:xfrm rot="10800000">
              <a:off x="8488440" y="292788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CustomShape 120"/>
            <p:cNvSpPr/>
            <p:nvPr/>
          </p:nvSpPr>
          <p:spPr>
            <a:xfrm rot="10800000">
              <a:off x="8873280" y="31514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CustomShape 121"/>
            <p:cNvSpPr/>
            <p:nvPr/>
          </p:nvSpPr>
          <p:spPr>
            <a:xfrm rot="10800000">
              <a:off x="8873280" y="3375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CustomShape 122"/>
            <p:cNvSpPr/>
            <p:nvPr/>
          </p:nvSpPr>
          <p:spPr>
            <a:xfrm rot="10800000">
              <a:off x="8681040" y="31514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CustomShape 123"/>
            <p:cNvSpPr/>
            <p:nvPr/>
          </p:nvSpPr>
          <p:spPr>
            <a:xfrm rot="10800000">
              <a:off x="8681040" y="3375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CustomShape 124"/>
            <p:cNvSpPr/>
            <p:nvPr/>
          </p:nvSpPr>
          <p:spPr>
            <a:xfrm rot="10800000">
              <a:off x="8488440" y="315144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CustomShape 125"/>
            <p:cNvSpPr/>
            <p:nvPr/>
          </p:nvSpPr>
          <p:spPr>
            <a:xfrm rot="10800000">
              <a:off x="8488440" y="337536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5" name="Group 126"/>
          <p:cNvGrpSpPr/>
          <p:nvPr/>
        </p:nvGrpSpPr>
        <p:grpSpPr>
          <a:xfrm>
            <a:off x="8435520" y="690840"/>
            <a:ext cx="557280" cy="505440"/>
            <a:chOff x="8435520" y="690840"/>
            <a:chExt cx="557280" cy="505440"/>
          </a:xfrm>
        </p:grpSpPr>
        <p:sp>
          <p:nvSpPr>
            <p:cNvPr id="126" name="CustomShape 127"/>
            <p:cNvSpPr/>
            <p:nvPr/>
          </p:nvSpPr>
          <p:spPr>
            <a:xfrm>
              <a:off x="843552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" name="CustomShape 128"/>
            <p:cNvSpPr/>
            <p:nvPr/>
          </p:nvSpPr>
          <p:spPr>
            <a:xfrm>
              <a:off x="874548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" name="CustomShape 129"/>
            <p:cNvSpPr/>
            <p:nvPr/>
          </p:nvSpPr>
          <p:spPr>
            <a:xfrm>
              <a:off x="859032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" name="CustomShape 130"/>
            <p:cNvSpPr/>
            <p:nvPr/>
          </p:nvSpPr>
          <p:spPr>
            <a:xfrm>
              <a:off x="890064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CustomShape 131"/>
            <p:cNvSpPr/>
            <p:nvPr/>
          </p:nvSpPr>
          <p:spPr>
            <a:xfrm>
              <a:off x="843552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132"/>
            <p:cNvSpPr/>
            <p:nvPr/>
          </p:nvSpPr>
          <p:spPr>
            <a:xfrm>
              <a:off x="874548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133"/>
            <p:cNvSpPr/>
            <p:nvPr/>
          </p:nvSpPr>
          <p:spPr>
            <a:xfrm>
              <a:off x="859032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" name="CustomShape 134"/>
            <p:cNvSpPr/>
            <p:nvPr/>
          </p:nvSpPr>
          <p:spPr>
            <a:xfrm>
              <a:off x="890064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CustomShape 135"/>
            <p:cNvSpPr/>
            <p:nvPr/>
          </p:nvSpPr>
          <p:spPr>
            <a:xfrm>
              <a:off x="843552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" name="CustomShape 136"/>
            <p:cNvSpPr/>
            <p:nvPr/>
          </p:nvSpPr>
          <p:spPr>
            <a:xfrm>
              <a:off x="874548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" name="CustomShape 137"/>
            <p:cNvSpPr/>
            <p:nvPr/>
          </p:nvSpPr>
          <p:spPr>
            <a:xfrm>
              <a:off x="859032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138"/>
            <p:cNvSpPr/>
            <p:nvPr/>
          </p:nvSpPr>
          <p:spPr>
            <a:xfrm>
              <a:off x="890064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CustomShape 139"/>
            <p:cNvSpPr/>
            <p:nvPr/>
          </p:nvSpPr>
          <p:spPr>
            <a:xfrm>
              <a:off x="843552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140"/>
            <p:cNvSpPr/>
            <p:nvPr/>
          </p:nvSpPr>
          <p:spPr>
            <a:xfrm>
              <a:off x="874548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CustomShape 141"/>
            <p:cNvSpPr/>
            <p:nvPr/>
          </p:nvSpPr>
          <p:spPr>
            <a:xfrm>
              <a:off x="859032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CustomShape 142"/>
            <p:cNvSpPr/>
            <p:nvPr/>
          </p:nvSpPr>
          <p:spPr>
            <a:xfrm>
              <a:off x="890064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2" name="CustomShape 143"/>
          <p:cNvSpPr/>
          <p:nvPr/>
        </p:nvSpPr>
        <p:spPr>
          <a:xfrm>
            <a:off x="2499120" y="111240"/>
            <a:ext cx="360" cy="81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144"/>
          <p:cNvSpPr/>
          <p:nvPr/>
        </p:nvSpPr>
        <p:spPr>
          <a:xfrm>
            <a:off x="2384640" y="-203040"/>
            <a:ext cx="360" cy="81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145"/>
          <p:cNvSpPr/>
          <p:nvPr/>
        </p:nvSpPr>
        <p:spPr>
          <a:xfrm>
            <a:off x="2518200" y="-43920"/>
            <a:ext cx="360" cy="81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5" name="Group 146"/>
          <p:cNvGrpSpPr/>
          <p:nvPr/>
        </p:nvGrpSpPr>
        <p:grpSpPr>
          <a:xfrm>
            <a:off x="6239880" y="231480"/>
            <a:ext cx="979560" cy="432720"/>
            <a:chOff x="6239880" y="231480"/>
            <a:chExt cx="979560" cy="432720"/>
          </a:xfrm>
        </p:grpSpPr>
        <p:sp>
          <p:nvSpPr>
            <p:cNvPr id="146" name="CustomShape 147"/>
            <p:cNvSpPr/>
            <p:nvPr/>
          </p:nvSpPr>
          <p:spPr>
            <a:xfrm rot="16200000">
              <a:off x="7179480" y="62424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CustomShape 148"/>
            <p:cNvSpPr/>
            <p:nvPr/>
          </p:nvSpPr>
          <p:spPr>
            <a:xfrm rot="16200000">
              <a:off x="6944760" y="62424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CustomShape 149"/>
            <p:cNvSpPr/>
            <p:nvPr/>
          </p:nvSpPr>
          <p:spPr>
            <a:xfrm rot="16200000">
              <a:off x="6708960" y="62208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CustomShape 150"/>
            <p:cNvSpPr/>
            <p:nvPr/>
          </p:nvSpPr>
          <p:spPr>
            <a:xfrm rot="16200000">
              <a:off x="7179480" y="42876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CustomShape 151"/>
            <p:cNvSpPr/>
            <p:nvPr/>
          </p:nvSpPr>
          <p:spPr>
            <a:xfrm rot="16200000">
              <a:off x="6944760" y="42876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152"/>
            <p:cNvSpPr/>
            <p:nvPr/>
          </p:nvSpPr>
          <p:spPr>
            <a:xfrm rot="16200000">
              <a:off x="6708960" y="42660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153"/>
            <p:cNvSpPr/>
            <p:nvPr/>
          </p:nvSpPr>
          <p:spPr>
            <a:xfrm rot="16200000">
              <a:off x="7179120" y="23292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CustomShape 154"/>
            <p:cNvSpPr/>
            <p:nvPr/>
          </p:nvSpPr>
          <p:spPr>
            <a:xfrm rot="16200000">
              <a:off x="6944400" y="23292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155"/>
            <p:cNvSpPr/>
            <p:nvPr/>
          </p:nvSpPr>
          <p:spPr>
            <a:xfrm rot="16200000">
              <a:off x="6708600" y="230760"/>
              <a:ext cx="41760" cy="428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156"/>
            <p:cNvSpPr/>
            <p:nvPr/>
          </p:nvSpPr>
          <p:spPr>
            <a:xfrm rot="16200000">
              <a:off x="6474600" y="62244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157"/>
            <p:cNvSpPr/>
            <p:nvPr/>
          </p:nvSpPr>
          <p:spPr>
            <a:xfrm rot="16200000">
              <a:off x="6240240" y="62244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CustomShape 158"/>
            <p:cNvSpPr/>
            <p:nvPr/>
          </p:nvSpPr>
          <p:spPr>
            <a:xfrm rot="16200000">
              <a:off x="6474600" y="42696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CustomShape 159"/>
            <p:cNvSpPr/>
            <p:nvPr/>
          </p:nvSpPr>
          <p:spPr>
            <a:xfrm rot="16200000">
              <a:off x="6240240" y="42696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CustomShape 160"/>
            <p:cNvSpPr/>
            <p:nvPr/>
          </p:nvSpPr>
          <p:spPr>
            <a:xfrm rot="16200000">
              <a:off x="6474240" y="23112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CustomShape 161"/>
            <p:cNvSpPr/>
            <p:nvPr/>
          </p:nvSpPr>
          <p:spPr>
            <a:xfrm rot="16200000">
              <a:off x="6239880" y="23112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61" name="Group 162"/>
          <p:cNvGrpSpPr/>
          <p:nvPr/>
        </p:nvGrpSpPr>
        <p:grpSpPr>
          <a:xfrm>
            <a:off x="89640" y="4065480"/>
            <a:ext cx="432720" cy="979920"/>
            <a:chOff x="89640" y="4065480"/>
            <a:chExt cx="432720" cy="979920"/>
          </a:xfrm>
        </p:grpSpPr>
        <p:sp>
          <p:nvSpPr>
            <p:cNvPr id="162" name="CustomShape 163"/>
            <p:cNvSpPr/>
            <p:nvPr/>
          </p:nvSpPr>
          <p:spPr>
            <a:xfrm>
              <a:off x="89640" y="500652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CustomShape 164"/>
            <p:cNvSpPr/>
            <p:nvPr/>
          </p:nvSpPr>
          <p:spPr>
            <a:xfrm>
              <a:off x="89640" y="477180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CustomShape 165"/>
            <p:cNvSpPr/>
            <p:nvPr/>
          </p:nvSpPr>
          <p:spPr>
            <a:xfrm>
              <a:off x="89640" y="453384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CustomShape 166"/>
            <p:cNvSpPr/>
            <p:nvPr/>
          </p:nvSpPr>
          <p:spPr>
            <a:xfrm>
              <a:off x="285120" y="500652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CustomShape 167"/>
            <p:cNvSpPr/>
            <p:nvPr/>
          </p:nvSpPr>
          <p:spPr>
            <a:xfrm>
              <a:off x="285120" y="477180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CustomShape 168"/>
            <p:cNvSpPr/>
            <p:nvPr/>
          </p:nvSpPr>
          <p:spPr>
            <a:xfrm>
              <a:off x="285120" y="453384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CustomShape 169"/>
            <p:cNvSpPr/>
            <p:nvPr/>
          </p:nvSpPr>
          <p:spPr>
            <a:xfrm>
              <a:off x="480600" y="500652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CustomShape 170"/>
            <p:cNvSpPr/>
            <p:nvPr/>
          </p:nvSpPr>
          <p:spPr>
            <a:xfrm>
              <a:off x="480600" y="477180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CustomShape 171"/>
            <p:cNvSpPr/>
            <p:nvPr/>
          </p:nvSpPr>
          <p:spPr>
            <a:xfrm>
              <a:off x="480600" y="4533840"/>
              <a:ext cx="41760" cy="428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CustomShape 172"/>
            <p:cNvSpPr/>
            <p:nvPr/>
          </p:nvSpPr>
          <p:spPr>
            <a:xfrm>
              <a:off x="89640" y="430020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CustomShape 173"/>
            <p:cNvSpPr/>
            <p:nvPr/>
          </p:nvSpPr>
          <p:spPr>
            <a:xfrm>
              <a:off x="89640" y="406548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CustomShape 174"/>
            <p:cNvSpPr/>
            <p:nvPr/>
          </p:nvSpPr>
          <p:spPr>
            <a:xfrm>
              <a:off x="285120" y="430020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CustomShape 175"/>
            <p:cNvSpPr/>
            <p:nvPr/>
          </p:nvSpPr>
          <p:spPr>
            <a:xfrm>
              <a:off x="285120" y="406548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CustomShape 176"/>
            <p:cNvSpPr/>
            <p:nvPr/>
          </p:nvSpPr>
          <p:spPr>
            <a:xfrm>
              <a:off x="480600" y="430020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CustomShape 177"/>
            <p:cNvSpPr/>
            <p:nvPr/>
          </p:nvSpPr>
          <p:spPr>
            <a:xfrm>
              <a:off x="480600" y="406548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7" name="PlaceHolder 178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78" name="PlaceHolder 179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469480" y="1800"/>
            <a:ext cx="890640" cy="8906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2"/>
          <p:cNvSpPr/>
          <p:nvPr/>
        </p:nvSpPr>
        <p:spPr>
          <a:xfrm>
            <a:off x="8759880" y="1717200"/>
            <a:ext cx="411120" cy="2012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3"/>
          <p:cNvSpPr/>
          <p:nvPr/>
        </p:nvSpPr>
        <p:spPr>
          <a:xfrm>
            <a:off x="1597680" y="-126360"/>
            <a:ext cx="609840" cy="609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4"/>
          <p:cNvSpPr/>
          <p:nvPr/>
        </p:nvSpPr>
        <p:spPr>
          <a:xfrm>
            <a:off x="176400" y="293040"/>
            <a:ext cx="479160" cy="20408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19" name="Group 5"/>
          <p:cNvGrpSpPr/>
          <p:nvPr/>
        </p:nvGrpSpPr>
        <p:grpSpPr>
          <a:xfrm>
            <a:off x="7836120" y="129960"/>
            <a:ext cx="1177560" cy="505440"/>
            <a:chOff x="7836120" y="129960"/>
            <a:chExt cx="1177560" cy="505440"/>
          </a:xfrm>
        </p:grpSpPr>
        <p:sp>
          <p:nvSpPr>
            <p:cNvPr id="220" name="CustomShape 6"/>
            <p:cNvSpPr/>
            <p:nvPr/>
          </p:nvSpPr>
          <p:spPr>
            <a:xfrm>
              <a:off x="783612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CustomShape 7"/>
            <p:cNvSpPr/>
            <p:nvPr/>
          </p:nvSpPr>
          <p:spPr>
            <a:xfrm>
              <a:off x="814644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CustomShape 8"/>
            <p:cNvSpPr/>
            <p:nvPr/>
          </p:nvSpPr>
          <p:spPr>
            <a:xfrm>
              <a:off x="799128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CustomShape 9"/>
            <p:cNvSpPr/>
            <p:nvPr/>
          </p:nvSpPr>
          <p:spPr>
            <a:xfrm>
              <a:off x="830124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CustomShape 10"/>
            <p:cNvSpPr/>
            <p:nvPr/>
          </p:nvSpPr>
          <p:spPr>
            <a:xfrm>
              <a:off x="845640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CustomShape 11"/>
            <p:cNvSpPr/>
            <p:nvPr/>
          </p:nvSpPr>
          <p:spPr>
            <a:xfrm>
              <a:off x="876636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CustomShape 12"/>
            <p:cNvSpPr/>
            <p:nvPr/>
          </p:nvSpPr>
          <p:spPr>
            <a:xfrm>
              <a:off x="861156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13"/>
            <p:cNvSpPr/>
            <p:nvPr/>
          </p:nvSpPr>
          <p:spPr>
            <a:xfrm>
              <a:off x="8921520" y="129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14"/>
            <p:cNvSpPr/>
            <p:nvPr/>
          </p:nvSpPr>
          <p:spPr>
            <a:xfrm>
              <a:off x="783612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15"/>
            <p:cNvSpPr/>
            <p:nvPr/>
          </p:nvSpPr>
          <p:spPr>
            <a:xfrm>
              <a:off x="814644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CustomShape 16"/>
            <p:cNvSpPr/>
            <p:nvPr/>
          </p:nvSpPr>
          <p:spPr>
            <a:xfrm>
              <a:off x="799128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CustomShape 17"/>
            <p:cNvSpPr/>
            <p:nvPr/>
          </p:nvSpPr>
          <p:spPr>
            <a:xfrm>
              <a:off x="830124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18"/>
            <p:cNvSpPr/>
            <p:nvPr/>
          </p:nvSpPr>
          <p:spPr>
            <a:xfrm>
              <a:off x="845640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19"/>
            <p:cNvSpPr/>
            <p:nvPr/>
          </p:nvSpPr>
          <p:spPr>
            <a:xfrm>
              <a:off x="876636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20"/>
            <p:cNvSpPr/>
            <p:nvPr/>
          </p:nvSpPr>
          <p:spPr>
            <a:xfrm>
              <a:off x="861156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21"/>
            <p:cNvSpPr/>
            <p:nvPr/>
          </p:nvSpPr>
          <p:spPr>
            <a:xfrm>
              <a:off x="8921520" y="264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22"/>
            <p:cNvSpPr/>
            <p:nvPr/>
          </p:nvSpPr>
          <p:spPr>
            <a:xfrm>
              <a:off x="783612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23"/>
            <p:cNvSpPr/>
            <p:nvPr/>
          </p:nvSpPr>
          <p:spPr>
            <a:xfrm>
              <a:off x="814644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24"/>
            <p:cNvSpPr/>
            <p:nvPr/>
          </p:nvSpPr>
          <p:spPr>
            <a:xfrm>
              <a:off x="799128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" name="CustomShape 25"/>
            <p:cNvSpPr/>
            <p:nvPr/>
          </p:nvSpPr>
          <p:spPr>
            <a:xfrm>
              <a:off x="830124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CustomShape 26"/>
            <p:cNvSpPr/>
            <p:nvPr/>
          </p:nvSpPr>
          <p:spPr>
            <a:xfrm>
              <a:off x="845640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CustomShape 27"/>
            <p:cNvSpPr/>
            <p:nvPr/>
          </p:nvSpPr>
          <p:spPr>
            <a:xfrm>
              <a:off x="876636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CustomShape 28"/>
            <p:cNvSpPr/>
            <p:nvPr/>
          </p:nvSpPr>
          <p:spPr>
            <a:xfrm>
              <a:off x="861156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CustomShape 29"/>
            <p:cNvSpPr/>
            <p:nvPr/>
          </p:nvSpPr>
          <p:spPr>
            <a:xfrm>
              <a:off x="8921520" y="40896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CustomShape 30"/>
            <p:cNvSpPr/>
            <p:nvPr/>
          </p:nvSpPr>
          <p:spPr>
            <a:xfrm>
              <a:off x="783612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CustomShape 31"/>
            <p:cNvSpPr/>
            <p:nvPr/>
          </p:nvSpPr>
          <p:spPr>
            <a:xfrm>
              <a:off x="814644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CustomShape 32"/>
            <p:cNvSpPr/>
            <p:nvPr/>
          </p:nvSpPr>
          <p:spPr>
            <a:xfrm>
              <a:off x="799128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CustomShape 33"/>
            <p:cNvSpPr/>
            <p:nvPr/>
          </p:nvSpPr>
          <p:spPr>
            <a:xfrm>
              <a:off x="830124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CustomShape 34"/>
            <p:cNvSpPr/>
            <p:nvPr/>
          </p:nvSpPr>
          <p:spPr>
            <a:xfrm>
              <a:off x="845640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CustomShape 35"/>
            <p:cNvSpPr/>
            <p:nvPr/>
          </p:nvSpPr>
          <p:spPr>
            <a:xfrm>
              <a:off x="876636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CustomShape 36"/>
            <p:cNvSpPr/>
            <p:nvPr/>
          </p:nvSpPr>
          <p:spPr>
            <a:xfrm>
              <a:off x="861156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CustomShape 37"/>
            <p:cNvSpPr/>
            <p:nvPr/>
          </p:nvSpPr>
          <p:spPr>
            <a:xfrm>
              <a:off x="8921520" y="5432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2" name="CustomShape 38"/>
          <p:cNvSpPr/>
          <p:nvPr/>
        </p:nvSpPr>
        <p:spPr>
          <a:xfrm>
            <a:off x="7734600" y="452628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53" name="Group 39"/>
          <p:cNvGrpSpPr/>
          <p:nvPr/>
        </p:nvGrpSpPr>
        <p:grpSpPr>
          <a:xfrm>
            <a:off x="8186400" y="4259880"/>
            <a:ext cx="551880" cy="505800"/>
            <a:chOff x="8186400" y="4259880"/>
            <a:chExt cx="551880" cy="505800"/>
          </a:xfrm>
        </p:grpSpPr>
        <p:sp>
          <p:nvSpPr>
            <p:cNvPr id="254" name="CustomShape 40"/>
            <p:cNvSpPr/>
            <p:nvPr/>
          </p:nvSpPr>
          <p:spPr>
            <a:xfrm>
              <a:off x="8186400" y="425988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CustomShape 41"/>
            <p:cNvSpPr/>
            <p:nvPr/>
          </p:nvSpPr>
          <p:spPr>
            <a:xfrm>
              <a:off x="8532000" y="425988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CustomShape 42"/>
            <p:cNvSpPr/>
            <p:nvPr/>
          </p:nvSpPr>
          <p:spPr>
            <a:xfrm>
              <a:off x="8186400" y="455940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CustomShape 43"/>
            <p:cNvSpPr/>
            <p:nvPr/>
          </p:nvSpPr>
          <p:spPr>
            <a:xfrm>
              <a:off x="8532000" y="4559400"/>
              <a:ext cx="206280" cy="2062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8" name="CustomShape 44"/>
          <p:cNvSpPr/>
          <p:nvPr/>
        </p:nvSpPr>
        <p:spPr>
          <a:xfrm>
            <a:off x="240480" y="368640"/>
            <a:ext cx="479160" cy="204084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59" name="Group 45"/>
          <p:cNvGrpSpPr/>
          <p:nvPr/>
        </p:nvGrpSpPr>
        <p:grpSpPr>
          <a:xfrm>
            <a:off x="80640" y="86040"/>
            <a:ext cx="822960" cy="745560"/>
            <a:chOff x="80640" y="86040"/>
            <a:chExt cx="822960" cy="745560"/>
          </a:xfrm>
        </p:grpSpPr>
        <p:sp>
          <p:nvSpPr>
            <p:cNvPr id="260" name="CustomShape 46"/>
            <p:cNvSpPr/>
            <p:nvPr/>
          </p:nvSpPr>
          <p:spPr>
            <a:xfrm>
              <a:off x="8064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CustomShape 47"/>
            <p:cNvSpPr/>
            <p:nvPr/>
          </p:nvSpPr>
          <p:spPr>
            <a:xfrm>
              <a:off x="53856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CustomShape 48"/>
            <p:cNvSpPr/>
            <p:nvPr/>
          </p:nvSpPr>
          <p:spPr>
            <a:xfrm>
              <a:off x="30960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CustomShape 49"/>
            <p:cNvSpPr/>
            <p:nvPr/>
          </p:nvSpPr>
          <p:spPr>
            <a:xfrm>
              <a:off x="767160" y="86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CustomShape 50"/>
            <p:cNvSpPr/>
            <p:nvPr/>
          </p:nvSpPr>
          <p:spPr>
            <a:xfrm>
              <a:off x="80640" y="284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CustomShape 51"/>
            <p:cNvSpPr/>
            <p:nvPr/>
          </p:nvSpPr>
          <p:spPr>
            <a:xfrm>
              <a:off x="538560" y="284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CustomShape 52"/>
            <p:cNvSpPr/>
            <p:nvPr/>
          </p:nvSpPr>
          <p:spPr>
            <a:xfrm>
              <a:off x="309600" y="28404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CustomShape 53"/>
            <p:cNvSpPr/>
            <p:nvPr/>
          </p:nvSpPr>
          <p:spPr>
            <a:xfrm>
              <a:off x="80640" y="49752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CustomShape 54"/>
            <p:cNvSpPr/>
            <p:nvPr/>
          </p:nvSpPr>
          <p:spPr>
            <a:xfrm>
              <a:off x="309600" y="49752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CustomShape 55"/>
            <p:cNvSpPr/>
            <p:nvPr/>
          </p:nvSpPr>
          <p:spPr>
            <a:xfrm>
              <a:off x="80640" y="695520"/>
              <a:ext cx="136440" cy="13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0" name="CustomShape 56"/>
          <p:cNvSpPr/>
          <p:nvPr/>
        </p:nvSpPr>
        <p:spPr>
          <a:xfrm>
            <a:off x="7656480" y="445608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57"/>
          <p:cNvSpPr/>
          <p:nvPr/>
        </p:nvSpPr>
        <p:spPr>
          <a:xfrm>
            <a:off x="2494800" y="4730040"/>
            <a:ext cx="2619720" cy="781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58"/>
          <p:cNvSpPr/>
          <p:nvPr/>
        </p:nvSpPr>
        <p:spPr>
          <a:xfrm>
            <a:off x="2634480" y="4669920"/>
            <a:ext cx="2619720" cy="78192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3" name="Group 59"/>
          <p:cNvGrpSpPr/>
          <p:nvPr/>
        </p:nvGrpSpPr>
        <p:grpSpPr>
          <a:xfrm>
            <a:off x="4617000" y="4839480"/>
            <a:ext cx="2031480" cy="444240"/>
            <a:chOff x="4617000" y="4839480"/>
            <a:chExt cx="2031480" cy="444240"/>
          </a:xfrm>
        </p:grpSpPr>
        <p:sp>
          <p:nvSpPr>
            <p:cNvPr id="274" name="CustomShape 60"/>
            <p:cNvSpPr/>
            <p:nvPr/>
          </p:nvSpPr>
          <p:spPr>
            <a:xfrm rot="16200000">
              <a:off x="5607720" y="424296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61"/>
            <p:cNvSpPr/>
            <p:nvPr/>
          </p:nvSpPr>
          <p:spPr>
            <a:xfrm rot="16200000">
              <a:off x="5607720" y="414432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62"/>
            <p:cNvSpPr/>
            <p:nvPr/>
          </p:nvSpPr>
          <p:spPr>
            <a:xfrm rot="16200000">
              <a:off x="5607720" y="404568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CustomShape 63"/>
            <p:cNvSpPr/>
            <p:nvPr/>
          </p:nvSpPr>
          <p:spPr>
            <a:xfrm rot="16200000">
              <a:off x="5607720" y="394740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CustomShape 64"/>
            <p:cNvSpPr/>
            <p:nvPr/>
          </p:nvSpPr>
          <p:spPr>
            <a:xfrm rot="16200000">
              <a:off x="5607720" y="3848760"/>
              <a:ext cx="50040" cy="20314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79" name="Group 65"/>
          <p:cNvGrpSpPr/>
          <p:nvPr/>
        </p:nvGrpSpPr>
        <p:grpSpPr>
          <a:xfrm>
            <a:off x="3538800" y="232200"/>
            <a:ext cx="2088000" cy="431640"/>
            <a:chOff x="3538800" y="232200"/>
            <a:chExt cx="2088000" cy="431640"/>
          </a:xfrm>
        </p:grpSpPr>
        <p:sp>
          <p:nvSpPr>
            <p:cNvPr id="280" name="CustomShape 66"/>
            <p:cNvSpPr/>
            <p:nvPr/>
          </p:nvSpPr>
          <p:spPr>
            <a:xfrm rot="16200000">
              <a:off x="490284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CustomShape 67"/>
            <p:cNvSpPr/>
            <p:nvPr/>
          </p:nvSpPr>
          <p:spPr>
            <a:xfrm rot="16200000">
              <a:off x="467568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68"/>
            <p:cNvSpPr/>
            <p:nvPr/>
          </p:nvSpPr>
          <p:spPr>
            <a:xfrm rot="16200000">
              <a:off x="444852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69"/>
            <p:cNvSpPr/>
            <p:nvPr/>
          </p:nvSpPr>
          <p:spPr>
            <a:xfrm rot="16200000">
              <a:off x="4221360" y="62460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70"/>
            <p:cNvSpPr/>
            <p:nvPr/>
          </p:nvSpPr>
          <p:spPr>
            <a:xfrm rot="16200000">
              <a:off x="3992760" y="62244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71"/>
            <p:cNvSpPr/>
            <p:nvPr/>
          </p:nvSpPr>
          <p:spPr>
            <a:xfrm rot="16200000">
              <a:off x="490284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72"/>
            <p:cNvSpPr/>
            <p:nvPr/>
          </p:nvSpPr>
          <p:spPr>
            <a:xfrm rot="16200000">
              <a:off x="467568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73"/>
            <p:cNvSpPr/>
            <p:nvPr/>
          </p:nvSpPr>
          <p:spPr>
            <a:xfrm rot="16200000">
              <a:off x="444852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74"/>
            <p:cNvSpPr/>
            <p:nvPr/>
          </p:nvSpPr>
          <p:spPr>
            <a:xfrm rot="16200000">
              <a:off x="4221360" y="429840"/>
              <a:ext cx="40680" cy="3780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CustomShape 75"/>
            <p:cNvSpPr/>
            <p:nvPr/>
          </p:nvSpPr>
          <p:spPr>
            <a:xfrm rot="16200000">
              <a:off x="3992760" y="42768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CustomShape 76"/>
            <p:cNvSpPr/>
            <p:nvPr/>
          </p:nvSpPr>
          <p:spPr>
            <a:xfrm rot="16200000">
              <a:off x="490212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CustomShape 77"/>
            <p:cNvSpPr/>
            <p:nvPr/>
          </p:nvSpPr>
          <p:spPr>
            <a:xfrm rot="16200000">
              <a:off x="467496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CustomShape 78"/>
            <p:cNvSpPr/>
            <p:nvPr/>
          </p:nvSpPr>
          <p:spPr>
            <a:xfrm rot="16200000">
              <a:off x="444780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CustomShape 79"/>
            <p:cNvSpPr/>
            <p:nvPr/>
          </p:nvSpPr>
          <p:spPr>
            <a:xfrm rot="16200000">
              <a:off x="4220640" y="234000"/>
              <a:ext cx="41760" cy="3780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CustomShape 80"/>
            <p:cNvSpPr/>
            <p:nvPr/>
          </p:nvSpPr>
          <p:spPr>
            <a:xfrm rot="16200000">
              <a:off x="5585400" y="62244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CustomShape 81"/>
            <p:cNvSpPr/>
            <p:nvPr/>
          </p:nvSpPr>
          <p:spPr>
            <a:xfrm rot="16200000">
              <a:off x="535860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CustomShape 82"/>
            <p:cNvSpPr/>
            <p:nvPr/>
          </p:nvSpPr>
          <p:spPr>
            <a:xfrm rot="16200000">
              <a:off x="513144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CustomShape 83"/>
            <p:cNvSpPr/>
            <p:nvPr/>
          </p:nvSpPr>
          <p:spPr>
            <a:xfrm rot="16200000">
              <a:off x="5585400" y="427680"/>
              <a:ext cx="40680" cy="417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CustomShape 84"/>
            <p:cNvSpPr/>
            <p:nvPr/>
          </p:nvSpPr>
          <p:spPr>
            <a:xfrm rot="16200000">
              <a:off x="535860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CustomShape 85"/>
            <p:cNvSpPr/>
            <p:nvPr/>
          </p:nvSpPr>
          <p:spPr>
            <a:xfrm rot="16200000">
              <a:off x="513144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CustomShape 86"/>
            <p:cNvSpPr/>
            <p:nvPr/>
          </p:nvSpPr>
          <p:spPr>
            <a:xfrm rot="16200000">
              <a:off x="5585040" y="232200"/>
              <a:ext cx="41760" cy="417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87"/>
            <p:cNvSpPr/>
            <p:nvPr/>
          </p:nvSpPr>
          <p:spPr>
            <a:xfrm rot="16200000">
              <a:off x="535788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CustomShape 88"/>
            <p:cNvSpPr/>
            <p:nvPr/>
          </p:nvSpPr>
          <p:spPr>
            <a:xfrm rot="16200000">
              <a:off x="513072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7" y="389"/>
                  </a:cubicBezTo>
                  <a:cubicBezTo>
                    <a:pt x="303" y="389"/>
                    <a:pt x="397" y="295"/>
                    <a:pt x="397" y="180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CustomShape 89"/>
            <p:cNvSpPr/>
            <p:nvPr/>
          </p:nvSpPr>
          <p:spPr>
            <a:xfrm rot="16200000">
              <a:off x="3992400" y="232200"/>
              <a:ext cx="41760" cy="417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CustomShape 90"/>
            <p:cNvSpPr/>
            <p:nvPr/>
          </p:nvSpPr>
          <p:spPr>
            <a:xfrm rot="16200000">
              <a:off x="376596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CustomShape 91"/>
            <p:cNvSpPr/>
            <p:nvPr/>
          </p:nvSpPr>
          <p:spPr>
            <a:xfrm rot="16200000">
              <a:off x="3538800" y="62316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CustomShape 92"/>
            <p:cNvSpPr/>
            <p:nvPr/>
          </p:nvSpPr>
          <p:spPr>
            <a:xfrm rot="16200000">
              <a:off x="376596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93"/>
            <p:cNvSpPr/>
            <p:nvPr/>
          </p:nvSpPr>
          <p:spPr>
            <a:xfrm rot="16200000">
              <a:off x="3538800" y="428400"/>
              <a:ext cx="40680" cy="406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94"/>
            <p:cNvSpPr/>
            <p:nvPr/>
          </p:nvSpPr>
          <p:spPr>
            <a:xfrm rot="16200000">
              <a:off x="376524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95"/>
            <p:cNvSpPr/>
            <p:nvPr/>
          </p:nvSpPr>
          <p:spPr>
            <a:xfrm rot="16200000">
              <a:off x="3538080" y="232560"/>
              <a:ext cx="41760" cy="406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0" name="CustomShape 96"/>
          <p:cNvSpPr/>
          <p:nvPr/>
        </p:nvSpPr>
        <p:spPr>
          <a:xfrm>
            <a:off x="1640880" y="-70920"/>
            <a:ext cx="609840" cy="60984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97"/>
          <p:cNvSpPr/>
          <p:nvPr/>
        </p:nvSpPr>
        <p:spPr>
          <a:xfrm rot="16200000">
            <a:off x="1393200" y="4723920"/>
            <a:ext cx="631440" cy="63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98"/>
          <p:cNvSpPr/>
          <p:nvPr/>
        </p:nvSpPr>
        <p:spPr>
          <a:xfrm rot="16200000">
            <a:off x="1450800" y="4679280"/>
            <a:ext cx="631440" cy="63144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99"/>
          <p:cNvSpPr/>
          <p:nvPr/>
        </p:nvSpPr>
        <p:spPr>
          <a:xfrm rot="10800000">
            <a:off x="1439280" y="4723200"/>
            <a:ext cx="360" cy="54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100"/>
          <p:cNvSpPr/>
          <p:nvPr/>
        </p:nvSpPr>
        <p:spPr>
          <a:xfrm rot="10800000">
            <a:off x="1350360" y="4478040"/>
            <a:ext cx="360" cy="54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101"/>
          <p:cNvSpPr/>
          <p:nvPr/>
        </p:nvSpPr>
        <p:spPr>
          <a:xfrm flipH="1" rot="10800000">
            <a:off x="-228600" y="2829600"/>
            <a:ext cx="1028160" cy="102672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102"/>
          <p:cNvSpPr/>
          <p:nvPr/>
        </p:nvSpPr>
        <p:spPr>
          <a:xfrm flipH="1" rot="10800000">
            <a:off x="-127440" y="2829600"/>
            <a:ext cx="1028160" cy="1026720"/>
          </a:xfrm>
          <a:prstGeom prst="mathMultiply">
            <a:avLst>
              <a:gd name="adj1" fmla="val 2352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17" name="Group 103"/>
          <p:cNvGrpSpPr/>
          <p:nvPr/>
        </p:nvGrpSpPr>
        <p:grpSpPr>
          <a:xfrm>
            <a:off x="8488440" y="2033640"/>
            <a:ext cx="425160" cy="1382040"/>
            <a:chOff x="8488440" y="2033640"/>
            <a:chExt cx="425160" cy="1382040"/>
          </a:xfrm>
        </p:grpSpPr>
        <p:sp>
          <p:nvSpPr>
            <p:cNvPr id="318" name="CustomShape 104"/>
            <p:cNvSpPr/>
            <p:nvPr/>
          </p:nvSpPr>
          <p:spPr>
            <a:xfrm rot="10800000">
              <a:off x="8873280" y="2033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CustomShape 105"/>
            <p:cNvSpPr/>
            <p:nvPr/>
          </p:nvSpPr>
          <p:spPr>
            <a:xfrm rot="10800000">
              <a:off x="8873280" y="2257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CustomShape 106"/>
            <p:cNvSpPr/>
            <p:nvPr/>
          </p:nvSpPr>
          <p:spPr>
            <a:xfrm rot="10800000">
              <a:off x="8873280" y="248112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CustomShape 107"/>
            <p:cNvSpPr/>
            <p:nvPr/>
          </p:nvSpPr>
          <p:spPr>
            <a:xfrm rot="10800000">
              <a:off x="8873280" y="27050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2" name="CustomShape 108"/>
            <p:cNvSpPr/>
            <p:nvPr/>
          </p:nvSpPr>
          <p:spPr>
            <a:xfrm rot="10800000">
              <a:off x="8873280" y="2927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CustomShape 109"/>
            <p:cNvSpPr/>
            <p:nvPr/>
          </p:nvSpPr>
          <p:spPr>
            <a:xfrm rot="10800000">
              <a:off x="8681040" y="2033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CustomShape 110"/>
            <p:cNvSpPr/>
            <p:nvPr/>
          </p:nvSpPr>
          <p:spPr>
            <a:xfrm rot="10800000">
              <a:off x="8681040" y="2257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CustomShape 111"/>
            <p:cNvSpPr/>
            <p:nvPr/>
          </p:nvSpPr>
          <p:spPr>
            <a:xfrm rot="10800000">
              <a:off x="8681040" y="248112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CustomShape 112"/>
            <p:cNvSpPr/>
            <p:nvPr/>
          </p:nvSpPr>
          <p:spPr>
            <a:xfrm rot="10800000">
              <a:off x="8681040" y="27050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CustomShape 113"/>
            <p:cNvSpPr/>
            <p:nvPr/>
          </p:nvSpPr>
          <p:spPr>
            <a:xfrm rot="10800000">
              <a:off x="8681040" y="2927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CustomShape 114"/>
            <p:cNvSpPr/>
            <p:nvPr/>
          </p:nvSpPr>
          <p:spPr>
            <a:xfrm rot="10800000">
              <a:off x="8488440" y="203364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CustomShape 115"/>
            <p:cNvSpPr/>
            <p:nvPr/>
          </p:nvSpPr>
          <p:spPr>
            <a:xfrm rot="10800000">
              <a:off x="8488440" y="22572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116"/>
            <p:cNvSpPr/>
            <p:nvPr/>
          </p:nvSpPr>
          <p:spPr>
            <a:xfrm rot="10800000">
              <a:off x="8488440" y="24811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CustomShape 117"/>
            <p:cNvSpPr/>
            <p:nvPr/>
          </p:nvSpPr>
          <p:spPr>
            <a:xfrm rot="10800000">
              <a:off x="8488440" y="270504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CustomShape 118"/>
            <p:cNvSpPr/>
            <p:nvPr/>
          </p:nvSpPr>
          <p:spPr>
            <a:xfrm rot="10800000">
              <a:off x="8488440" y="292788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119"/>
            <p:cNvSpPr/>
            <p:nvPr/>
          </p:nvSpPr>
          <p:spPr>
            <a:xfrm rot="10800000">
              <a:off x="8873280" y="31514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120"/>
            <p:cNvSpPr/>
            <p:nvPr/>
          </p:nvSpPr>
          <p:spPr>
            <a:xfrm rot="10800000">
              <a:off x="8873280" y="3375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121"/>
            <p:cNvSpPr/>
            <p:nvPr/>
          </p:nvSpPr>
          <p:spPr>
            <a:xfrm rot="10800000">
              <a:off x="8681040" y="31514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122"/>
            <p:cNvSpPr/>
            <p:nvPr/>
          </p:nvSpPr>
          <p:spPr>
            <a:xfrm rot="10800000">
              <a:off x="8681040" y="3375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123"/>
            <p:cNvSpPr/>
            <p:nvPr/>
          </p:nvSpPr>
          <p:spPr>
            <a:xfrm rot="10800000">
              <a:off x="8488440" y="315144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CustomShape 124"/>
            <p:cNvSpPr/>
            <p:nvPr/>
          </p:nvSpPr>
          <p:spPr>
            <a:xfrm rot="10800000">
              <a:off x="8488440" y="337536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9" name="Group 125"/>
          <p:cNvGrpSpPr/>
          <p:nvPr/>
        </p:nvGrpSpPr>
        <p:grpSpPr>
          <a:xfrm>
            <a:off x="8435520" y="690840"/>
            <a:ext cx="557280" cy="505440"/>
            <a:chOff x="8435520" y="690840"/>
            <a:chExt cx="557280" cy="505440"/>
          </a:xfrm>
        </p:grpSpPr>
        <p:sp>
          <p:nvSpPr>
            <p:cNvPr id="340" name="CustomShape 126"/>
            <p:cNvSpPr/>
            <p:nvPr/>
          </p:nvSpPr>
          <p:spPr>
            <a:xfrm>
              <a:off x="843552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127"/>
            <p:cNvSpPr/>
            <p:nvPr/>
          </p:nvSpPr>
          <p:spPr>
            <a:xfrm>
              <a:off x="874548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CustomShape 128"/>
            <p:cNvSpPr/>
            <p:nvPr/>
          </p:nvSpPr>
          <p:spPr>
            <a:xfrm>
              <a:off x="859032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CustomShape 129"/>
            <p:cNvSpPr/>
            <p:nvPr/>
          </p:nvSpPr>
          <p:spPr>
            <a:xfrm>
              <a:off x="8900640" y="690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CustomShape 130"/>
            <p:cNvSpPr/>
            <p:nvPr/>
          </p:nvSpPr>
          <p:spPr>
            <a:xfrm>
              <a:off x="843552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CustomShape 131"/>
            <p:cNvSpPr/>
            <p:nvPr/>
          </p:nvSpPr>
          <p:spPr>
            <a:xfrm>
              <a:off x="874548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CustomShape 132"/>
            <p:cNvSpPr/>
            <p:nvPr/>
          </p:nvSpPr>
          <p:spPr>
            <a:xfrm>
              <a:off x="859032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CustomShape 133"/>
            <p:cNvSpPr/>
            <p:nvPr/>
          </p:nvSpPr>
          <p:spPr>
            <a:xfrm>
              <a:off x="8900640" y="825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CustomShape 134"/>
            <p:cNvSpPr/>
            <p:nvPr/>
          </p:nvSpPr>
          <p:spPr>
            <a:xfrm>
              <a:off x="843552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CustomShape 135"/>
            <p:cNvSpPr/>
            <p:nvPr/>
          </p:nvSpPr>
          <p:spPr>
            <a:xfrm>
              <a:off x="874548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CustomShape 136"/>
            <p:cNvSpPr/>
            <p:nvPr/>
          </p:nvSpPr>
          <p:spPr>
            <a:xfrm>
              <a:off x="859032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CustomShape 137"/>
            <p:cNvSpPr/>
            <p:nvPr/>
          </p:nvSpPr>
          <p:spPr>
            <a:xfrm>
              <a:off x="8900640" y="96984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CustomShape 138"/>
            <p:cNvSpPr/>
            <p:nvPr/>
          </p:nvSpPr>
          <p:spPr>
            <a:xfrm>
              <a:off x="843552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139"/>
            <p:cNvSpPr/>
            <p:nvPr/>
          </p:nvSpPr>
          <p:spPr>
            <a:xfrm>
              <a:off x="874548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CustomShape 140"/>
            <p:cNvSpPr/>
            <p:nvPr/>
          </p:nvSpPr>
          <p:spPr>
            <a:xfrm>
              <a:off x="859032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141"/>
            <p:cNvSpPr/>
            <p:nvPr/>
          </p:nvSpPr>
          <p:spPr>
            <a:xfrm>
              <a:off x="8900640" y="1104120"/>
              <a:ext cx="92160" cy="9216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6" name="CustomShape 142"/>
          <p:cNvSpPr/>
          <p:nvPr/>
        </p:nvSpPr>
        <p:spPr>
          <a:xfrm>
            <a:off x="2499120" y="111240"/>
            <a:ext cx="360" cy="81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143"/>
          <p:cNvSpPr/>
          <p:nvPr/>
        </p:nvSpPr>
        <p:spPr>
          <a:xfrm>
            <a:off x="2384640" y="-203040"/>
            <a:ext cx="360" cy="81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144"/>
          <p:cNvSpPr/>
          <p:nvPr/>
        </p:nvSpPr>
        <p:spPr>
          <a:xfrm>
            <a:off x="2518200" y="-43920"/>
            <a:ext cx="360" cy="81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59" name="Group 145"/>
          <p:cNvGrpSpPr/>
          <p:nvPr/>
        </p:nvGrpSpPr>
        <p:grpSpPr>
          <a:xfrm>
            <a:off x="6239880" y="231480"/>
            <a:ext cx="979560" cy="432720"/>
            <a:chOff x="6239880" y="231480"/>
            <a:chExt cx="979560" cy="432720"/>
          </a:xfrm>
        </p:grpSpPr>
        <p:sp>
          <p:nvSpPr>
            <p:cNvPr id="360" name="CustomShape 146"/>
            <p:cNvSpPr/>
            <p:nvPr/>
          </p:nvSpPr>
          <p:spPr>
            <a:xfrm rot="16200000">
              <a:off x="7179480" y="62424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CustomShape 147"/>
            <p:cNvSpPr/>
            <p:nvPr/>
          </p:nvSpPr>
          <p:spPr>
            <a:xfrm rot="16200000">
              <a:off x="6944760" y="62424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2" name="CustomShape 148"/>
            <p:cNvSpPr/>
            <p:nvPr/>
          </p:nvSpPr>
          <p:spPr>
            <a:xfrm rot="16200000">
              <a:off x="6708960" y="62208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CustomShape 149"/>
            <p:cNvSpPr/>
            <p:nvPr/>
          </p:nvSpPr>
          <p:spPr>
            <a:xfrm rot="16200000">
              <a:off x="7179480" y="42876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4" name="CustomShape 150"/>
            <p:cNvSpPr/>
            <p:nvPr/>
          </p:nvSpPr>
          <p:spPr>
            <a:xfrm rot="16200000">
              <a:off x="6944760" y="42876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CustomShape 151"/>
            <p:cNvSpPr/>
            <p:nvPr/>
          </p:nvSpPr>
          <p:spPr>
            <a:xfrm rot="16200000">
              <a:off x="6708960" y="42660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CustomShape 152"/>
            <p:cNvSpPr/>
            <p:nvPr/>
          </p:nvSpPr>
          <p:spPr>
            <a:xfrm rot="16200000">
              <a:off x="7179120" y="23292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7" name="CustomShape 153"/>
            <p:cNvSpPr/>
            <p:nvPr/>
          </p:nvSpPr>
          <p:spPr>
            <a:xfrm rot="16200000">
              <a:off x="6944400" y="23292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8" name="CustomShape 154"/>
            <p:cNvSpPr/>
            <p:nvPr/>
          </p:nvSpPr>
          <p:spPr>
            <a:xfrm rot="16200000">
              <a:off x="6708600" y="230760"/>
              <a:ext cx="41760" cy="428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9" name="CustomShape 155"/>
            <p:cNvSpPr/>
            <p:nvPr/>
          </p:nvSpPr>
          <p:spPr>
            <a:xfrm rot="16200000">
              <a:off x="6474600" y="62244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CustomShape 156"/>
            <p:cNvSpPr/>
            <p:nvPr/>
          </p:nvSpPr>
          <p:spPr>
            <a:xfrm rot="16200000">
              <a:off x="6240240" y="62244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CustomShape 157"/>
            <p:cNvSpPr/>
            <p:nvPr/>
          </p:nvSpPr>
          <p:spPr>
            <a:xfrm rot="16200000">
              <a:off x="6474600" y="42696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2" name="CustomShape 158"/>
            <p:cNvSpPr/>
            <p:nvPr/>
          </p:nvSpPr>
          <p:spPr>
            <a:xfrm rot="16200000">
              <a:off x="6240240" y="42696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3" name="CustomShape 159"/>
            <p:cNvSpPr/>
            <p:nvPr/>
          </p:nvSpPr>
          <p:spPr>
            <a:xfrm rot="16200000">
              <a:off x="6474240" y="23112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4" name="CustomShape 160"/>
            <p:cNvSpPr/>
            <p:nvPr/>
          </p:nvSpPr>
          <p:spPr>
            <a:xfrm rot="16200000">
              <a:off x="6239880" y="23112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5" name="Group 161"/>
          <p:cNvGrpSpPr/>
          <p:nvPr/>
        </p:nvGrpSpPr>
        <p:grpSpPr>
          <a:xfrm>
            <a:off x="89640" y="4065480"/>
            <a:ext cx="432720" cy="979920"/>
            <a:chOff x="89640" y="4065480"/>
            <a:chExt cx="432720" cy="979920"/>
          </a:xfrm>
        </p:grpSpPr>
        <p:sp>
          <p:nvSpPr>
            <p:cNvPr id="376" name="CustomShape 162"/>
            <p:cNvSpPr/>
            <p:nvPr/>
          </p:nvSpPr>
          <p:spPr>
            <a:xfrm>
              <a:off x="89640" y="500652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7" name="CustomShape 163"/>
            <p:cNvSpPr/>
            <p:nvPr/>
          </p:nvSpPr>
          <p:spPr>
            <a:xfrm>
              <a:off x="89640" y="477180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8" name="CustomShape 164"/>
            <p:cNvSpPr/>
            <p:nvPr/>
          </p:nvSpPr>
          <p:spPr>
            <a:xfrm>
              <a:off x="89640" y="453384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9" name="CustomShape 165"/>
            <p:cNvSpPr/>
            <p:nvPr/>
          </p:nvSpPr>
          <p:spPr>
            <a:xfrm>
              <a:off x="285120" y="500652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0" name="CustomShape 166"/>
            <p:cNvSpPr/>
            <p:nvPr/>
          </p:nvSpPr>
          <p:spPr>
            <a:xfrm>
              <a:off x="285120" y="4771800"/>
              <a:ext cx="41040" cy="388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1" name="CustomShape 167"/>
            <p:cNvSpPr/>
            <p:nvPr/>
          </p:nvSpPr>
          <p:spPr>
            <a:xfrm>
              <a:off x="285120" y="4533840"/>
              <a:ext cx="41040" cy="428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2" name="CustomShape 168"/>
            <p:cNvSpPr/>
            <p:nvPr/>
          </p:nvSpPr>
          <p:spPr>
            <a:xfrm>
              <a:off x="480600" y="500652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3" name="CustomShape 169"/>
            <p:cNvSpPr/>
            <p:nvPr/>
          </p:nvSpPr>
          <p:spPr>
            <a:xfrm>
              <a:off x="480600" y="4771800"/>
              <a:ext cx="41760" cy="388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4" name="CustomShape 170"/>
            <p:cNvSpPr/>
            <p:nvPr/>
          </p:nvSpPr>
          <p:spPr>
            <a:xfrm>
              <a:off x="480600" y="4533840"/>
              <a:ext cx="41760" cy="428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5" name="CustomShape 171"/>
            <p:cNvSpPr/>
            <p:nvPr/>
          </p:nvSpPr>
          <p:spPr>
            <a:xfrm>
              <a:off x="89640" y="430020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6" name="CustomShape 172"/>
            <p:cNvSpPr/>
            <p:nvPr/>
          </p:nvSpPr>
          <p:spPr>
            <a:xfrm>
              <a:off x="89640" y="406548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CustomShape 173"/>
            <p:cNvSpPr/>
            <p:nvPr/>
          </p:nvSpPr>
          <p:spPr>
            <a:xfrm>
              <a:off x="285120" y="430020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174"/>
            <p:cNvSpPr/>
            <p:nvPr/>
          </p:nvSpPr>
          <p:spPr>
            <a:xfrm>
              <a:off x="285120" y="4065480"/>
              <a:ext cx="41040" cy="421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175"/>
            <p:cNvSpPr/>
            <p:nvPr/>
          </p:nvSpPr>
          <p:spPr>
            <a:xfrm>
              <a:off x="480600" y="430020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CustomShape 176"/>
            <p:cNvSpPr/>
            <p:nvPr/>
          </p:nvSpPr>
          <p:spPr>
            <a:xfrm>
              <a:off x="480600" y="4065480"/>
              <a:ext cx="41760" cy="421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91" name="PlaceHolder 177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392" name="PlaceHolder 17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 rot="16200000">
            <a:off x="-1370880" y="2184840"/>
            <a:ext cx="3178800" cy="435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2"/>
          <p:cNvSpPr/>
          <p:nvPr/>
        </p:nvSpPr>
        <p:spPr>
          <a:xfrm rot="10800000">
            <a:off x="8674920" y="1636560"/>
            <a:ext cx="479160" cy="3506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3"/>
          <p:cNvSpPr/>
          <p:nvPr/>
        </p:nvSpPr>
        <p:spPr>
          <a:xfrm rot="10800000">
            <a:off x="8610840" y="1506600"/>
            <a:ext cx="479160" cy="350676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4"/>
          <p:cNvSpPr/>
          <p:nvPr/>
        </p:nvSpPr>
        <p:spPr>
          <a:xfrm flipH="1" rot="10800000">
            <a:off x="8219520" y="-258120"/>
            <a:ext cx="1165320" cy="116388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5"/>
          <p:cNvSpPr/>
          <p:nvPr/>
        </p:nvSpPr>
        <p:spPr>
          <a:xfrm rot="16200000">
            <a:off x="4085280" y="-3544560"/>
            <a:ext cx="236160" cy="7328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6"/>
          <p:cNvSpPr/>
          <p:nvPr/>
        </p:nvSpPr>
        <p:spPr>
          <a:xfrm rot="5400000">
            <a:off x="3617640" y="1337760"/>
            <a:ext cx="187560" cy="7421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35" name="Group 7"/>
          <p:cNvGrpSpPr/>
          <p:nvPr/>
        </p:nvGrpSpPr>
        <p:grpSpPr>
          <a:xfrm>
            <a:off x="-84600" y="2468520"/>
            <a:ext cx="361800" cy="1843200"/>
            <a:chOff x="-84600" y="2468520"/>
            <a:chExt cx="361800" cy="1843200"/>
          </a:xfrm>
        </p:grpSpPr>
        <p:sp>
          <p:nvSpPr>
            <p:cNvPr id="436" name="CustomShape 8"/>
            <p:cNvSpPr/>
            <p:nvPr/>
          </p:nvSpPr>
          <p:spPr>
            <a:xfrm rot="10800000">
              <a:off x="23652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CustomShape 9"/>
            <p:cNvSpPr/>
            <p:nvPr/>
          </p:nvSpPr>
          <p:spPr>
            <a:xfrm rot="10800000">
              <a:off x="15624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8" name="CustomShape 10"/>
            <p:cNvSpPr/>
            <p:nvPr/>
          </p:nvSpPr>
          <p:spPr>
            <a:xfrm rot="10800000">
              <a:off x="7560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CustomShape 11"/>
            <p:cNvSpPr/>
            <p:nvPr/>
          </p:nvSpPr>
          <p:spPr>
            <a:xfrm rot="10800000">
              <a:off x="-396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CustomShape 12"/>
            <p:cNvSpPr/>
            <p:nvPr/>
          </p:nvSpPr>
          <p:spPr>
            <a:xfrm rot="10800000">
              <a:off x="-8424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41" name="Group 13"/>
          <p:cNvGrpSpPr/>
          <p:nvPr/>
        </p:nvGrpSpPr>
        <p:grpSpPr>
          <a:xfrm>
            <a:off x="277200" y="5760"/>
            <a:ext cx="1381680" cy="424800"/>
            <a:chOff x="277200" y="5760"/>
            <a:chExt cx="1381680" cy="424800"/>
          </a:xfrm>
        </p:grpSpPr>
        <p:sp>
          <p:nvSpPr>
            <p:cNvPr id="442" name="CustomShape 14"/>
            <p:cNvSpPr/>
            <p:nvPr/>
          </p:nvSpPr>
          <p:spPr>
            <a:xfrm rot="16200000">
              <a:off x="162000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3" name="CustomShape 15"/>
            <p:cNvSpPr/>
            <p:nvPr/>
          </p:nvSpPr>
          <p:spPr>
            <a:xfrm rot="16200000">
              <a:off x="139644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CustomShape 16"/>
            <p:cNvSpPr/>
            <p:nvPr/>
          </p:nvSpPr>
          <p:spPr>
            <a:xfrm rot="16200000">
              <a:off x="117252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CustomShape 17"/>
            <p:cNvSpPr/>
            <p:nvPr/>
          </p:nvSpPr>
          <p:spPr>
            <a:xfrm rot="16200000">
              <a:off x="94896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6" name="CustomShape 18"/>
            <p:cNvSpPr/>
            <p:nvPr/>
          </p:nvSpPr>
          <p:spPr>
            <a:xfrm rot="16200000">
              <a:off x="724320" y="389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7" name="CustomShape 19"/>
            <p:cNvSpPr/>
            <p:nvPr/>
          </p:nvSpPr>
          <p:spPr>
            <a:xfrm rot="16200000">
              <a:off x="162000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CustomShape 20"/>
            <p:cNvSpPr/>
            <p:nvPr/>
          </p:nvSpPr>
          <p:spPr>
            <a:xfrm rot="16200000">
              <a:off x="139644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9" name="CustomShape 21"/>
            <p:cNvSpPr/>
            <p:nvPr/>
          </p:nvSpPr>
          <p:spPr>
            <a:xfrm rot="16200000">
              <a:off x="117252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CustomShape 22"/>
            <p:cNvSpPr/>
            <p:nvPr/>
          </p:nvSpPr>
          <p:spPr>
            <a:xfrm rot="16200000">
              <a:off x="94896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CustomShape 23"/>
            <p:cNvSpPr/>
            <p:nvPr/>
          </p:nvSpPr>
          <p:spPr>
            <a:xfrm rot="16200000">
              <a:off x="724320" y="1980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2" name="CustomShape 24"/>
            <p:cNvSpPr/>
            <p:nvPr/>
          </p:nvSpPr>
          <p:spPr>
            <a:xfrm rot="16200000">
              <a:off x="161964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3" name="CustomShape 25"/>
            <p:cNvSpPr/>
            <p:nvPr/>
          </p:nvSpPr>
          <p:spPr>
            <a:xfrm rot="16200000">
              <a:off x="139608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4" name="CustomShape 26"/>
            <p:cNvSpPr/>
            <p:nvPr/>
          </p:nvSpPr>
          <p:spPr>
            <a:xfrm rot="16200000">
              <a:off x="117216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CustomShape 27"/>
            <p:cNvSpPr/>
            <p:nvPr/>
          </p:nvSpPr>
          <p:spPr>
            <a:xfrm rot="16200000">
              <a:off x="94860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CustomShape 28"/>
            <p:cNvSpPr/>
            <p:nvPr/>
          </p:nvSpPr>
          <p:spPr>
            <a:xfrm rot="16200000">
              <a:off x="723960" y="57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CustomShape 29"/>
            <p:cNvSpPr/>
            <p:nvPr/>
          </p:nvSpPr>
          <p:spPr>
            <a:xfrm rot="16200000">
              <a:off x="50076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CustomShape 30"/>
            <p:cNvSpPr/>
            <p:nvPr/>
          </p:nvSpPr>
          <p:spPr>
            <a:xfrm rot="16200000">
              <a:off x="27720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CustomShape 31"/>
            <p:cNvSpPr/>
            <p:nvPr/>
          </p:nvSpPr>
          <p:spPr>
            <a:xfrm rot="16200000">
              <a:off x="50076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CustomShape 32"/>
            <p:cNvSpPr/>
            <p:nvPr/>
          </p:nvSpPr>
          <p:spPr>
            <a:xfrm rot="16200000">
              <a:off x="27720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CustomShape 33"/>
            <p:cNvSpPr/>
            <p:nvPr/>
          </p:nvSpPr>
          <p:spPr>
            <a:xfrm rot="16200000">
              <a:off x="50040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2" name="CustomShape 34"/>
            <p:cNvSpPr/>
            <p:nvPr/>
          </p:nvSpPr>
          <p:spPr>
            <a:xfrm rot="16200000">
              <a:off x="27684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63" name="Group 35"/>
          <p:cNvGrpSpPr/>
          <p:nvPr/>
        </p:nvGrpSpPr>
        <p:grpSpPr>
          <a:xfrm>
            <a:off x="116280" y="4836600"/>
            <a:ext cx="1382040" cy="425520"/>
            <a:chOff x="116280" y="4836600"/>
            <a:chExt cx="1382040" cy="425520"/>
          </a:xfrm>
        </p:grpSpPr>
        <p:sp>
          <p:nvSpPr>
            <p:cNvPr id="464" name="CustomShape 36"/>
            <p:cNvSpPr/>
            <p:nvPr/>
          </p:nvSpPr>
          <p:spPr>
            <a:xfrm rot="16200000">
              <a:off x="145944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CustomShape 37"/>
            <p:cNvSpPr/>
            <p:nvPr/>
          </p:nvSpPr>
          <p:spPr>
            <a:xfrm rot="16200000">
              <a:off x="123552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CustomShape 38"/>
            <p:cNvSpPr/>
            <p:nvPr/>
          </p:nvSpPr>
          <p:spPr>
            <a:xfrm rot="16200000">
              <a:off x="101196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CustomShape 39"/>
            <p:cNvSpPr/>
            <p:nvPr/>
          </p:nvSpPr>
          <p:spPr>
            <a:xfrm rot="16200000">
              <a:off x="78804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8" name="CustomShape 40"/>
            <p:cNvSpPr/>
            <p:nvPr/>
          </p:nvSpPr>
          <p:spPr>
            <a:xfrm rot="16200000">
              <a:off x="563400" y="522144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CustomShape 41"/>
            <p:cNvSpPr/>
            <p:nvPr/>
          </p:nvSpPr>
          <p:spPr>
            <a:xfrm rot="16200000">
              <a:off x="145944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CustomShape 42"/>
            <p:cNvSpPr/>
            <p:nvPr/>
          </p:nvSpPr>
          <p:spPr>
            <a:xfrm rot="16200000">
              <a:off x="123552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1" name="CustomShape 43"/>
            <p:cNvSpPr/>
            <p:nvPr/>
          </p:nvSpPr>
          <p:spPr>
            <a:xfrm rot="16200000">
              <a:off x="101196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2" name="CustomShape 44"/>
            <p:cNvSpPr/>
            <p:nvPr/>
          </p:nvSpPr>
          <p:spPr>
            <a:xfrm rot="16200000">
              <a:off x="78804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3" name="CustomShape 45"/>
            <p:cNvSpPr/>
            <p:nvPr/>
          </p:nvSpPr>
          <p:spPr>
            <a:xfrm rot="16200000">
              <a:off x="563400" y="50292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CustomShape 46"/>
            <p:cNvSpPr/>
            <p:nvPr/>
          </p:nvSpPr>
          <p:spPr>
            <a:xfrm rot="16200000">
              <a:off x="145908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5" name="CustomShape 47"/>
            <p:cNvSpPr/>
            <p:nvPr/>
          </p:nvSpPr>
          <p:spPr>
            <a:xfrm rot="16200000">
              <a:off x="123516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CustomShape 48"/>
            <p:cNvSpPr/>
            <p:nvPr/>
          </p:nvSpPr>
          <p:spPr>
            <a:xfrm rot="16200000">
              <a:off x="101160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CustomShape 49"/>
            <p:cNvSpPr/>
            <p:nvPr/>
          </p:nvSpPr>
          <p:spPr>
            <a:xfrm rot="16200000">
              <a:off x="78768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CustomShape 50"/>
            <p:cNvSpPr/>
            <p:nvPr/>
          </p:nvSpPr>
          <p:spPr>
            <a:xfrm rot="16200000">
              <a:off x="563040" y="48369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51"/>
            <p:cNvSpPr/>
            <p:nvPr/>
          </p:nvSpPr>
          <p:spPr>
            <a:xfrm rot="16200000">
              <a:off x="340200" y="522180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52"/>
            <p:cNvSpPr/>
            <p:nvPr/>
          </p:nvSpPr>
          <p:spPr>
            <a:xfrm rot="16200000">
              <a:off x="116280" y="522180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53"/>
            <p:cNvSpPr/>
            <p:nvPr/>
          </p:nvSpPr>
          <p:spPr>
            <a:xfrm rot="16200000">
              <a:off x="340200" y="50295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54"/>
            <p:cNvSpPr/>
            <p:nvPr/>
          </p:nvSpPr>
          <p:spPr>
            <a:xfrm rot="16200000">
              <a:off x="116280" y="50295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CustomShape 55"/>
            <p:cNvSpPr/>
            <p:nvPr/>
          </p:nvSpPr>
          <p:spPr>
            <a:xfrm rot="16200000">
              <a:off x="339840" y="483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CustomShape 56"/>
            <p:cNvSpPr/>
            <p:nvPr/>
          </p:nvSpPr>
          <p:spPr>
            <a:xfrm rot="16200000">
              <a:off x="115920" y="483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5" name="PlaceHolder 57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86" name="PlaceHolder 5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8762040" y="537120"/>
            <a:ext cx="379800" cy="252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24" name="Group 2"/>
          <p:cNvGrpSpPr/>
          <p:nvPr/>
        </p:nvGrpSpPr>
        <p:grpSpPr>
          <a:xfrm>
            <a:off x="8535240" y="-150480"/>
            <a:ext cx="425160" cy="1381680"/>
            <a:chOff x="8535240" y="-150480"/>
            <a:chExt cx="425160" cy="1381680"/>
          </a:xfrm>
        </p:grpSpPr>
        <p:sp>
          <p:nvSpPr>
            <p:cNvPr id="525" name="CustomShape 3"/>
            <p:cNvSpPr/>
            <p:nvPr/>
          </p:nvSpPr>
          <p:spPr>
            <a:xfrm rot="10800000">
              <a:off x="8920080" y="-1504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6" name="CustomShape 4"/>
            <p:cNvSpPr/>
            <p:nvPr/>
          </p:nvSpPr>
          <p:spPr>
            <a:xfrm rot="10800000">
              <a:off x="8920080" y="7236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7" name="CustomShape 5"/>
            <p:cNvSpPr/>
            <p:nvPr/>
          </p:nvSpPr>
          <p:spPr>
            <a:xfrm rot="10800000">
              <a:off x="8920080" y="2970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6"/>
            <p:cNvSpPr/>
            <p:nvPr/>
          </p:nvSpPr>
          <p:spPr>
            <a:xfrm rot="10800000">
              <a:off x="8920080" y="52092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7"/>
            <p:cNvSpPr/>
            <p:nvPr/>
          </p:nvSpPr>
          <p:spPr>
            <a:xfrm rot="10800000">
              <a:off x="8920080" y="74376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8"/>
            <p:cNvSpPr/>
            <p:nvPr/>
          </p:nvSpPr>
          <p:spPr>
            <a:xfrm rot="10800000">
              <a:off x="8728200" y="-1504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9"/>
            <p:cNvSpPr/>
            <p:nvPr/>
          </p:nvSpPr>
          <p:spPr>
            <a:xfrm rot="10800000">
              <a:off x="8728200" y="7236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10"/>
            <p:cNvSpPr/>
            <p:nvPr/>
          </p:nvSpPr>
          <p:spPr>
            <a:xfrm rot="10800000">
              <a:off x="8728200" y="2970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3" name="CustomShape 11"/>
            <p:cNvSpPr/>
            <p:nvPr/>
          </p:nvSpPr>
          <p:spPr>
            <a:xfrm rot="10800000">
              <a:off x="8728200" y="52092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4" name="CustomShape 12"/>
            <p:cNvSpPr/>
            <p:nvPr/>
          </p:nvSpPr>
          <p:spPr>
            <a:xfrm rot="10800000">
              <a:off x="8728200" y="74376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13"/>
            <p:cNvSpPr/>
            <p:nvPr/>
          </p:nvSpPr>
          <p:spPr>
            <a:xfrm rot="10800000">
              <a:off x="8535240" y="-15048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CustomShape 14"/>
            <p:cNvSpPr/>
            <p:nvPr/>
          </p:nvSpPr>
          <p:spPr>
            <a:xfrm rot="10800000">
              <a:off x="8535240" y="723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15"/>
            <p:cNvSpPr/>
            <p:nvPr/>
          </p:nvSpPr>
          <p:spPr>
            <a:xfrm rot="10800000">
              <a:off x="8535240" y="2970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16"/>
            <p:cNvSpPr/>
            <p:nvPr/>
          </p:nvSpPr>
          <p:spPr>
            <a:xfrm rot="10800000">
              <a:off x="8535240" y="5209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17"/>
            <p:cNvSpPr/>
            <p:nvPr/>
          </p:nvSpPr>
          <p:spPr>
            <a:xfrm rot="10800000">
              <a:off x="8535240" y="7437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0" name="CustomShape 18"/>
            <p:cNvSpPr/>
            <p:nvPr/>
          </p:nvSpPr>
          <p:spPr>
            <a:xfrm rot="10800000">
              <a:off x="8920080" y="96732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1" name="CustomShape 19"/>
            <p:cNvSpPr/>
            <p:nvPr/>
          </p:nvSpPr>
          <p:spPr>
            <a:xfrm rot="10800000">
              <a:off x="8920080" y="119088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2" name="CustomShape 20"/>
            <p:cNvSpPr/>
            <p:nvPr/>
          </p:nvSpPr>
          <p:spPr>
            <a:xfrm rot="10800000">
              <a:off x="8728200" y="96732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CustomShape 21"/>
            <p:cNvSpPr/>
            <p:nvPr/>
          </p:nvSpPr>
          <p:spPr>
            <a:xfrm rot="10800000">
              <a:off x="8728200" y="119088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CustomShape 22"/>
            <p:cNvSpPr/>
            <p:nvPr/>
          </p:nvSpPr>
          <p:spPr>
            <a:xfrm rot="10800000">
              <a:off x="8535240" y="96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23"/>
            <p:cNvSpPr/>
            <p:nvPr/>
          </p:nvSpPr>
          <p:spPr>
            <a:xfrm rot="10800000">
              <a:off x="8535240" y="119088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46" name="CustomShape 24"/>
          <p:cNvSpPr/>
          <p:nvPr/>
        </p:nvSpPr>
        <p:spPr>
          <a:xfrm flipH="1" rot="10800000">
            <a:off x="6810480" y="-402480"/>
            <a:ext cx="1141560" cy="114012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25"/>
          <p:cNvSpPr/>
          <p:nvPr/>
        </p:nvSpPr>
        <p:spPr>
          <a:xfrm flipH="1" rot="10800000">
            <a:off x="6922800" y="-402480"/>
            <a:ext cx="1141560" cy="1140120"/>
          </a:xfrm>
          <a:prstGeom prst="mathMultiply">
            <a:avLst>
              <a:gd name="adj1" fmla="val 2352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26"/>
          <p:cNvSpPr/>
          <p:nvPr/>
        </p:nvSpPr>
        <p:spPr>
          <a:xfrm rot="16200000">
            <a:off x="2912760" y="-2601000"/>
            <a:ext cx="236160" cy="544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49" name="Group 27"/>
          <p:cNvGrpSpPr/>
          <p:nvPr/>
        </p:nvGrpSpPr>
        <p:grpSpPr>
          <a:xfrm>
            <a:off x="720000" y="5760"/>
            <a:ext cx="1382040" cy="424800"/>
            <a:chOff x="720000" y="5760"/>
            <a:chExt cx="1382040" cy="424800"/>
          </a:xfrm>
        </p:grpSpPr>
        <p:sp>
          <p:nvSpPr>
            <p:cNvPr id="550" name="CustomShape 28"/>
            <p:cNvSpPr/>
            <p:nvPr/>
          </p:nvSpPr>
          <p:spPr>
            <a:xfrm rot="16200000">
              <a:off x="206316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CustomShape 29"/>
            <p:cNvSpPr/>
            <p:nvPr/>
          </p:nvSpPr>
          <p:spPr>
            <a:xfrm rot="16200000">
              <a:off x="183924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CustomShape 30"/>
            <p:cNvSpPr/>
            <p:nvPr/>
          </p:nvSpPr>
          <p:spPr>
            <a:xfrm rot="16200000">
              <a:off x="161568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CustomShape 31"/>
            <p:cNvSpPr/>
            <p:nvPr/>
          </p:nvSpPr>
          <p:spPr>
            <a:xfrm rot="16200000">
              <a:off x="139176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4" name="CustomShape 32"/>
            <p:cNvSpPr/>
            <p:nvPr/>
          </p:nvSpPr>
          <p:spPr>
            <a:xfrm rot="16200000">
              <a:off x="1167120" y="389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5" name="CustomShape 33"/>
            <p:cNvSpPr/>
            <p:nvPr/>
          </p:nvSpPr>
          <p:spPr>
            <a:xfrm rot="16200000">
              <a:off x="206316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6" name="CustomShape 34"/>
            <p:cNvSpPr/>
            <p:nvPr/>
          </p:nvSpPr>
          <p:spPr>
            <a:xfrm rot="16200000">
              <a:off x="183924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CustomShape 35"/>
            <p:cNvSpPr/>
            <p:nvPr/>
          </p:nvSpPr>
          <p:spPr>
            <a:xfrm rot="16200000">
              <a:off x="161568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CustomShape 36"/>
            <p:cNvSpPr/>
            <p:nvPr/>
          </p:nvSpPr>
          <p:spPr>
            <a:xfrm rot="16200000">
              <a:off x="139176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9" name="CustomShape 37"/>
            <p:cNvSpPr/>
            <p:nvPr/>
          </p:nvSpPr>
          <p:spPr>
            <a:xfrm rot="16200000">
              <a:off x="1167120" y="1980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0" name="CustomShape 38"/>
            <p:cNvSpPr/>
            <p:nvPr/>
          </p:nvSpPr>
          <p:spPr>
            <a:xfrm rot="16200000">
              <a:off x="206280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1" name="CustomShape 39"/>
            <p:cNvSpPr/>
            <p:nvPr/>
          </p:nvSpPr>
          <p:spPr>
            <a:xfrm rot="16200000">
              <a:off x="183888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2" name="CustomShape 40"/>
            <p:cNvSpPr/>
            <p:nvPr/>
          </p:nvSpPr>
          <p:spPr>
            <a:xfrm rot="16200000">
              <a:off x="161532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CustomShape 41"/>
            <p:cNvSpPr/>
            <p:nvPr/>
          </p:nvSpPr>
          <p:spPr>
            <a:xfrm rot="16200000">
              <a:off x="139140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42"/>
            <p:cNvSpPr/>
            <p:nvPr/>
          </p:nvSpPr>
          <p:spPr>
            <a:xfrm rot="16200000">
              <a:off x="1166760" y="57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CustomShape 43"/>
            <p:cNvSpPr/>
            <p:nvPr/>
          </p:nvSpPr>
          <p:spPr>
            <a:xfrm rot="16200000">
              <a:off x="94356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CustomShape 44"/>
            <p:cNvSpPr/>
            <p:nvPr/>
          </p:nvSpPr>
          <p:spPr>
            <a:xfrm rot="16200000">
              <a:off x="72000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7" name="CustomShape 45"/>
            <p:cNvSpPr/>
            <p:nvPr/>
          </p:nvSpPr>
          <p:spPr>
            <a:xfrm rot="16200000">
              <a:off x="94356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8" name="CustomShape 46"/>
            <p:cNvSpPr/>
            <p:nvPr/>
          </p:nvSpPr>
          <p:spPr>
            <a:xfrm rot="16200000">
              <a:off x="72000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9" name="CustomShape 47"/>
            <p:cNvSpPr/>
            <p:nvPr/>
          </p:nvSpPr>
          <p:spPr>
            <a:xfrm rot="16200000">
              <a:off x="94320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CustomShape 48"/>
            <p:cNvSpPr/>
            <p:nvPr/>
          </p:nvSpPr>
          <p:spPr>
            <a:xfrm rot="16200000">
              <a:off x="71964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71" name="CustomShape 49"/>
          <p:cNvSpPr/>
          <p:nvPr/>
        </p:nvSpPr>
        <p:spPr>
          <a:xfrm rot="10800000">
            <a:off x="1993680" y="4906440"/>
            <a:ext cx="4658040" cy="236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72" name="Group 50"/>
          <p:cNvGrpSpPr/>
          <p:nvPr/>
        </p:nvGrpSpPr>
        <p:grpSpPr>
          <a:xfrm>
            <a:off x="-360" y="4957560"/>
            <a:ext cx="2878920" cy="133920"/>
            <a:chOff x="-360" y="4957560"/>
            <a:chExt cx="2878920" cy="133920"/>
          </a:xfrm>
        </p:grpSpPr>
        <p:sp>
          <p:nvSpPr>
            <p:cNvPr id="573" name="CustomShape 51"/>
            <p:cNvSpPr/>
            <p:nvPr/>
          </p:nvSpPr>
          <p:spPr>
            <a:xfrm rot="5400000">
              <a:off x="1431720" y="3525480"/>
              <a:ext cx="14760" cy="287892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4" name="CustomShape 52"/>
            <p:cNvSpPr/>
            <p:nvPr/>
          </p:nvSpPr>
          <p:spPr>
            <a:xfrm rot="5400000">
              <a:off x="1431720" y="3555360"/>
              <a:ext cx="14760" cy="287892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5" name="CustomShape 53"/>
            <p:cNvSpPr/>
            <p:nvPr/>
          </p:nvSpPr>
          <p:spPr>
            <a:xfrm rot="5400000">
              <a:off x="1431720" y="3585240"/>
              <a:ext cx="14760" cy="287892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6" name="CustomShape 54"/>
            <p:cNvSpPr/>
            <p:nvPr/>
          </p:nvSpPr>
          <p:spPr>
            <a:xfrm rot="5400000">
              <a:off x="1431720" y="3615120"/>
              <a:ext cx="14760" cy="287892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CustomShape 55"/>
            <p:cNvSpPr/>
            <p:nvPr/>
          </p:nvSpPr>
          <p:spPr>
            <a:xfrm rot="5400000">
              <a:off x="1431720" y="3644640"/>
              <a:ext cx="14760" cy="287892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78" name="CustomShape 56"/>
          <p:cNvSpPr/>
          <p:nvPr/>
        </p:nvSpPr>
        <p:spPr>
          <a:xfrm>
            <a:off x="8574840" y="4557960"/>
            <a:ext cx="743400" cy="74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CustomShape 57"/>
          <p:cNvSpPr/>
          <p:nvPr/>
        </p:nvSpPr>
        <p:spPr>
          <a:xfrm>
            <a:off x="8627760" y="4625640"/>
            <a:ext cx="743400" cy="74340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CustomShape 58"/>
          <p:cNvSpPr/>
          <p:nvPr/>
        </p:nvSpPr>
        <p:spPr>
          <a:xfrm>
            <a:off x="-70200" y="968040"/>
            <a:ext cx="231480" cy="2850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CustomShape 59"/>
          <p:cNvSpPr/>
          <p:nvPr/>
        </p:nvSpPr>
        <p:spPr>
          <a:xfrm>
            <a:off x="-70200" y="1040040"/>
            <a:ext cx="316080" cy="285012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PlaceHolder 6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583" name="PlaceHolder 6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8736480" y="224280"/>
            <a:ext cx="411120" cy="2012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ustomShape 2"/>
          <p:cNvSpPr/>
          <p:nvPr/>
        </p:nvSpPr>
        <p:spPr>
          <a:xfrm rot="10800000">
            <a:off x="4492800" y="4838400"/>
            <a:ext cx="4658040" cy="4564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22" name="Group 3"/>
          <p:cNvGrpSpPr/>
          <p:nvPr/>
        </p:nvGrpSpPr>
        <p:grpSpPr>
          <a:xfrm>
            <a:off x="1003680" y="4846320"/>
            <a:ext cx="3612240" cy="325440"/>
            <a:chOff x="1003680" y="4846320"/>
            <a:chExt cx="3612240" cy="325440"/>
          </a:xfrm>
        </p:grpSpPr>
        <p:sp>
          <p:nvSpPr>
            <p:cNvPr id="623" name="CustomShape 4"/>
            <p:cNvSpPr/>
            <p:nvPr/>
          </p:nvSpPr>
          <p:spPr>
            <a:xfrm rot="5400000">
              <a:off x="2791440" y="3058560"/>
              <a:ext cx="36720" cy="361224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4" name="CustomShape 5"/>
            <p:cNvSpPr/>
            <p:nvPr/>
          </p:nvSpPr>
          <p:spPr>
            <a:xfrm rot="5400000">
              <a:off x="2791440" y="3130560"/>
              <a:ext cx="36720" cy="361224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5" name="CustomShape 6"/>
            <p:cNvSpPr/>
            <p:nvPr/>
          </p:nvSpPr>
          <p:spPr>
            <a:xfrm rot="5400000">
              <a:off x="2791440" y="3202920"/>
              <a:ext cx="36720" cy="361224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6" name="CustomShape 7"/>
            <p:cNvSpPr/>
            <p:nvPr/>
          </p:nvSpPr>
          <p:spPr>
            <a:xfrm rot="5400000">
              <a:off x="2791440" y="3275280"/>
              <a:ext cx="36720" cy="361224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7" name="CustomShape 8"/>
            <p:cNvSpPr/>
            <p:nvPr/>
          </p:nvSpPr>
          <p:spPr>
            <a:xfrm rot="5400000">
              <a:off x="2791440" y="3347280"/>
              <a:ext cx="36720" cy="361224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28" name="CustomShape 9"/>
          <p:cNvSpPr/>
          <p:nvPr/>
        </p:nvSpPr>
        <p:spPr>
          <a:xfrm>
            <a:off x="8596080" y="4402440"/>
            <a:ext cx="928080" cy="9280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29" name="Group 10"/>
          <p:cNvGrpSpPr/>
          <p:nvPr/>
        </p:nvGrpSpPr>
        <p:grpSpPr>
          <a:xfrm>
            <a:off x="5826600" y="4984560"/>
            <a:ext cx="2175840" cy="449640"/>
            <a:chOff x="5826600" y="4984560"/>
            <a:chExt cx="2175840" cy="449640"/>
          </a:xfrm>
        </p:grpSpPr>
        <p:sp>
          <p:nvSpPr>
            <p:cNvPr id="630" name="CustomShape 11"/>
            <p:cNvSpPr/>
            <p:nvPr/>
          </p:nvSpPr>
          <p:spPr>
            <a:xfrm rot="16200000">
              <a:off x="7247520" y="53931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1" name="CustomShape 12"/>
            <p:cNvSpPr/>
            <p:nvPr/>
          </p:nvSpPr>
          <p:spPr>
            <a:xfrm rot="16200000">
              <a:off x="7010640" y="53931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2" name="CustomShape 13"/>
            <p:cNvSpPr/>
            <p:nvPr/>
          </p:nvSpPr>
          <p:spPr>
            <a:xfrm rot="16200000">
              <a:off x="6773760" y="53931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3" name="CustomShape 14"/>
            <p:cNvSpPr/>
            <p:nvPr/>
          </p:nvSpPr>
          <p:spPr>
            <a:xfrm rot="16200000">
              <a:off x="6536880" y="53931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4" name="CustomShape 15"/>
            <p:cNvSpPr/>
            <p:nvPr/>
          </p:nvSpPr>
          <p:spPr>
            <a:xfrm rot="16200000">
              <a:off x="6299280" y="539100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5" name="CustomShape 16"/>
            <p:cNvSpPr/>
            <p:nvPr/>
          </p:nvSpPr>
          <p:spPr>
            <a:xfrm rot="16200000">
              <a:off x="7247520" y="51897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6" name="CustomShape 17"/>
            <p:cNvSpPr/>
            <p:nvPr/>
          </p:nvSpPr>
          <p:spPr>
            <a:xfrm rot="16200000">
              <a:off x="7010640" y="51897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7" name="CustomShape 18"/>
            <p:cNvSpPr/>
            <p:nvPr/>
          </p:nvSpPr>
          <p:spPr>
            <a:xfrm rot="16200000">
              <a:off x="6773760" y="51897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8" name="CustomShape 19"/>
            <p:cNvSpPr/>
            <p:nvPr/>
          </p:nvSpPr>
          <p:spPr>
            <a:xfrm rot="16200000">
              <a:off x="6536880" y="51897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9" name="CustomShape 20"/>
            <p:cNvSpPr/>
            <p:nvPr/>
          </p:nvSpPr>
          <p:spPr>
            <a:xfrm rot="16200000">
              <a:off x="6299280" y="518760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0" name="CustomShape 21"/>
            <p:cNvSpPr/>
            <p:nvPr/>
          </p:nvSpPr>
          <p:spPr>
            <a:xfrm rot="16200000">
              <a:off x="7247160" y="498636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1" name="CustomShape 22"/>
            <p:cNvSpPr/>
            <p:nvPr/>
          </p:nvSpPr>
          <p:spPr>
            <a:xfrm rot="16200000">
              <a:off x="7010280" y="498636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2" name="CustomShape 23"/>
            <p:cNvSpPr/>
            <p:nvPr/>
          </p:nvSpPr>
          <p:spPr>
            <a:xfrm rot="16200000">
              <a:off x="6773400" y="498636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3" name="CustomShape 24"/>
            <p:cNvSpPr/>
            <p:nvPr/>
          </p:nvSpPr>
          <p:spPr>
            <a:xfrm rot="16200000">
              <a:off x="6536520" y="498636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4" name="CustomShape 25"/>
            <p:cNvSpPr/>
            <p:nvPr/>
          </p:nvSpPr>
          <p:spPr>
            <a:xfrm rot="16200000">
              <a:off x="7959240" y="539100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5" name="CustomShape 26"/>
            <p:cNvSpPr/>
            <p:nvPr/>
          </p:nvSpPr>
          <p:spPr>
            <a:xfrm rot="16200000">
              <a:off x="7723080" y="53917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6" name="CustomShape 27"/>
            <p:cNvSpPr/>
            <p:nvPr/>
          </p:nvSpPr>
          <p:spPr>
            <a:xfrm rot="16200000">
              <a:off x="7486200" y="53917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7" name="CustomShape 28"/>
            <p:cNvSpPr/>
            <p:nvPr/>
          </p:nvSpPr>
          <p:spPr>
            <a:xfrm rot="16200000">
              <a:off x="7959240" y="518760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8" name="CustomShape 29"/>
            <p:cNvSpPr/>
            <p:nvPr/>
          </p:nvSpPr>
          <p:spPr>
            <a:xfrm rot="16200000">
              <a:off x="7723080" y="51883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9" name="CustomShape 30"/>
            <p:cNvSpPr/>
            <p:nvPr/>
          </p:nvSpPr>
          <p:spPr>
            <a:xfrm rot="16200000">
              <a:off x="7486200" y="51883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0" name="CustomShape 31"/>
            <p:cNvSpPr/>
            <p:nvPr/>
          </p:nvSpPr>
          <p:spPr>
            <a:xfrm rot="16200000">
              <a:off x="7958880" y="498420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1" name="CustomShape 32"/>
            <p:cNvSpPr/>
            <p:nvPr/>
          </p:nvSpPr>
          <p:spPr>
            <a:xfrm rot="16200000">
              <a:off x="7722720" y="498492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2" name="CustomShape 33"/>
            <p:cNvSpPr/>
            <p:nvPr/>
          </p:nvSpPr>
          <p:spPr>
            <a:xfrm rot="16200000">
              <a:off x="7485840" y="498492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7" y="389"/>
                  </a:cubicBezTo>
                  <a:cubicBezTo>
                    <a:pt x="303" y="389"/>
                    <a:pt x="397" y="295"/>
                    <a:pt x="397" y="180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3" name="CustomShape 34"/>
            <p:cNvSpPr/>
            <p:nvPr/>
          </p:nvSpPr>
          <p:spPr>
            <a:xfrm rot="16200000">
              <a:off x="6298920" y="498420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CustomShape 35"/>
            <p:cNvSpPr/>
            <p:nvPr/>
          </p:nvSpPr>
          <p:spPr>
            <a:xfrm rot="16200000">
              <a:off x="6063120" y="53917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CustomShape 36"/>
            <p:cNvSpPr/>
            <p:nvPr/>
          </p:nvSpPr>
          <p:spPr>
            <a:xfrm rot="16200000">
              <a:off x="5826600" y="53917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CustomShape 37"/>
            <p:cNvSpPr/>
            <p:nvPr/>
          </p:nvSpPr>
          <p:spPr>
            <a:xfrm rot="16200000">
              <a:off x="6063120" y="51883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CustomShape 38"/>
            <p:cNvSpPr/>
            <p:nvPr/>
          </p:nvSpPr>
          <p:spPr>
            <a:xfrm rot="16200000">
              <a:off x="5826600" y="518832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CustomShape 39"/>
            <p:cNvSpPr/>
            <p:nvPr/>
          </p:nvSpPr>
          <p:spPr>
            <a:xfrm rot="16200000">
              <a:off x="6062760" y="498492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CustomShape 40"/>
            <p:cNvSpPr/>
            <p:nvPr/>
          </p:nvSpPr>
          <p:spPr>
            <a:xfrm rot="16200000">
              <a:off x="5826240" y="498492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60" name="CustomShape 41"/>
          <p:cNvSpPr/>
          <p:nvPr/>
        </p:nvSpPr>
        <p:spPr>
          <a:xfrm rot="10800000">
            <a:off x="-24840" y="988920"/>
            <a:ext cx="392760" cy="416088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42"/>
          <p:cNvSpPr/>
          <p:nvPr/>
        </p:nvSpPr>
        <p:spPr>
          <a:xfrm rot="10800000">
            <a:off x="-455400" y="435240"/>
            <a:ext cx="1013040" cy="10126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43"/>
          <p:cNvSpPr/>
          <p:nvPr/>
        </p:nvSpPr>
        <p:spPr>
          <a:xfrm>
            <a:off x="-380880" y="332640"/>
            <a:ext cx="1013040" cy="101268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44"/>
          <p:cNvSpPr/>
          <p:nvPr/>
        </p:nvSpPr>
        <p:spPr>
          <a:xfrm flipH="1">
            <a:off x="8493480" y="2767320"/>
            <a:ext cx="1106280" cy="11052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45"/>
          <p:cNvSpPr/>
          <p:nvPr/>
        </p:nvSpPr>
        <p:spPr>
          <a:xfrm flipH="1">
            <a:off x="8384400" y="2767320"/>
            <a:ext cx="1106280" cy="1105200"/>
          </a:xfrm>
          <a:prstGeom prst="mathMultiply">
            <a:avLst>
              <a:gd name="adj1" fmla="val 2352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65" name="Group 46"/>
          <p:cNvGrpSpPr/>
          <p:nvPr/>
        </p:nvGrpSpPr>
        <p:grpSpPr>
          <a:xfrm>
            <a:off x="8458560" y="369000"/>
            <a:ext cx="449640" cy="2176200"/>
            <a:chOff x="8458560" y="369000"/>
            <a:chExt cx="449640" cy="2176200"/>
          </a:xfrm>
        </p:grpSpPr>
        <p:sp>
          <p:nvSpPr>
            <p:cNvPr id="666" name="CustomShape 47"/>
            <p:cNvSpPr/>
            <p:nvPr/>
          </p:nvSpPr>
          <p:spPr>
            <a:xfrm>
              <a:off x="8458560" y="17920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7" name="CustomShape 48"/>
            <p:cNvSpPr/>
            <p:nvPr/>
          </p:nvSpPr>
          <p:spPr>
            <a:xfrm>
              <a:off x="8458560" y="155520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CustomShape 49"/>
            <p:cNvSpPr/>
            <p:nvPr/>
          </p:nvSpPr>
          <p:spPr>
            <a:xfrm>
              <a:off x="8458560" y="13186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9" name="CustomShape 50"/>
            <p:cNvSpPr/>
            <p:nvPr/>
          </p:nvSpPr>
          <p:spPr>
            <a:xfrm>
              <a:off x="8458560" y="108180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0" name="CustomShape 51"/>
            <p:cNvSpPr/>
            <p:nvPr/>
          </p:nvSpPr>
          <p:spPr>
            <a:xfrm>
              <a:off x="8458560" y="84168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CustomShape 52"/>
            <p:cNvSpPr/>
            <p:nvPr/>
          </p:nvSpPr>
          <p:spPr>
            <a:xfrm>
              <a:off x="8661600" y="17920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CustomShape 53"/>
            <p:cNvSpPr/>
            <p:nvPr/>
          </p:nvSpPr>
          <p:spPr>
            <a:xfrm>
              <a:off x="8661600" y="155520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CustomShape 54"/>
            <p:cNvSpPr/>
            <p:nvPr/>
          </p:nvSpPr>
          <p:spPr>
            <a:xfrm>
              <a:off x="8661600" y="13186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4" name="CustomShape 55"/>
            <p:cNvSpPr/>
            <p:nvPr/>
          </p:nvSpPr>
          <p:spPr>
            <a:xfrm>
              <a:off x="8661600" y="108180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CustomShape 56"/>
            <p:cNvSpPr/>
            <p:nvPr/>
          </p:nvSpPr>
          <p:spPr>
            <a:xfrm>
              <a:off x="8661600" y="84168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CustomShape 57"/>
            <p:cNvSpPr/>
            <p:nvPr/>
          </p:nvSpPr>
          <p:spPr>
            <a:xfrm>
              <a:off x="8865000" y="179208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CustomShape 58"/>
            <p:cNvSpPr/>
            <p:nvPr/>
          </p:nvSpPr>
          <p:spPr>
            <a:xfrm>
              <a:off x="8865000" y="155520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CustomShape 59"/>
            <p:cNvSpPr/>
            <p:nvPr/>
          </p:nvSpPr>
          <p:spPr>
            <a:xfrm>
              <a:off x="8865000" y="131868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CustomShape 60"/>
            <p:cNvSpPr/>
            <p:nvPr/>
          </p:nvSpPr>
          <p:spPr>
            <a:xfrm>
              <a:off x="8865000" y="108180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CustomShape 61"/>
            <p:cNvSpPr/>
            <p:nvPr/>
          </p:nvSpPr>
          <p:spPr>
            <a:xfrm>
              <a:off x="8458560" y="250164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CustomShape 62"/>
            <p:cNvSpPr/>
            <p:nvPr/>
          </p:nvSpPr>
          <p:spPr>
            <a:xfrm>
              <a:off x="8458560" y="22654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2" name="CustomShape 63"/>
            <p:cNvSpPr/>
            <p:nvPr/>
          </p:nvSpPr>
          <p:spPr>
            <a:xfrm>
              <a:off x="8458560" y="202896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CustomShape 64"/>
            <p:cNvSpPr/>
            <p:nvPr/>
          </p:nvSpPr>
          <p:spPr>
            <a:xfrm>
              <a:off x="8661600" y="250164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65"/>
            <p:cNvSpPr/>
            <p:nvPr/>
          </p:nvSpPr>
          <p:spPr>
            <a:xfrm>
              <a:off x="8661600" y="22654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66"/>
            <p:cNvSpPr/>
            <p:nvPr/>
          </p:nvSpPr>
          <p:spPr>
            <a:xfrm>
              <a:off x="8661600" y="202896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6" name="CustomShape 67"/>
            <p:cNvSpPr/>
            <p:nvPr/>
          </p:nvSpPr>
          <p:spPr>
            <a:xfrm>
              <a:off x="8865000" y="250164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7" name="CustomShape 68"/>
            <p:cNvSpPr/>
            <p:nvPr/>
          </p:nvSpPr>
          <p:spPr>
            <a:xfrm>
              <a:off x="8865000" y="226548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8" name="CustomShape 69"/>
            <p:cNvSpPr/>
            <p:nvPr/>
          </p:nvSpPr>
          <p:spPr>
            <a:xfrm>
              <a:off x="8865000" y="202896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7" y="389"/>
                  </a:cubicBezTo>
                  <a:cubicBezTo>
                    <a:pt x="303" y="389"/>
                    <a:pt x="397" y="295"/>
                    <a:pt x="397" y="180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9" name="CustomShape 70"/>
            <p:cNvSpPr/>
            <p:nvPr/>
          </p:nvSpPr>
          <p:spPr>
            <a:xfrm>
              <a:off x="8865000" y="84168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0" name="CustomShape 71"/>
            <p:cNvSpPr/>
            <p:nvPr/>
          </p:nvSpPr>
          <p:spPr>
            <a:xfrm>
              <a:off x="8458560" y="6058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CustomShape 72"/>
            <p:cNvSpPr/>
            <p:nvPr/>
          </p:nvSpPr>
          <p:spPr>
            <a:xfrm>
              <a:off x="8458560" y="36900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73"/>
            <p:cNvSpPr/>
            <p:nvPr/>
          </p:nvSpPr>
          <p:spPr>
            <a:xfrm>
              <a:off x="8661600" y="6058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74"/>
            <p:cNvSpPr/>
            <p:nvPr/>
          </p:nvSpPr>
          <p:spPr>
            <a:xfrm>
              <a:off x="8661600" y="36900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75"/>
            <p:cNvSpPr/>
            <p:nvPr/>
          </p:nvSpPr>
          <p:spPr>
            <a:xfrm>
              <a:off x="8865000" y="60588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76"/>
            <p:cNvSpPr/>
            <p:nvPr/>
          </p:nvSpPr>
          <p:spPr>
            <a:xfrm>
              <a:off x="8865000" y="36900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96" name="CustomShape 77"/>
          <p:cNvSpPr/>
          <p:nvPr/>
        </p:nvSpPr>
        <p:spPr>
          <a:xfrm>
            <a:off x="900000" y="0"/>
            <a:ext cx="7343280" cy="32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CustomShape 78"/>
          <p:cNvSpPr/>
          <p:nvPr/>
        </p:nvSpPr>
        <p:spPr>
          <a:xfrm rot="10800000">
            <a:off x="996480" y="-108540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79"/>
          <p:cNvSpPr/>
          <p:nvPr/>
        </p:nvSpPr>
        <p:spPr>
          <a:xfrm rot="10800000">
            <a:off x="1074600" y="-101556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PlaceHolder 8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00" name="PlaceHolder 8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CustomShape 1"/>
          <p:cNvSpPr/>
          <p:nvPr/>
        </p:nvSpPr>
        <p:spPr>
          <a:xfrm rot="16200000">
            <a:off x="-1370880" y="2184840"/>
            <a:ext cx="3178800" cy="435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2"/>
          <p:cNvSpPr/>
          <p:nvPr/>
        </p:nvSpPr>
        <p:spPr>
          <a:xfrm rot="10800000">
            <a:off x="8674920" y="1636560"/>
            <a:ext cx="479160" cy="3506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3"/>
          <p:cNvSpPr/>
          <p:nvPr/>
        </p:nvSpPr>
        <p:spPr>
          <a:xfrm rot="10800000">
            <a:off x="8610840" y="1506600"/>
            <a:ext cx="479160" cy="350676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4"/>
          <p:cNvSpPr/>
          <p:nvPr/>
        </p:nvSpPr>
        <p:spPr>
          <a:xfrm flipH="1" rot="10800000">
            <a:off x="8219520" y="-258120"/>
            <a:ext cx="1165320" cy="116388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5"/>
          <p:cNvSpPr/>
          <p:nvPr/>
        </p:nvSpPr>
        <p:spPr>
          <a:xfrm rot="16200000">
            <a:off x="4085280" y="-3544560"/>
            <a:ext cx="236160" cy="7328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2" name="CustomShape 6"/>
          <p:cNvSpPr/>
          <p:nvPr/>
        </p:nvSpPr>
        <p:spPr>
          <a:xfrm rot="5400000">
            <a:off x="3617640" y="1337760"/>
            <a:ext cx="187560" cy="7421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43" name="Group 7"/>
          <p:cNvGrpSpPr/>
          <p:nvPr/>
        </p:nvGrpSpPr>
        <p:grpSpPr>
          <a:xfrm>
            <a:off x="-84600" y="2468520"/>
            <a:ext cx="361800" cy="1843200"/>
            <a:chOff x="-84600" y="2468520"/>
            <a:chExt cx="361800" cy="1843200"/>
          </a:xfrm>
        </p:grpSpPr>
        <p:sp>
          <p:nvSpPr>
            <p:cNvPr id="744" name="CustomShape 8"/>
            <p:cNvSpPr/>
            <p:nvPr/>
          </p:nvSpPr>
          <p:spPr>
            <a:xfrm rot="10800000">
              <a:off x="23652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9"/>
            <p:cNvSpPr/>
            <p:nvPr/>
          </p:nvSpPr>
          <p:spPr>
            <a:xfrm rot="10800000">
              <a:off x="15624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CustomShape 10"/>
            <p:cNvSpPr/>
            <p:nvPr/>
          </p:nvSpPr>
          <p:spPr>
            <a:xfrm rot="10800000">
              <a:off x="7560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CustomShape 11"/>
            <p:cNvSpPr/>
            <p:nvPr/>
          </p:nvSpPr>
          <p:spPr>
            <a:xfrm rot="10800000">
              <a:off x="-396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12"/>
            <p:cNvSpPr/>
            <p:nvPr/>
          </p:nvSpPr>
          <p:spPr>
            <a:xfrm rot="10800000">
              <a:off x="-8424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49" name="Group 13"/>
          <p:cNvGrpSpPr/>
          <p:nvPr/>
        </p:nvGrpSpPr>
        <p:grpSpPr>
          <a:xfrm>
            <a:off x="277200" y="5760"/>
            <a:ext cx="1381680" cy="424800"/>
            <a:chOff x="277200" y="5760"/>
            <a:chExt cx="1381680" cy="424800"/>
          </a:xfrm>
        </p:grpSpPr>
        <p:sp>
          <p:nvSpPr>
            <p:cNvPr id="750" name="CustomShape 14"/>
            <p:cNvSpPr/>
            <p:nvPr/>
          </p:nvSpPr>
          <p:spPr>
            <a:xfrm rot="16200000">
              <a:off x="162000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15"/>
            <p:cNvSpPr/>
            <p:nvPr/>
          </p:nvSpPr>
          <p:spPr>
            <a:xfrm rot="16200000">
              <a:off x="139644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2" name="CustomShape 16"/>
            <p:cNvSpPr/>
            <p:nvPr/>
          </p:nvSpPr>
          <p:spPr>
            <a:xfrm rot="16200000">
              <a:off x="117252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CustomShape 17"/>
            <p:cNvSpPr/>
            <p:nvPr/>
          </p:nvSpPr>
          <p:spPr>
            <a:xfrm rot="16200000">
              <a:off x="94896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CustomShape 18"/>
            <p:cNvSpPr/>
            <p:nvPr/>
          </p:nvSpPr>
          <p:spPr>
            <a:xfrm rot="16200000">
              <a:off x="724320" y="389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5" name="CustomShape 19"/>
            <p:cNvSpPr/>
            <p:nvPr/>
          </p:nvSpPr>
          <p:spPr>
            <a:xfrm rot="16200000">
              <a:off x="162000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6" name="CustomShape 20"/>
            <p:cNvSpPr/>
            <p:nvPr/>
          </p:nvSpPr>
          <p:spPr>
            <a:xfrm rot="16200000">
              <a:off x="139644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CustomShape 21"/>
            <p:cNvSpPr/>
            <p:nvPr/>
          </p:nvSpPr>
          <p:spPr>
            <a:xfrm rot="16200000">
              <a:off x="117252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8" name="CustomShape 22"/>
            <p:cNvSpPr/>
            <p:nvPr/>
          </p:nvSpPr>
          <p:spPr>
            <a:xfrm rot="16200000">
              <a:off x="94896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CustomShape 23"/>
            <p:cNvSpPr/>
            <p:nvPr/>
          </p:nvSpPr>
          <p:spPr>
            <a:xfrm rot="16200000">
              <a:off x="724320" y="1980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0" name="CustomShape 24"/>
            <p:cNvSpPr/>
            <p:nvPr/>
          </p:nvSpPr>
          <p:spPr>
            <a:xfrm rot="16200000">
              <a:off x="161964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CustomShape 25"/>
            <p:cNvSpPr/>
            <p:nvPr/>
          </p:nvSpPr>
          <p:spPr>
            <a:xfrm rot="16200000">
              <a:off x="139608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CustomShape 26"/>
            <p:cNvSpPr/>
            <p:nvPr/>
          </p:nvSpPr>
          <p:spPr>
            <a:xfrm rot="16200000">
              <a:off x="117216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27"/>
            <p:cNvSpPr/>
            <p:nvPr/>
          </p:nvSpPr>
          <p:spPr>
            <a:xfrm rot="16200000">
              <a:off x="94860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CustomShape 28"/>
            <p:cNvSpPr/>
            <p:nvPr/>
          </p:nvSpPr>
          <p:spPr>
            <a:xfrm rot="16200000">
              <a:off x="723960" y="57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CustomShape 29"/>
            <p:cNvSpPr/>
            <p:nvPr/>
          </p:nvSpPr>
          <p:spPr>
            <a:xfrm rot="16200000">
              <a:off x="50076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CustomShape 30"/>
            <p:cNvSpPr/>
            <p:nvPr/>
          </p:nvSpPr>
          <p:spPr>
            <a:xfrm rot="16200000">
              <a:off x="27720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CustomShape 31"/>
            <p:cNvSpPr/>
            <p:nvPr/>
          </p:nvSpPr>
          <p:spPr>
            <a:xfrm rot="16200000">
              <a:off x="50076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32"/>
            <p:cNvSpPr/>
            <p:nvPr/>
          </p:nvSpPr>
          <p:spPr>
            <a:xfrm rot="16200000">
              <a:off x="27720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CustomShape 33"/>
            <p:cNvSpPr/>
            <p:nvPr/>
          </p:nvSpPr>
          <p:spPr>
            <a:xfrm rot="16200000">
              <a:off x="50040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34"/>
            <p:cNvSpPr/>
            <p:nvPr/>
          </p:nvSpPr>
          <p:spPr>
            <a:xfrm rot="16200000">
              <a:off x="27684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71" name="Group 35"/>
          <p:cNvGrpSpPr/>
          <p:nvPr/>
        </p:nvGrpSpPr>
        <p:grpSpPr>
          <a:xfrm>
            <a:off x="116280" y="4836600"/>
            <a:ext cx="1382040" cy="425520"/>
            <a:chOff x="116280" y="4836600"/>
            <a:chExt cx="1382040" cy="425520"/>
          </a:xfrm>
        </p:grpSpPr>
        <p:sp>
          <p:nvSpPr>
            <p:cNvPr id="772" name="CustomShape 36"/>
            <p:cNvSpPr/>
            <p:nvPr/>
          </p:nvSpPr>
          <p:spPr>
            <a:xfrm rot="16200000">
              <a:off x="145944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CustomShape 37"/>
            <p:cNvSpPr/>
            <p:nvPr/>
          </p:nvSpPr>
          <p:spPr>
            <a:xfrm rot="16200000">
              <a:off x="123552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CustomShape 38"/>
            <p:cNvSpPr/>
            <p:nvPr/>
          </p:nvSpPr>
          <p:spPr>
            <a:xfrm rot="16200000">
              <a:off x="101196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CustomShape 39"/>
            <p:cNvSpPr/>
            <p:nvPr/>
          </p:nvSpPr>
          <p:spPr>
            <a:xfrm rot="16200000">
              <a:off x="78804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CustomShape 40"/>
            <p:cNvSpPr/>
            <p:nvPr/>
          </p:nvSpPr>
          <p:spPr>
            <a:xfrm rot="16200000">
              <a:off x="563400" y="522144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41"/>
            <p:cNvSpPr/>
            <p:nvPr/>
          </p:nvSpPr>
          <p:spPr>
            <a:xfrm rot="16200000">
              <a:off x="145944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CustomShape 42"/>
            <p:cNvSpPr/>
            <p:nvPr/>
          </p:nvSpPr>
          <p:spPr>
            <a:xfrm rot="16200000">
              <a:off x="123552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CustomShape 43"/>
            <p:cNvSpPr/>
            <p:nvPr/>
          </p:nvSpPr>
          <p:spPr>
            <a:xfrm rot="16200000">
              <a:off x="101196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CustomShape 44"/>
            <p:cNvSpPr/>
            <p:nvPr/>
          </p:nvSpPr>
          <p:spPr>
            <a:xfrm rot="16200000">
              <a:off x="78804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CustomShape 45"/>
            <p:cNvSpPr/>
            <p:nvPr/>
          </p:nvSpPr>
          <p:spPr>
            <a:xfrm rot="16200000">
              <a:off x="563400" y="50292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CustomShape 46"/>
            <p:cNvSpPr/>
            <p:nvPr/>
          </p:nvSpPr>
          <p:spPr>
            <a:xfrm rot="16200000">
              <a:off x="145908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CustomShape 47"/>
            <p:cNvSpPr/>
            <p:nvPr/>
          </p:nvSpPr>
          <p:spPr>
            <a:xfrm rot="16200000">
              <a:off x="123516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48"/>
            <p:cNvSpPr/>
            <p:nvPr/>
          </p:nvSpPr>
          <p:spPr>
            <a:xfrm rot="16200000">
              <a:off x="101160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5" name="CustomShape 49"/>
            <p:cNvSpPr/>
            <p:nvPr/>
          </p:nvSpPr>
          <p:spPr>
            <a:xfrm rot="16200000">
              <a:off x="78768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50"/>
            <p:cNvSpPr/>
            <p:nvPr/>
          </p:nvSpPr>
          <p:spPr>
            <a:xfrm rot="16200000">
              <a:off x="563040" y="48369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CustomShape 51"/>
            <p:cNvSpPr/>
            <p:nvPr/>
          </p:nvSpPr>
          <p:spPr>
            <a:xfrm rot="16200000">
              <a:off x="340200" y="522180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8" name="CustomShape 52"/>
            <p:cNvSpPr/>
            <p:nvPr/>
          </p:nvSpPr>
          <p:spPr>
            <a:xfrm rot="16200000">
              <a:off x="116280" y="522180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9" name="CustomShape 53"/>
            <p:cNvSpPr/>
            <p:nvPr/>
          </p:nvSpPr>
          <p:spPr>
            <a:xfrm rot="16200000">
              <a:off x="340200" y="50295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0" name="CustomShape 54"/>
            <p:cNvSpPr/>
            <p:nvPr/>
          </p:nvSpPr>
          <p:spPr>
            <a:xfrm rot="16200000">
              <a:off x="116280" y="50295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1" name="CustomShape 55"/>
            <p:cNvSpPr/>
            <p:nvPr/>
          </p:nvSpPr>
          <p:spPr>
            <a:xfrm rot="16200000">
              <a:off x="339840" y="483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2" name="CustomShape 56"/>
            <p:cNvSpPr/>
            <p:nvPr/>
          </p:nvSpPr>
          <p:spPr>
            <a:xfrm rot="16200000">
              <a:off x="115920" y="483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93" name="PlaceHolder 57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94" name="PlaceHolder 5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CustomShape 1"/>
          <p:cNvSpPr/>
          <p:nvPr/>
        </p:nvSpPr>
        <p:spPr>
          <a:xfrm rot="16200000">
            <a:off x="-1370880" y="2184840"/>
            <a:ext cx="3178800" cy="435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2"/>
          <p:cNvSpPr/>
          <p:nvPr/>
        </p:nvSpPr>
        <p:spPr>
          <a:xfrm rot="10800000">
            <a:off x="8674920" y="1636560"/>
            <a:ext cx="479160" cy="3506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3"/>
          <p:cNvSpPr/>
          <p:nvPr/>
        </p:nvSpPr>
        <p:spPr>
          <a:xfrm rot="10800000">
            <a:off x="8610840" y="1506600"/>
            <a:ext cx="479160" cy="350676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CustomShape 4"/>
          <p:cNvSpPr/>
          <p:nvPr/>
        </p:nvSpPr>
        <p:spPr>
          <a:xfrm flipH="1" rot="10800000">
            <a:off x="8219520" y="-258120"/>
            <a:ext cx="1165320" cy="116388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5"/>
          <p:cNvSpPr/>
          <p:nvPr/>
        </p:nvSpPr>
        <p:spPr>
          <a:xfrm rot="16200000">
            <a:off x="4085280" y="-3544560"/>
            <a:ext cx="236160" cy="7328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CustomShape 6"/>
          <p:cNvSpPr/>
          <p:nvPr/>
        </p:nvSpPr>
        <p:spPr>
          <a:xfrm rot="5400000">
            <a:off x="3617640" y="1337760"/>
            <a:ext cx="187560" cy="7421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37" name="Group 7"/>
          <p:cNvGrpSpPr/>
          <p:nvPr/>
        </p:nvGrpSpPr>
        <p:grpSpPr>
          <a:xfrm>
            <a:off x="-84600" y="2468520"/>
            <a:ext cx="361800" cy="1843200"/>
            <a:chOff x="-84600" y="2468520"/>
            <a:chExt cx="361800" cy="1843200"/>
          </a:xfrm>
        </p:grpSpPr>
        <p:sp>
          <p:nvSpPr>
            <p:cNvPr id="838" name="CustomShape 8"/>
            <p:cNvSpPr/>
            <p:nvPr/>
          </p:nvSpPr>
          <p:spPr>
            <a:xfrm rot="10800000">
              <a:off x="23652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CustomShape 9"/>
            <p:cNvSpPr/>
            <p:nvPr/>
          </p:nvSpPr>
          <p:spPr>
            <a:xfrm rot="10800000">
              <a:off x="15624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0" name="CustomShape 10"/>
            <p:cNvSpPr/>
            <p:nvPr/>
          </p:nvSpPr>
          <p:spPr>
            <a:xfrm rot="10800000">
              <a:off x="7560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CustomShape 11"/>
            <p:cNvSpPr/>
            <p:nvPr/>
          </p:nvSpPr>
          <p:spPr>
            <a:xfrm rot="10800000">
              <a:off x="-396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CustomShape 12"/>
            <p:cNvSpPr/>
            <p:nvPr/>
          </p:nvSpPr>
          <p:spPr>
            <a:xfrm rot="10800000">
              <a:off x="-84240" y="2468520"/>
              <a:ext cx="40680" cy="184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43" name="Group 13"/>
          <p:cNvGrpSpPr/>
          <p:nvPr/>
        </p:nvGrpSpPr>
        <p:grpSpPr>
          <a:xfrm>
            <a:off x="277200" y="5760"/>
            <a:ext cx="1381680" cy="424800"/>
            <a:chOff x="277200" y="5760"/>
            <a:chExt cx="1381680" cy="424800"/>
          </a:xfrm>
        </p:grpSpPr>
        <p:sp>
          <p:nvSpPr>
            <p:cNvPr id="844" name="CustomShape 14"/>
            <p:cNvSpPr/>
            <p:nvPr/>
          </p:nvSpPr>
          <p:spPr>
            <a:xfrm rot="16200000">
              <a:off x="162000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CustomShape 15"/>
            <p:cNvSpPr/>
            <p:nvPr/>
          </p:nvSpPr>
          <p:spPr>
            <a:xfrm rot="16200000">
              <a:off x="139644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CustomShape 16"/>
            <p:cNvSpPr/>
            <p:nvPr/>
          </p:nvSpPr>
          <p:spPr>
            <a:xfrm rot="16200000">
              <a:off x="117252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CustomShape 17"/>
            <p:cNvSpPr/>
            <p:nvPr/>
          </p:nvSpPr>
          <p:spPr>
            <a:xfrm rot="16200000">
              <a:off x="948960" y="3916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CustomShape 18"/>
            <p:cNvSpPr/>
            <p:nvPr/>
          </p:nvSpPr>
          <p:spPr>
            <a:xfrm rot="16200000">
              <a:off x="724320" y="38988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9" name="CustomShape 19"/>
            <p:cNvSpPr/>
            <p:nvPr/>
          </p:nvSpPr>
          <p:spPr>
            <a:xfrm rot="16200000">
              <a:off x="162000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CustomShape 20"/>
            <p:cNvSpPr/>
            <p:nvPr/>
          </p:nvSpPr>
          <p:spPr>
            <a:xfrm rot="16200000">
              <a:off x="139644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CustomShape 21"/>
            <p:cNvSpPr/>
            <p:nvPr/>
          </p:nvSpPr>
          <p:spPr>
            <a:xfrm rot="16200000">
              <a:off x="117252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CustomShape 22"/>
            <p:cNvSpPr/>
            <p:nvPr/>
          </p:nvSpPr>
          <p:spPr>
            <a:xfrm rot="16200000">
              <a:off x="948960" y="1998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3" name="CustomShape 23"/>
            <p:cNvSpPr/>
            <p:nvPr/>
          </p:nvSpPr>
          <p:spPr>
            <a:xfrm rot="16200000">
              <a:off x="724320" y="1980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CustomShape 24"/>
            <p:cNvSpPr/>
            <p:nvPr/>
          </p:nvSpPr>
          <p:spPr>
            <a:xfrm rot="16200000">
              <a:off x="161964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CustomShape 25"/>
            <p:cNvSpPr/>
            <p:nvPr/>
          </p:nvSpPr>
          <p:spPr>
            <a:xfrm rot="16200000">
              <a:off x="139608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CustomShape 26"/>
            <p:cNvSpPr/>
            <p:nvPr/>
          </p:nvSpPr>
          <p:spPr>
            <a:xfrm rot="16200000">
              <a:off x="117216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27"/>
            <p:cNvSpPr/>
            <p:nvPr/>
          </p:nvSpPr>
          <p:spPr>
            <a:xfrm rot="16200000">
              <a:off x="948600" y="756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CustomShape 28"/>
            <p:cNvSpPr/>
            <p:nvPr/>
          </p:nvSpPr>
          <p:spPr>
            <a:xfrm rot="16200000">
              <a:off x="723960" y="57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CustomShape 29"/>
            <p:cNvSpPr/>
            <p:nvPr/>
          </p:nvSpPr>
          <p:spPr>
            <a:xfrm rot="16200000">
              <a:off x="50076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CustomShape 30"/>
            <p:cNvSpPr/>
            <p:nvPr/>
          </p:nvSpPr>
          <p:spPr>
            <a:xfrm rot="16200000">
              <a:off x="277200" y="39024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CustomShape 31"/>
            <p:cNvSpPr/>
            <p:nvPr/>
          </p:nvSpPr>
          <p:spPr>
            <a:xfrm rot="16200000">
              <a:off x="50076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32"/>
            <p:cNvSpPr/>
            <p:nvPr/>
          </p:nvSpPr>
          <p:spPr>
            <a:xfrm rot="16200000">
              <a:off x="277200" y="1983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33"/>
            <p:cNvSpPr/>
            <p:nvPr/>
          </p:nvSpPr>
          <p:spPr>
            <a:xfrm rot="16200000">
              <a:off x="50040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CustomShape 34"/>
            <p:cNvSpPr/>
            <p:nvPr/>
          </p:nvSpPr>
          <p:spPr>
            <a:xfrm rot="16200000">
              <a:off x="276840" y="61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65" name="Group 35"/>
          <p:cNvGrpSpPr/>
          <p:nvPr/>
        </p:nvGrpSpPr>
        <p:grpSpPr>
          <a:xfrm>
            <a:off x="116280" y="4836600"/>
            <a:ext cx="1382040" cy="425520"/>
            <a:chOff x="116280" y="4836600"/>
            <a:chExt cx="1382040" cy="425520"/>
          </a:xfrm>
        </p:grpSpPr>
        <p:sp>
          <p:nvSpPr>
            <p:cNvPr id="866" name="CustomShape 36"/>
            <p:cNvSpPr/>
            <p:nvPr/>
          </p:nvSpPr>
          <p:spPr>
            <a:xfrm rot="16200000">
              <a:off x="145944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CustomShape 37"/>
            <p:cNvSpPr/>
            <p:nvPr/>
          </p:nvSpPr>
          <p:spPr>
            <a:xfrm rot="16200000">
              <a:off x="123552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38"/>
            <p:cNvSpPr/>
            <p:nvPr/>
          </p:nvSpPr>
          <p:spPr>
            <a:xfrm rot="16200000">
              <a:off x="101196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CustomShape 39"/>
            <p:cNvSpPr/>
            <p:nvPr/>
          </p:nvSpPr>
          <p:spPr>
            <a:xfrm rot="16200000">
              <a:off x="788040" y="522288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CustomShape 40"/>
            <p:cNvSpPr/>
            <p:nvPr/>
          </p:nvSpPr>
          <p:spPr>
            <a:xfrm rot="16200000">
              <a:off x="563400" y="522144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CustomShape 41"/>
            <p:cNvSpPr/>
            <p:nvPr/>
          </p:nvSpPr>
          <p:spPr>
            <a:xfrm rot="16200000">
              <a:off x="145944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CustomShape 42"/>
            <p:cNvSpPr/>
            <p:nvPr/>
          </p:nvSpPr>
          <p:spPr>
            <a:xfrm rot="16200000">
              <a:off x="123552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CustomShape 43"/>
            <p:cNvSpPr/>
            <p:nvPr/>
          </p:nvSpPr>
          <p:spPr>
            <a:xfrm rot="16200000">
              <a:off x="101196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CustomShape 44"/>
            <p:cNvSpPr/>
            <p:nvPr/>
          </p:nvSpPr>
          <p:spPr>
            <a:xfrm rot="16200000">
              <a:off x="788040" y="503064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CustomShape 45"/>
            <p:cNvSpPr/>
            <p:nvPr/>
          </p:nvSpPr>
          <p:spPr>
            <a:xfrm rot="16200000">
              <a:off x="563400" y="50292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CustomShape 46"/>
            <p:cNvSpPr/>
            <p:nvPr/>
          </p:nvSpPr>
          <p:spPr>
            <a:xfrm rot="16200000">
              <a:off x="145908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CustomShape 47"/>
            <p:cNvSpPr/>
            <p:nvPr/>
          </p:nvSpPr>
          <p:spPr>
            <a:xfrm rot="16200000">
              <a:off x="123516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CustomShape 48"/>
            <p:cNvSpPr/>
            <p:nvPr/>
          </p:nvSpPr>
          <p:spPr>
            <a:xfrm rot="16200000">
              <a:off x="101160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49"/>
            <p:cNvSpPr/>
            <p:nvPr/>
          </p:nvSpPr>
          <p:spPr>
            <a:xfrm rot="16200000">
              <a:off x="787680" y="483840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CustomShape 50"/>
            <p:cNvSpPr/>
            <p:nvPr/>
          </p:nvSpPr>
          <p:spPr>
            <a:xfrm rot="16200000">
              <a:off x="563040" y="483696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51"/>
            <p:cNvSpPr/>
            <p:nvPr/>
          </p:nvSpPr>
          <p:spPr>
            <a:xfrm rot="16200000">
              <a:off x="340200" y="522180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52"/>
            <p:cNvSpPr/>
            <p:nvPr/>
          </p:nvSpPr>
          <p:spPr>
            <a:xfrm rot="16200000">
              <a:off x="116280" y="522180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CustomShape 53"/>
            <p:cNvSpPr/>
            <p:nvPr/>
          </p:nvSpPr>
          <p:spPr>
            <a:xfrm rot="16200000">
              <a:off x="340200" y="50295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4" name="CustomShape 54"/>
            <p:cNvSpPr/>
            <p:nvPr/>
          </p:nvSpPr>
          <p:spPr>
            <a:xfrm rot="16200000">
              <a:off x="116280" y="50295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5" name="CustomShape 55"/>
            <p:cNvSpPr/>
            <p:nvPr/>
          </p:nvSpPr>
          <p:spPr>
            <a:xfrm rot="16200000">
              <a:off x="339840" y="483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6" name="CustomShape 56"/>
            <p:cNvSpPr/>
            <p:nvPr/>
          </p:nvSpPr>
          <p:spPr>
            <a:xfrm rot="16200000">
              <a:off x="115920" y="483732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87" name="PlaceHolder 57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888" name="PlaceHolder 5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CustomShape 1"/>
          <p:cNvSpPr/>
          <p:nvPr/>
        </p:nvSpPr>
        <p:spPr>
          <a:xfrm>
            <a:off x="8743320" y="-232920"/>
            <a:ext cx="411120" cy="2012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CustomShape 2"/>
          <p:cNvSpPr/>
          <p:nvPr/>
        </p:nvSpPr>
        <p:spPr>
          <a:xfrm>
            <a:off x="11160" y="-232920"/>
            <a:ext cx="4658040" cy="425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27" name="Group 3"/>
          <p:cNvGrpSpPr/>
          <p:nvPr/>
        </p:nvGrpSpPr>
        <p:grpSpPr>
          <a:xfrm>
            <a:off x="3784320" y="-140760"/>
            <a:ext cx="3612240" cy="241560"/>
            <a:chOff x="3784320" y="-140760"/>
            <a:chExt cx="3612240" cy="241560"/>
          </a:xfrm>
        </p:grpSpPr>
        <p:sp>
          <p:nvSpPr>
            <p:cNvPr id="928" name="CustomShape 4"/>
            <p:cNvSpPr/>
            <p:nvPr/>
          </p:nvSpPr>
          <p:spPr>
            <a:xfrm rot="16200000">
              <a:off x="5576760" y="-1718640"/>
              <a:ext cx="27000" cy="36122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CustomShape 5"/>
            <p:cNvSpPr/>
            <p:nvPr/>
          </p:nvSpPr>
          <p:spPr>
            <a:xfrm rot="16200000">
              <a:off x="5576760" y="-1772280"/>
              <a:ext cx="27000" cy="36122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CustomShape 6"/>
            <p:cNvSpPr/>
            <p:nvPr/>
          </p:nvSpPr>
          <p:spPr>
            <a:xfrm rot="16200000">
              <a:off x="5576760" y="-1826280"/>
              <a:ext cx="27000" cy="36122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CustomShape 7"/>
            <p:cNvSpPr/>
            <p:nvPr/>
          </p:nvSpPr>
          <p:spPr>
            <a:xfrm rot="16200000">
              <a:off x="5576760" y="-1879560"/>
              <a:ext cx="27000" cy="36122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CustomShape 8"/>
            <p:cNvSpPr/>
            <p:nvPr/>
          </p:nvSpPr>
          <p:spPr>
            <a:xfrm rot="16200000">
              <a:off x="5576760" y="-1933200"/>
              <a:ext cx="27000" cy="36122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33" name="CustomShape 9"/>
          <p:cNvSpPr/>
          <p:nvPr/>
        </p:nvSpPr>
        <p:spPr>
          <a:xfrm>
            <a:off x="8378640" y="4438800"/>
            <a:ext cx="775800" cy="704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34" name="Group 10"/>
          <p:cNvGrpSpPr/>
          <p:nvPr/>
        </p:nvGrpSpPr>
        <p:grpSpPr>
          <a:xfrm>
            <a:off x="6214320" y="4832280"/>
            <a:ext cx="2176200" cy="449280"/>
            <a:chOff x="6214320" y="4832280"/>
            <a:chExt cx="2176200" cy="449280"/>
          </a:xfrm>
        </p:grpSpPr>
        <p:sp>
          <p:nvSpPr>
            <p:cNvPr id="935" name="CustomShape 11"/>
            <p:cNvSpPr/>
            <p:nvPr/>
          </p:nvSpPr>
          <p:spPr>
            <a:xfrm rot="16200000">
              <a:off x="7635600" y="524052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CustomShape 12"/>
            <p:cNvSpPr/>
            <p:nvPr/>
          </p:nvSpPr>
          <p:spPr>
            <a:xfrm rot="16200000">
              <a:off x="7398720" y="524052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CustomShape 13"/>
            <p:cNvSpPr/>
            <p:nvPr/>
          </p:nvSpPr>
          <p:spPr>
            <a:xfrm rot="16200000">
              <a:off x="7162200" y="524052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CustomShape 14"/>
            <p:cNvSpPr/>
            <p:nvPr/>
          </p:nvSpPr>
          <p:spPr>
            <a:xfrm rot="16200000">
              <a:off x="6925320" y="524052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CustomShape 15"/>
            <p:cNvSpPr/>
            <p:nvPr/>
          </p:nvSpPr>
          <p:spPr>
            <a:xfrm rot="16200000">
              <a:off x="6687360" y="523836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CustomShape 16"/>
            <p:cNvSpPr/>
            <p:nvPr/>
          </p:nvSpPr>
          <p:spPr>
            <a:xfrm rot="16200000">
              <a:off x="7635600" y="50374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CustomShape 17"/>
            <p:cNvSpPr/>
            <p:nvPr/>
          </p:nvSpPr>
          <p:spPr>
            <a:xfrm rot="16200000">
              <a:off x="7398720" y="50374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CustomShape 18"/>
            <p:cNvSpPr/>
            <p:nvPr/>
          </p:nvSpPr>
          <p:spPr>
            <a:xfrm rot="16200000">
              <a:off x="7162200" y="50374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19"/>
            <p:cNvSpPr/>
            <p:nvPr/>
          </p:nvSpPr>
          <p:spPr>
            <a:xfrm rot="16200000">
              <a:off x="6925320" y="503748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CustomShape 20"/>
            <p:cNvSpPr/>
            <p:nvPr/>
          </p:nvSpPr>
          <p:spPr>
            <a:xfrm rot="16200000">
              <a:off x="6687360" y="503532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CustomShape 21"/>
            <p:cNvSpPr/>
            <p:nvPr/>
          </p:nvSpPr>
          <p:spPr>
            <a:xfrm rot="16200000">
              <a:off x="7635240" y="483408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CustomShape 22"/>
            <p:cNvSpPr/>
            <p:nvPr/>
          </p:nvSpPr>
          <p:spPr>
            <a:xfrm rot="16200000">
              <a:off x="7398360" y="483408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CustomShape 23"/>
            <p:cNvSpPr/>
            <p:nvPr/>
          </p:nvSpPr>
          <p:spPr>
            <a:xfrm rot="16200000">
              <a:off x="7161840" y="483408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CustomShape 24"/>
            <p:cNvSpPr/>
            <p:nvPr/>
          </p:nvSpPr>
          <p:spPr>
            <a:xfrm rot="16200000">
              <a:off x="6924960" y="483408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CustomShape 25"/>
            <p:cNvSpPr/>
            <p:nvPr/>
          </p:nvSpPr>
          <p:spPr>
            <a:xfrm rot="16200000">
              <a:off x="8347320" y="523836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CustomShape 26"/>
            <p:cNvSpPr/>
            <p:nvPr/>
          </p:nvSpPr>
          <p:spPr>
            <a:xfrm rot="16200000">
              <a:off x="8110800" y="52390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CustomShape 27"/>
            <p:cNvSpPr/>
            <p:nvPr/>
          </p:nvSpPr>
          <p:spPr>
            <a:xfrm rot="16200000">
              <a:off x="7874280" y="52390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CustomShape 28"/>
            <p:cNvSpPr/>
            <p:nvPr/>
          </p:nvSpPr>
          <p:spPr>
            <a:xfrm rot="16200000">
              <a:off x="8347320" y="503532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29"/>
            <p:cNvSpPr/>
            <p:nvPr/>
          </p:nvSpPr>
          <p:spPr>
            <a:xfrm rot="16200000">
              <a:off x="8110800" y="503604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CustomShape 30"/>
            <p:cNvSpPr/>
            <p:nvPr/>
          </p:nvSpPr>
          <p:spPr>
            <a:xfrm rot="16200000">
              <a:off x="7874280" y="503604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5" name="CustomShape 31"/>
            <p:cNvSpPr/>
            <p:nvPr/>
          </p:nvSpPr>
          <p:spPr>
            <a:xfrm rot="16200000">
              <a:off x="8346960" y="483192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6" name="CustomShape 32"/>
            <p:cNvSpPr/>
            <p:nvPr/>
          </p:nvSpPr>
          <p:spPr>
            <a:xfrm rot="16200000">
              <a:off x="8110440" y="483264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CustomShape 33"/>
            <p:cNvSpPr/>
            <p:nvPr/>
          </p:nvSpPr>
          <p:spPr>
            <a:xfrm rot="16200000">
              <a:off x="7873920" y="483264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7" y="389"/>
                  </a:cubicBezTo>
                  <a:cubicBezTo>
                    <a:pt x="303" y="389"/>
                    <a:pt x="397" y="295"/>
                    <a:pt x="397" y="180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CustomShape 34"/>
            <p:cNvSpPr/>
            <p:nvPr/>
          </p:nvSpPr>
          <p:spPr>
            <a:xfrm rot="16200000">
              <a:off x="6687000" y="483192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CustomShape 35"/>
            <p:cNvSpPr/>
            <p:nvPr/>
          </p:nvSpPr>
          <p:spPr>
            <a:xfrm rot="16200000">
              <a:off x="6451200" y="52390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CustomShape 36"/>
            <p:cNvSpPr/>
            <p:nvPr/>
          </p:nvSpPr>
          <p:spPr>
            <a:xfrm rot="16200000">
              <a:off x="6214320" y="52390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CustomShape 37"/>
            <p:cNvSpPr/>
            <p:nvPr/>
          </p:nvSpPr>
          <p:spPr>
            <a:xfrm rot="16200000">
              <a:off x="6451200" y="503604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CustomShape 38"/>
            <p:cNvSpPr/>
            <p:nvPr/>
          </p:nvSpPr>
          <p:spPr>
            <a:xfrm rot="16200000">
              <a:off x="6214320" y="503604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CustomShape 39"/>
            <p:cNvSpPr/>
            <p:nvPr/>
          </p:nvSpPr>
          <p:spPr>
            <a:xfrm rot="16200000">
              <a:off x="6450840" y="483264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CustomShape 40"/>
            <p:cNvSpPr/>
            <p:nvPr/>
          </p:nvSpPr>
          <p:spPr>
            <a:xfrm rot="16200000">
              <a:off x="6213960" y="483264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65" name="CustomShape 41"/>
          <p:cNvSpPr/>
          <p:nvPr/>
        </p:nvSpPr>
        <p:spPr>
          <a:xfrm>
            <a:off x="-30960" y="540000"/>
            <a:ext cx="241200" cy="4369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6" name="CustomShape 42"/>
          <p:cNvSpPr/>
          <p:nvPr/>
        </p:nvSpPr>
        <p:spPr>
          <a:xfrm flipH="1">
            <a:off x="8424360" y="3300480"/>
            <a:ext cx="1106280" cy="11052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43"/>
          <p:cNvSpPr/>
          <p:nvPr/>
        </p:nvSpPr>
        <p:spPr>
          <a:xfrm flipH="1">
            <a:off x="8314920" y="3300480"/>
            <a:ext cx="1106280" cy="1105200"/>
          </a:xfrm>
          <a:prstGeom prst="mathMultiply">
            <a:avLst>
              <a:gd name="adj1" fmla="val 2352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44"/>
          <p:cNvSpPr/>
          <p:nvPr/>
        </p:nvSpPr>
        <p:spPr>
          <a:xfrm>
            <a:off x="3862440" y="482940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45"/>
          <p:cNvSpPr/>
          <p:nvPr/>
        </p:nvSpPr>
        <p:spPr>
          <a:xfrm>
            <a:off x="3784320" y="4759200"/>
            <a:ext cx="1456560" cy="145656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70" name="Group 46"/>
          <p:cNvGrpSpPr/>
          <p:nvPr/>
        </p:nvGrpSpPr>
        <p:grpSpPr>
          <a:xfrm>
            <a:off x="8389440" y="-11880"/>
            <a:ext cx="449280" cy="2176200"/>
            <a:chOff x="8389440" y="-11880"/>
            <a:chExt cx="449280" cy="2176200"/>
          </a:xfrm>
        </p:grpSpPr>
        <p:sp>
          <p:nvSpPr>
            <p:cNvPr id="971" name="CustomShape 47"/>
            <p:cNvSpPr/>
            <p:nvPr/>
          </p:nvSpPr>
          <p:spPr>
            <a:xfrm>
              <a:off x="8389440" y="141120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2" name="CustomShape 48"/>
            <p:cNvSpPr/>
            <p:nvPr/>
          </p:nvSpPr>
          <p:spPr>
            <a:xfrm>
              <a:off x="8389440" y="117432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CustomShape 49"/>
            <p:cNvSpPr/>
            <p:nvPr/>
          </p:nvSpPr>
          <p:spPr>
            <a:xfrm>
              <a:off x="8389440" y="93744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4" name="CustomShape 50"/>
            <p:cNvSpPr/>
            <p:nvPr/>
          </p:nvSpPr>
          <p:spPr>
            <a:xfrm>
              <a:off x="8389440" y="7005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5" name="CustomShape 51"/>
            <p:cNvSpPr/>
            <p:nvPr/>
          </p:nvSpPr>
          <p:spPr>
            <a:xfrm>
              <a:off x="8389440" y="46080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CustomShape 52"/>
            <p:cNvSpPr/>
            <p:nvPr/>
          </p:nvSpPr>
          <p:spPr>
            <a:xfrm>
              <a:off x="8592480" y="141120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CustomShape 53"/>
            <p:cNvSpPr/>
            <p:nvPr/>
          </p:nvSpPr>
          <p:spPr>
            <a:xfrm>
              <a:off x="8592480" y="117432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CustomShape 54"/>
            <p:cNvSpPr/>
            <p:nvPr/>
          </p:nvSpPr>
          <p:spPr>
            <a:xfrm>
              <a:off x="8592480" y="93744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CustomShape 55"/>
            <p:cNvSpPr/>
            <p:nvPr/>
          </p:nvSpPr>
          <p:spPr>
            <a:xfrm>
              <a:off x="8592480" y="700560"/>
              <a:ext cx="42480" cy="3924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CustomShape 56"/>
            <p:cNvSpPr/>
            <p:nvPr/>
          </p:nvSpPr>
          <p:spPr>
            <a:xfrm>
              <a:off x="8592480" y="46080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CustomShape 57"/>
            <p:cNvSpPr/>
            <p:nvPr/>
          </p:nvSpPr>
          <p:spPr>
            <a:xfrm>
              <a:off x="8795520" y="141120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CustomShape 58"/>
            <p:cNvSpPr/>
            <p:nvPr/>
          </p:nvSpPr>
          <p:spPr>
            <a:xfrm>
              <a:off x="8795520" y="117432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CustomShape 59"/>
            <p:cNvSpPr/>
            <p:nvPr/>
          </p:nvSpPr>
          <p:spPr>
            <a:xfrm>
              <a:off x="8795520" y="93744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CustomShape 60"/>
            <p:cNvSpPr/>
            <p:nvPr/>
          </p:nvSpPr>
          <p:spPr>
            <a:xfrm>
              <a:off x="8795520" y="700560"/>
              <a:ext cx="43200" cy="3924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CustomShape 61"/>
            <p:cNvSpPr/>
            <p:nvPr/>
          </p:nvSpPr>
          <p:spPr>
            <a:xfrm>
              <a:off x="8389440" y="212076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CustomShape 62"/>
            <p:cNvSpPr/>
            <p:nvPr/>
          </p:nvSpPr>
          <p:spPr>
            <a:xfrm>
              <a:off x="8389440" y="188460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CustomShape 63"/>
            <p:cNvSpPr/>
            <p:nvPr/>
          </p:nvSpPr>
          <p:spPr>
            <a:xfrm>
              <a:off x="8389440" y="16480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8" name="CustomShape 64"/>
            <p:cNvSpPr/>
            <p:nvPr/>
          </p:nvSpPr>
          <p:spPr>
            <a:xfrm>
              <a:off x="8592480" y="2120760"/>
              <a:ext cx="42480" cy="4356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9" name="CustomShape 65"/>
            <p:cNvSpPr/>
            <p:nvPr/>
          </p:nvSpPr>
          <p:spPr>
            <a:xfrm>
              <a:off x="8592480" y="188460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0" name="CustomShape 66"/>
            <p:cNvSpPr/>
            <p:nvPr/>
          </p:nvSpPr>
          <p:spPr>
            <a:xfrm>
              <a:off x="8592480" y="16480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0" y="389"/>
                  </a:cubicBezTo>
                  <a:cubicBezTo>
                    <a:pt x="303" y="389"/>
                    <a:pt x="390" y="295"/>
                    <a:pt x="390" y="180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1" name="CustomShape 67"/>
            <p:cNvSpPr/>
            <p:nvPr/>
          </p:nvSpPr>
          <p:spPr>
            <a:xfrm>
              <a:off x="8795520" y="212076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68"/>
            <p:cNvSpPr/>
            <p:nvPr/>
          </p:nvSpPr>
          <p:spPr>
            <a:xfrm>
              <a:off x="8795520" y="188460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69"/>
            <p:cNvSpPr/>
            <p:nvPr/>
          </p:nvSpPr>
          <p:spPr>
            <a:xfrm>
              <a:off x="8795520" y="164808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180"/>
                  </a:cubicBezTo>
                  <a:cubicBezTo>
                    <a:pt x="1" y="295"/>
                    <a:pt x="94" y="389"/>
                    <a:pt x="217" y="389"/>
                  </a:cubicBezTo>
                  <a:cubicBezTo>
                    <a:pt x="303" y="389"/>
                    <a:pt x="397" y="295"/>
                    <a:pt x="397" y="180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CustomShape 70"/>
            <p:cNvSpPr/>
            <p:nvPr/>
          </p:nvSpPr>
          <p:spPr>
            <a:xfrm>
              <a:off x="8795520" y="460800"/>
              <a:ext cx="43200" cy="4356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5" name="CustomShape 71"/>
            <p:cNvSpPr/>
            <p:nvPr/>
          </p:nvSpPr>
          <p:spPr>
            <a:xfrm>
              <a:off x="8389440" y="22464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CustomShape 72"/>
            <p:cNvSpPr/>
            <p:nvPr/>
          </p:nvSpPr>
          <p:spPr>
            <a:xfrm>
              <a:off x="8389440" y="-118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7" name="CustomShape 73"/>
            <p:cNvSpPr/>
            <p:nvPr/>
          </p:nvSpPr>
          <p:spPr>
            <a:xfrm>
              <a:off x="8592480" y="22464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8" name="CustomShape 74"/>
            <p:cNvSpPr/>
            <p:nvPr/>
          </p:nvSpPr>
          <p:spPr>
            <a:xfrm>
              <a:off x="8592480" y="-11880"/>
              <a:ext cx="42480" cy="4248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CustomShape 75"/>
            <p:cNvSpPr/>
            <p:nvPr/>
          </p:nvSpPr>
          <p:spPr>
            <a:xfrm>
              <a:off x="8795520" y="22464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0" name="CustomShape 76"/>
            <p:cNvSpPr/>
            <p:nvPr/>
          </p:nvSpPr>
          <p:spPr>
            <a:xfrm>
              <a:off x="8795520" y="-11880"/>
              <a:ext cx="43200" cy="4248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1" name="CustomShape 77"/>
          <p:cNvSpPr/>
          <p:nvPr/>
        </p:nvSpPr>
        <p:spPr>
          <a:xfrm>
            <a:off x="720000" y="4910400"/>
            <a:ext cx="2846160" cy="248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02" name="Group 78"/>
          <p:cNvGrpSpPr/>
          <p:nvPr/>
        </p:nvGrpSpPr>
        <p:grpSpPr>
          <a:xfrm>
            <a:off x="0" y="4759920"/>
            <a:ext cx="1382040" cy="425160"/>
            <a:chOff x="0" y="4759920"/>
            <a:chExt cx="1382040" cy="425160"/>
          </a:xfrm>
        </p:grpSpPr>
        <p:sp>
          <p:nvSpPr>
            <p:cNvPr id="1003" name="CustomShape 79"/>
            <p:cNvSpPr/>
            <p:nvPr/>
          </p:nvSpPr>
          <p:spPr>
            <a:xfrm rot="16200000">
              <a:off x="1343160" y="5146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CustomShape 80"/>
            <p:cNvSpPr/>
            <p:nvPr/>
          </p:nvSpPr>
          <p:spPr>
            <a:xfrm rot="16200000">
              <a:off x="1119240" y="5146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CustomShape 81"/>
            <p:cNvSpPr/>
            <p:nvPr/>
          </p:nvSpPr>
          <p:spPr>
            <a:xfrm rot="16200000">
              <a:off x="895680" y="5146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CustomShape 82"/>
            <p:cNvSpPr/>
            <p:nvPr/>
          </p:nvSpPr>
          <p:spPr>
            <a:xfrm rot="16200000">
              <a:off x="671760" y="514620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7" name="CustomShape 83"/>
            <p:cNvSpPr/>
            <p:nvPr/>
          </p:nvSpPr>
          <p:spPr>
            <a:xfrm rot="16200000">
              <a:off x="447120" y="514440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8" name="CustomShape 84"/>
            <p:cNvSpPr/>
            <p:nvPr/>
          </p:nvSpPr>
          <p:spPr>
            <a:xfrm rot="16200000">
              <a:off x="1343160" y="495396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9" name="CustomShape 85"/>
            <p:cNvSpPr/>
            <p:nvPr/>
          </p:nvSpPr>
          <p:spPr>
            <a:xfrm rot="16200000">
              <a:off x="1119240" y="495396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0" y="361"/>
                  </a:cubicBezTo>
                  <a:cubicBezTo>
                    <a:pt x="303" y="361"/>
                    <a:pt x="390" y="303"/>
                    <a:pt x="390" y="181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0" name="CustomShape 86"/>
            <p:cNvSpPr/>
            <p:nvPr/>
          </p:nvSpPr>
          <p:spPr>
            <a:xfrm rot="16200000">
              <a:off x="895680" y="495396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0" y="360"/>
                  </a:cubicBezTo>
                  <a:cubicBezTo>
                    <a:pt x="303" y="360"/>
                    <a:pt x="390" y="274"/>
                    <a:pt x="390" y="180"/>
                  </a:cubicBezTo>
                  <a:cubicBezTo>
                    <a:pt x="390" y="94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1" name="CustomShape 87"/>
            <p:cNvSpPr/>
            <p:nvPr/>
          </p:nvSpPr>
          <p:spPr>
            <a:xfrm rot="16200000">
              <a:off x="671760" y="4953960"/>
              <a:ext cx="40320" cy="37080"/>
            </a:xfrm>
            <a:custGeom>
              <a:avLst/>
              <a:gdLst/>
              <a:ahLst/>
              <a:rect l="l" t="t" r="r" b="b"/>
              <a:pathLst>
                <a:path w="390" h="361">
                  <a:moveTo>
                    <a:pt x="210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0" y="361"/>
                  </a:cubicBezTo>
                  <a:cubicBezTo>
                    <a:pt x="303" y="361"/>
                    <a:pt x="390" y="275"/>
                    <a:pt x="390" y="181"/>
                  </a:cubicBezTo>
                  <a:cubicBezTo>
                    <a:pt x="390" y="66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2" name="CustomShape 88"/>
            <p:cNvSpPr/>
            <p:nvPr/>
          </p:nvSpPr>
          <p:spPr>
            <a:xfrm rot="16200000">
              <a:off x="447120" y="4952160"/>
              <a:ext cx="40320" cy="41040"/>
            </a:xfrm>
            <a:custGeom>
              <a:avLst/>
              <a:gdLst/>
              <a:ahLst/>
              <a:rect l="l" t="t" r="r" b="b"/>
              <a:pathLst>
                <a:path w="390" h="397">
                  <a:moveTo>
                    <a:pt x="210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0" y="397"/>
                  </a:cubicBezTo>
                  <a:cubicBezTo>
                    <a:pt x="303" y="397"/>
                    <a:pt x="390" y="303"/>
                    <a:pt x="390" y="217"/>
                  </a:cubicBezTo>
                  <a:cubicBezTo>
                    <a:pt x="390" y="94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3" name="CustomShape 89"/>
            <p:cNvSpPr/>
            <p:nvPr/>
          </p:nvSpPr>
          <p:spPr>
            <a:xfrm rot="16200000">
              <a:off x="1342800" y="47617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87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4" name="CustomShape 90"/>
            <p:cNvSpPr/>
            <p:nvPr/>
          </p:nvSpPr>
          <p:spPr>
            <a:xfrm rot="16200000">
              <a:off x="1118880" y="47617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94"/>
                    <a:pt x="1" y="181"/>
                  </a:cubicBezTo>
                  <a:cubicBezTo>
                    <a:pt x="1" y="303"/>
                    <a:pt x="94" y="361"/>
                    <a:pt x="217" y="361"/>
                  </a:cubicBezTo>
                  <a:cubicBezTo>
                    <a:pt x="303" y="361"/>
                    <a:pt x="397" y="303"/>
                    <a:pt x="397" y="181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5" name="CustomShape 91"/>
            <p:cNvSpPr/>
            <p:nvPr/>
          </p:nvSpPr>
          <p:spPr>
            <a:xfrm rot="16200000">
              <a:off x="895320" y="47617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0"/>
                  </a:moveTo>
                  <a:cubicBezTo>
                    <a:pt x="94" y="0"/>
                    <a:pt x="1" y="94"/>
                    <a:pt x="1" y="180"/>
                  </a:cubicBezTo>
                  <a:cubicBezTo>
                    <a:pt x="1" y="274"/>
                    <a:pt x="94" y="360"/>
                    <a:pt x="217" y="360"/>
                  </a:cubicBezTo>
                  <a:cubicBezTo>
                    <a:pt x="303" y="360"/>
                    <a:pt x="397" y="274"/>
                    <a:pt x="397" y="180"/>
                  </a:cubicBezTo>
                  <a:cubicBezTo>
                    <a:pt x="397" y="94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6" name="CustomShape 92"/>
            <p:cNvSpPr/>
            <p:nvPr/>
          </p:nvSpPr>
          <p:spPr>
            <a:xfrm rot="16200000">
              <a:off x="671400" y="4761720"/>
              <a:ext cx="41040" cy="37080"/>
            </a:xfrm>
            <a:custGeom>
              <a:avLst/>
              <a:gdLst/>
              <a:ahLst/>
              <a:rect l="l" t="t" r="r" b="b"/>
              <a:pathLst>
                <a:path w="397" h="361">
                  <a:moveTo>
                    <a:pt x="217" y="1"/>
                  </a:moveTo>
                  <a:cubicBezTo>
                    <a:pt x="94" y="1"/>
                    <a:pt x="1" y="66"/>
                    <a:pt x="1" y="181"/>
                  </a:cubicBezTo>
                  <a:cubicBezTo>
                    <a:pt x="1" y="275"/>
                    <a:pt x="94" y="361"/>
                    <a:pt x="217" y="361"/>
                  </a:cubicBezTo>
                  <a:cubicBezTo>
                    <a:pt x="303" y="361"/>
                    <a:pt x="397" y="275"/>
                    <a:pt x="397" y="181"/>
                  </a:cubicBezTo>
                  <a:cubicBezTo>
                    <a:pt x="397" y="66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7" name="CustomShape 93"/>
            <p:cNvSpPr/>
            <p:nvPr/>
          </p:nvSpPr>
          <p:spPr>
            <a:xfrm rot="16200000">
              <a:off x="446760" y="4759920"/>
              <a:ext cx="41040" cy="41040"/>
            </a:xfrm>
            <a:custGeom>
              <a:avLst/>
              <a:gdLst/>
              <a:ahLst/>
              <a:rect l="l" t="t" r="r" b="b"/>
              <a:pathLst>
                <a:path w="397" h="397">
                  <a:moveTo>
                    <a:pt x="217" y="1"/>
                  </a:moveTo>
                  <a:cubicBezTo>
                    <a:pt x="94" y="1"/>
                    <a:pt x="1" y="94"/>
                    <a:pt x="1" y="217"/>
                  </a:cubicBezTo>
                  <a:cubicBezTo>
                    <a:pt x="1" y="303"/>
                    <a:pt x="94" y="397"/>
                    <a:pt x="217" y="397"/>
                  </a:cubicBezTo>
                  <a:cubicBezTo>
                    <a:pt x="303" y="397"/>
                    <a:pt x="397" y="303"/>
                    <a:pt x="397" y="217"/>
                  </a:cubicBezTo>
                  <a:cubicBezTo>
                    <a:pt x="397" y="94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8" name="CustomShape 94"/>
            <p:cNvSpPr/>
            <p:nvPr/>
          </p:nvSpPr>
          <p:spPr>
            <a:xfrm rot="16200000">
              <a:off x="223560" y="51447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9" name="CustomShape 95"/>
            <p:cNvSpPr/>
            <p:nvPr/>
          </p:nvSpPr>
          <p:spPr>
            <a:xfrm rot="16200000">
              <a:off x="0" y="514476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0" name="CustomShape 96"/>
            <p:cNvSpPr/>
            <p:nvPr/>
          </p:nvSpPr>
          <p:spPr>
            <a:xfrm rot="16200000">
              <a:off x="223560" y="495252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0" y="390"/>
                  </a:cubicBezTo>
                  <a:cubicBezTo>
                    <a:pt x="303" y="390"/>
                    <a:pt x="390" y="296"/>
                    <a:pt x="390" y="210"/>
                  </a:cubicBezTo>
                  <a:cubicBezTo>
                    <a:pt x="390" y="87"/>
                    <a:pt x="303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1" name="CustomShape 97"/>
            <p:cNvSpPr/>
            <p:nvPr/>
          </p:nvSpPr>
          <p:spPr>
            <a:xfrm rot="16200000">
              <a:off x="0" y="4952520"/>
              <a:ext cx="40320" cy="40320"/>
            </a:xfrm>
            <a:custGeom>
              <a:avLst/>
              <a:gdLst/>
              <a:ahLst/>
              <a:rect l="l" t="t" r="r" b="b"/>
              <a:pathLst>
                <a:path w="390" h="390">
                  <a:moveTo>
                    <a:pt x="210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0" y="389"/>
                  </a:cubicBezTo>
                  <a:cubicBezTo>
                    <a:pt x="303" y="389"/>
                    <a:pt x="390" y="296"/>
                    <a:pt x="390" y="209"/>
                  </a:cubicBezTo>
                  <a:cubicBezTo>
                    <a:pt x="390" y="87"/>
                    <a:pt x="30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2" name="CustomShape 98"/>
            <p:cNvSpPr/>
            <p:nvPr/>
          </p:nvSpPr>
          <p:spPr>
            <a:xfrm rot="16200000">
              <a:off x="223200" y="476028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1"/>
                  </a:moveTo>
                  <a:cubicBezTo>
                    <a:pt x="94" y="1"/>
                    <a:pt x="1" y="87"/>
                    <a:pt x="1" y="210"/>
                  </a:cubicBezTo>
                  <a:cubicBezTo>
                    <a:pt x="1" y="296"/>
                    <a:pt x="94" y="390"/>
                    <a:pt x="217" y="390"/>
                  </a:cubicBezTo>
                  <a:cubicBezTo>
                    <a:pt x="303" y="390"/>
                    <a:pt x="397" y="296"/>
                    <a:pt x="397" y="210"/>
                  </a:cubicBezTo>
                  <a:cubicBezTo>
                    <a:pt x="397" y="87"/>
                    <a:pt x="303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3" name="CustomShape 99"/>
            <p:cNvSpPr/>
            <p:nvPr/>
          </p:nvSpPr>
          <p:spPr>
            <a:xfrm rot="16200000">
              <a:off x="0" y="4760280"/>
              <a:ext cx="41040" cy="40320"/>
            </a:xfrm>
            <a:custGeom>
              <a:avLst/>
              <a:gdLst/>
              <a:ahLst/>
              <a:rect l="l" t="t" r="r" b="b"/>
              <a:pathLst>
                <a:path w="397" h="390">
                  <a:moveTo>
                    <a:pt x="217" y="0"/>
                  </a:moveTo>
                  <a:cubicBezTo>
                    <a:pt x="94" y="0"/>
                    <a:pt x="1" y="87"/>
                    <a:pt x="1" y="209"/>
                  </a:cubicBezTo>
                  <a:cubicBezTo>
                    <a:pt x="1" y="296"/>
                    <a:pt x="94" y="389"/>
                    <a:pt x="217" y="389"/>
                  </a:cubicBezTo>
                  <a:cubicBezTo>
                    <a:pt x="303" y="389"/>
                    <a:pt x="397" y="296"/>
                    <a:pt x="397" y="209"/>
                  </a:cubicBezTo>
                  <a:cubicBezTo>
                    <a:pt x="397" y="87"/>
                    <a:pt x="303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24" name="PlaceHolder 10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025" name="PlaceHolder 10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7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tif"/><Relationship Id="rId2" Type="http://schemas.openxmlformats.org/officeDocument/2006/relationships/image" Target="../media/image19.tif"/><Relationship Id="rId3" Type="http://schemas.openxmlformats.org/officeDocument/2006/relationships/slideLayout" Target="../slideLayouts/slideLayout7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7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7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7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8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tif"/><Relationship Id="rId2" Type="http://schemas.openxmlformats.org/officeDocument/2006/relationships/image" Target="../media/image34.tif"/><Relationship Id="rId3" Type="http://schemas.openxmlformats.org/officeDocument/2006/relationships/slideLayout" Target="../slideLayouts/slideLayout8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tif"/><Relationship Id="rId2" Type="http://schemas.openxmlformats.org/officeDocument/2006/relationships/image" Target="../media/image36.tif"/><Relationship Id="rId3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tif"/><Relationship Id="rId2" Type="http://schemas.openxmlformats.org/officeDocument/2006/relationships/image" Target="../media/image38.tif"/><Relationship Id="rId3" Type="http://schemas.openxmlformats.org/officeDocument/2006/relationships/slideLayout" Target="../slideLayouts/slideLayout8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tif"/><Relationship Id="rId2" Type="http://schemas.openxmlformats.org/officeDocument/2006/relationships/image" Target="../media/image40.tif"/><Relationship Id="rId3" Type="http://schemas.openxmlformats.org/officeDocument/2006/relationships/image" Target="../media/image41.tif"/><Relationship Id="rId4" Type="http://schemas.openxmlformats.org/officeDocument/2006/relationships/slideLayout" Target="../slideLayouts/slideLayout8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tif"/><Relationship Id="rId2" Type="http://schemas.openxmlformats.org/officeDocument/2006/relationships/slideLayout" Target="../slideLayouts/slideLayout8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tif"/><Relationship Id="rId2" Type="http://schemas.openxmlformats.org/officeDocument/2006/relationships/image" Target="../media/image44.tif"/><Relationship Id="rId3" Type="http://schemas.openxmlformats.org/officeDocument/2006/relationships/image" Target="../media/image45.tif"/><Relationship Id="rId4" Type="http://schemas.openxmlformats.org/officeDocument/2006/relationships/slideLayout" Target="../slideLayouts/slideLayout8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8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8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0.tif"/><Relationship Id="rId2" Type="http://schemas.openxmlformats.org/officeDocument/2006/relationships/image" Target="../media/image51.tif"/><Relationship Id="rId3" Type="http://schemas.openxmlformats.org/officeDocument/2006/relationships/slideLayout" Target="../slideLayouts/slideLayout8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tif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6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image" Target="../media/image11.gif"/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6" Type="http://schemas.openxmlformats.org/officeDocument/2006/relationships/slideLayout" Target="../slideLayouts/slideLayout6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6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CustomShape 1"/>
          <p:cNvSpPr/>
          <p:nvPr/>
        </p:nvSpPr>
        <p:spPr>
          <a:xfrm>
            <a:off x="720000" y="1337400"/>
            <a:ext cx="7703280" cy="17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es-ES" sz="4200" spc="-1" strike="noStrike">
                <a:solidFill>
                  <a:srgbClr val="000000"/>
                </a:solidFill>
                <a:latin typeface="Prompt"/>
                <a:ea typeface="Prompt"/>
              </a:rPr>
              <a:t>TRABAJO VOLUNTARIO</a:t>
            </a:r>
            <a:br/>
            <a:r>
              <a:rPr b="0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”EXPERIENCIA PARTENERSCHAFT”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63" name="CustomShape 2"/>
          <p:cNvSpPr/>
          <p:nvPr/>
        </p:nvSpPr>
        <p:spPr>
          <a:xfrm>
            <a:off x="720000" y="3369240"/>
            <a:ext cx="7703280" cy="44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1600" spc="-1" strike="noStrike">
                <a:solidFill>
                  <a:srgbClr val="000000"/>
                </a:solidFill>
                <a:latin typeface="Nanum Gothic"/>
                <a:ea typeface="Nanum Gothic"/>
              </a:rPr>
              <a:t>CHUPACA - PERÚ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1064" name="Imagen 1" descr=""/>
          <p:cNvPicPr/>
          <p:nvPr/>
        </p:nvPicPr>
        <p:blipFill>
          <a:blip r:embed="rId1"/>
          <a:stretch/>
        </p:blipFill>
        <p:spPr>
          <a:xfrm>
            <a:off x="7330320" y="727560"/>
            <a:ext cx="1026000" cy="93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Imagen 10" descr=""/>
          <p:cNvPicPr/>
          <p:nvPr/>
        </p:nvPicPr>
        <p:blipFill>
          <a:blip r:embed="rId1"/>
          <a:stretch/>
        </p:blipFill>
        <p:spPr>
          <a:xfrm>
            <a:off x="699120" y="1089360"/>
            <a:ext cx="3253320" cy="2440080"/>
          </a:xfrm>
          <a:prstGeom prst="rect">
            <a:avLst/>
          </a:prstGeom>
          <a:ln>
            <a:noFill/>
          </a:ln>
        </p:spPr>
      </p:pic>
      <p:pic>
        <p:nvPicPr>
          <p:cNvPr id="1224" name="Imagen 20" descr=""/>
          <p:cNvPicPr/>
          <p:nvPr/>
        </p:nvPicPr>
        <p:blipFill>
          <a:blip r:embed="rId2"/>
          <a:stretch/>
        </p:blipFill>
        <p:spPr>
          <a:xfrm>
            <a:off x="4134960" y="416880"/>
            <a:ext cx="4309200" cy="4309200"/>
          </a:xfrm>
          <a:prstGeom prst="rect">
            <a:avLst/>
          </a:prstGeom>
          <a:ln>
            <a:noFill/>
          </a:ln>
        </p:spPr>
      </p:pic>
      <p:sp>
        <p:nvSpPr>
          <p:cNvPr id="1225" name="CustomShape 1"/>
          <p:cNvSpPr/>
          <p:nvPr/>
        </p:nvSpPr>
        <p:spPr>
          <a:xfrm>
            <a:off x="449280" y="3724920"/>
            <a:ext cx="3312000" cy="77904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TRABAJO EN EQUIPO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26" name="CustomShape 2"/>
          <p:cNvSpPr/>
          <p:nvPr/>
        </p:nvSpPr>
        <p:spPr>
          <a:xfrm>
            <a:off x="1491480" y="4620240"/>
            <a:ext cx="12276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TEAMWORK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Imagen 4" descr=""/>
          <p:cNvPicPr/>
          <p:nvPr/>
        </p:nvPicPr>
        <p:blipFill>
          <a:blip r:embed="rId1"/>
          <a:stretch/>
        </p:blipFill>
        <p:spPr>
          <a:xfrm>
            <a:off x="578160" y="1181160"/>
            <a:ext cx="2903760" cy="2053800"/>
          </a:xfrm>
          <a:prstGeom prst="rect">
            <a:avLst/>
          </a:prstGeom>
          <a:ln>
            <a:noFill/>
          </a:ln>
        </p:spPr>
      </p:pic>
      <p:pic>
        <p:nvPicPr>
          <p:cNvPr id="1228" name="Imagen 5" descr=""/>
          <p:cNvPicPr/>
          <p:nvPr/>
        </p:nvPicPr>
        <p:blipFill>
          <a:blip r:embed="rId2"/>
          <a:stretch/>
        </p:blipFill>
        <p:spPr>
          <a:xfrm>
            <a:off x="3657600" y="495360"/>
            <a:ext cx="4463640" cy="4361760"/>
          </a:xfrm>
          <a:prstGeom prst="rect">
            <a:avLst/>
          </a:prstGeom>
          <a:ln>
            <a:noFill/>
          </a:ln>
        </p:spPr>
      </p:pic>
      <p:sp>
        <p:nvSpPr>
          <p:cNvPr id="1229" name="CustomShape 1"/>
          <p:cNvSpPr/>
          <p:nvPr/>
        </p:nvSpPr>
        <p:spPr>
          <a:xfrm>
            <a:off x="374040" y="3456000"/>
            <a:ext cx="3312000" cy="119160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TRABAJO EN EQUIPO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coordinaciones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30" name="CustomShape 2"/>
          <p:cNvSpPr/>
          <p:nvPr/>
        </p:nvSpPr>
        <p:spPr>
          <a:xfrm>
            <a:off x="1524600" y="4647960"/>
            <a:ext cx="14882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Koordinierungen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Imagen 3" descr=""/>
          <p:cNvPicPr/>
          <p:nvPr/>
        </p:nvPicPr>
        <p:blipFill>
          <a:blip r:embed="rId1"/>
          <a:stretch/>
        </p:blipFill>
        <p:spPr>
          <a:xfrm>
            <a:off x="759960" y="743760"/>
            <a:ext cx="2553120" cy="2295360"/>
          </a:xfrm>
          <a:prstGeom prst="rect">
            <a:avLst/>
          </a:prstGeom>
          <a:ln>
            <a:noFill/>
          </a:ln>
        </p:spPr>
      </p:pic>
      <p:sp>
        <p:nvSpPr>
          <p:cNvPr id="1232" name="CustomShape 1"/>
          <p:cNvSpPr/>
          <p:nvPr/>
        </p:nvSpPr>
        <p:spPr>
          <a:xfrm>
            <a:off x="3468600" y="533160"/>
            <a:ext cx="3312000" cy="4150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PARTICIPACIÒN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33" name="Imagen 6" descr=""/>
          <p:cNvPicPr/>
          <p:nvPr/>
        </p:nvPicPr>
        <p:blipFill>
          <a:blip r:embed="rId2"/>
          <a:stretch/>
        </p:blipFill>
        <p:spPr>
          <a:xfrm>
            <a:off x="5830560" y="1108440"/>
            <a:ext cx="2570040" cy="1930680"/>
          </a:xfrm>
          <a:prstGeom prst="rect">
            <a:avLst/>
          </a:prstGeom>
          <a:ln>
            <a:noFill/>
          </a:ln>
        </p:spPr>
      </p:pic>
      <p:pic>
        <p:nvPicPr>
          <p:cNvPr id="1234" name="Imagen 7" descr=""/>
          <p:cNvPicPr/>
          <p:nvPr/>
        </p:nvPicPr>
        <p:blipFill>
          <a:blip r:embed="rId3"/>
          <a:stretch/>
        </p:blipFill>
        <p:spPr>
          <a:xfrm>
            <a:off x="3468600" y="1891800"/>
            <a:ext cx="2205720" cy="2941200"/>
          </a:xfrm>
          <a:prstGeom prst="rect">
            <a:avLst/>
          </a:prstGeom>
          <a:ln>
            <a:noFill/>
          </a:ln>
        </p:spPr>
      </p:pic>
      <p:sp>
        <p:nvSpPr>
          <p:cNvPr id="1235" name="CustomShape 2"/>
          <p:cNvSpPr/>
          <p:nvPr/>
        </p:nvSpPr>
        <p:spPr>
          <a:xfrm>
            <a:off x="759960" y="3358800"/>
            <a:ext cx="2205720" cy="4150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eventos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36" name="CustomShape 3"/>
          <p:cNvSpPr/>
          <p:nvPr/>
        </p:nvSpPr>
        <p:spPr>
          <a:xfrm>
            <a:off x="6012360" y="3774960"/>
            <a:ext cx="2205720" cy="4150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actividades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37" name="CustomShape 4"/>
          <p:cNvSpPr/>
          <p:nvPr/>
        </p:nvSpPr>
        <p:spPr>
          <a:xfrm>
            <a:off x="6012360" y="4402440"/>
            <a:ext cx="2205720" cy="4150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Jornadas, etc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38" name="CustomShape 5"/>
          <p:cNvSpPr/>
          <p:nvPr/>
        </p:nvSpPr>
        <p:spPr>
          <a:xfrm>
            <a:off x="412560" y="4000320"/>
            <a:ext cx="324756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PE" sz="1800" spc="-1" strike="noStrike">
                <a:solidFill>
                  <a:srgbClr val="000000"/>
                </a:solidFill>
                <a:latin typeface="Arial"/>
                <a:ea typeface="Arial"/>
              </a:rPr>
              <a:t>Teilnahme an Veranstaltungen, Aktivitäten, Konferenzen, etc.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CustomShape 1"/>
          <p:cNvSpPr/>
          <p:nvPr/>
        </p:nvSpPr>
        <p:spPr>
          <a:xfrm>
            <a:off x="2657160" y="2862720"/>
            <a:ext cx="3828960" cy="53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0" name="CustomShape 2"/>
          <p:cNvSpPr/>
          <p:nvPr/>
        </p:nvSpPr>
        <p:spPr>
          <a:xfrm>
            <a:off x="2408400" y="1786680"/>
            <a:ext cx="4354920" cy="107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1" name="Imagen 3" descr=""/>
          <p:cNvPicPr/>
          <p:nvPr/>
        </p:nvPicPr>
        <p:blipFill>
          <a:blip r:embed="rId1"/>
          <a:stretch/>
        </p:blipFill>
        <p:spPr>
          <a:xfrm>
            <a:off x="1196640" y="322560"/>
            <a:ext cx="6215760" cy="4497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CustomShape 1"/>
          <p:cNvSpPr/>
          <p:nvPr/>
        </p:nvSpPr>
        <p:spPr>
          <a:xfrm>
            <a:off x="730080" y="511560"/>
            <a:ext cx="7683120" cy="61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42360" algn="ctr">
              <a:lnSpc>
                <a:spcPct val="100000"/>
              </a:lnSpc>
              <a:tabLst>
                <a:tab algn="l" pos="0"/>
              </a:tabLst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¿Qué hace que el trabajo sea eficiente?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43" name="Imagen 12" descr=""/>
          <p:cNvPicPr/>
          <p:nvPr/>
        </p:nvPicPr>
        <p:blipFill>
          <a:blip r:embed="rId1"/>
          <a:stretch/>
        </p:blipFill>
        <p:spPr>
          <a:xfrm>
            <a:off x="371520" y="1488600"/>
            <a:ext cx="2347920" cy="3125880"/>
          </a:xfrm>
          <a:prstGeom prst="rect">
            <a:avLst/>
          </a:prstGeom>
          <a:ln>
            <a:noFill/>
          </a:ln>
        </p:spPr>
      </p:pic>
      <p:pic>
        <p:nvPicPr>
          <p:cNvPr id="1244" name="Imagen 14" descr=""/>
          <p:cNvPicPr/>
          <p:nvPr/>
        </p:nvPicPr>
        <p:blipFill>
          <a:blip r:embed="rId2"/>
          <a:stretch/>
        </p:blipFill>
        <p:spPr>
          <a:xfrm>
            <a:off x="2934360" y="1451880"/>
            <a:ext cx="2347920" cy="1760760"/>
          </a:xfrm>
          <a:prstGeom prst="rect">
            <a:avLst/>
          </a:prstGeom>
          <a:ln>
            <a:noFill/>
          </a:ln>
        </p:spPr>
      </p:pic>
      <p:sp>
        <p:nvSpPr>
          <p:cNvPr id="1245" name="CustomShape 2"/>
          <p:cNvSpPr/>
          <p:nvPr/>
        </p:nvSpPr>
        <p:spPr>
          <a:xfrm>
            <a:off x="2988000" y="3908160"/>
            <a:ext cx="1772640" cy="4150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AMISTAD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46" name="Imagen 29" descr=""/>
          <p:cNvPicPr/>
          <p:nvPr/>
        </p:nvPicPr>
        <p:blipFill>
          <a:blip r:embed="rId3"/>
          <a:stretch/>
        </p:blipFill>
        <p:spPr>
          <a:xfrm>
            <a:off x="5456520" y="1459080"/>
            <a:ext cx="3462480" cy="2448720"/>
          </a:xfrm>
          <a:prstGeom prst="rect">
            <a:avLst/>
          </a:prstGeom>
          <a:ln>
            <a:noFill/>
          </a:ln>
        </p:spPr>
      </p:pic>
      <p:sp>
        <p:nvSpPr>
          <p:cNvPr id="1247" name="CustomShape 3"/>
          <p:cNvSpPr/>
          <p:nvPr/>
        </p:nvSpPr>
        <p:spPr>
          <a:xfrm>
            <a:off x="2757240" y="973080"/>
            <a:ext cx="36288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Was macht die Arbeit effizient?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48" name="CustomShape 4"/>
          <p:cNvSpPr/>
          <p:nvPr/>
        </p:nvSpPr>
        <p:spPr>
          <a:xfrm>
            <a:off x="3245040" y="4324320"/>
            <a:ext cx="12582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FRIENDSHIP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CustomShape 1"/>
          <p:cNvSpPr/>
          <p:nvPr/>
        </p:nvSpPr>
        <p:spPr>
          <a:xfrm>
            <a:off x="6103800" y="1312920"/>
            <a:ext cx="1772640" cy="4150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AMISTAD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50" name="Imagen 12" descr=""/>
          <p:cNvPicPr/>
          <p:nvPr/>
        </p:nvPicPr>
        <p:blipFill>
          <a:blip r:embed="rId1"/>
          <a:stretch/>
        </p:blipFill>
        <p:spPr>
          <a:xfrm rot="10800000">
            <a:off x="194760" y="856080"/>
            <a:ext cx="4970160" cy="3733920"/>
          </a:xfrm>
          <a:prstGeom prst="rect">
            <a:avLst/>
          </a:prstGeom>
          <a:ln>
            <a:noFill/>
          </a:ln>
        </p:spPr>
      </p:pic>
      <p:pic>
        <p:nvPicPr>
          <p:cNvPr id="1251" name="Imagen 13" descr=""/>
          <p:cNvPicPr/>
          <p:nvPr/>
        </p:nvPicPr>
        <p:blipFill>
          <a:blip r:embed="rId2"/>
          <a:stretch/>
        </p:blipFill>
        <p:spPr>
          <a:xfrm>
            <a:off x="5509080" y="2365200"/>
            <a:ext cx="2962080" cy="2224800"/>
          </a:xfrm>
          <a:prstGeom prst="rect">
            <a:avLst/>
          </a:prstGeom>
          <a:ln>
            <a:noFill/>
          </a:ln>
        </p:spPr>
      </p:pic>
      <p:sp>
        <p:nvSpPr>
          <p:cNvPr id="1252" name="CustomShape 2"/>
          <p:cNvSpPr/>
          <p:nvPr/>
        </p:nvSpPr>
        <p:spPr>
          <a:xfrm>
            <a:off x="6360480" y="1893240"/>
            <a:ext cx="12582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FRIENDSHIP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Imagen 3" descr=""/>
          <p:cNvPicPr/>
          <p:nvPr/>
        </p:nvPicPr>
        <p:blipFill>
          <a:blip r:embed="rId1"/>
          <a:stretch/>
        </p:blipFill>
        <p:spPr>
          <a:xfrm>
            <a:off x="3945600" y="403920"/>
            <a:ext cx="4081680" cy="2295720"/>
          </a:xfrm>
          <a:prstGeom prst="rect">
            <a:avLst/>
          </a:prstGeom>
          <a:ln>
            <a:noFill/>
          </a:ln>
        </p:spPr>
      </p:pic>
      <p:sp>
        <p:nvSpPr>
          <p:cNvPr id="1254" name="CustomShape 1"/>
          <p:cNvSpPr/>
          <p:nvPr/>
        </p:nvSpPr>
        <p:spPr>
          <a:xfrm>
            <a:off x="5047920" y="3292920"/>
            <a:ext cx="2151000" cy="6562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HONESTIDAD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SINCERIDAD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55" name="Imagen 7" descr=""/>
          <p:cNvPicPr/>
          <p:nvPr/>
        </p:nvPicPr>
        <p:blipFill>
          <a:blip r:embed="rId2"/>
          <a:stretch/>
        </p:blipFill>
        <p:spPr>
          <a:xfrm>
            <a:off x="766440" y="876240"/>
            <a:ext cx="2917440" cy="3646800"/>
          </a:xfrm>
          <a:prstGeom prst="rect">
            <a:avLst/>
          </a:prstGeom>
          <a:ln>
            <a:noFill/>
          </a:ln>
        </p:spPr>
      </p:pic>
      <p:sp>
        <p:nvSpPr>
          <p:cNvPr id="1256" name="CustomShape 2"/>
          <p:cNvSpPr/>
          <p:nvPr/>
        </p:nvSpPr>
        <p:spPr>
          <a:xfrm>
            <a:off x="5459400" y="4019400"/>
            <a:ext cx="4571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HONESTY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SINCERITY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Imagen 4" descr=""/>
          <p:cNvPicPr/>
          <p:nvPr/>
        </p:nvPicPr>
        <p:blipFill>
          <a:blip r:embed="rId1"/>
          <a:stretch/>
        </p:blipFill>
        <p:spPr>
          <a:xfrm>
            <a:off x="302400" y="302760"/>
            <a:ext cx="3717360" cy="2792880"/>
          </a:xfrm>
          <a:prstGeom prst="rect">
            <a:avLst/>
          </a:prstGeom>
          <a:ln>
            <a:noFill/>
          </a:ln>
        </p:spPr>
      </p:pic>
      <p:pic>
        <p:nvPicPr>
          <p:cNvPr id="1258" name="Imagen 5" descr=""/>
          <p:cNvPicPr/>
          <p:nvPr/>
        </p:nvPicPr>
        <p:blipFill>
          <a:blip r:embed="rId2"/>
          <a:stretch/>
        </p:blipFill>
        <p:spPr>
          <a:xfrm>
            <a:off x="4572000" y="1802160"/>
            <a:ext cx="3723840" cy="2792880"/>
          </a:xfrm>
          <a:prstGeom prst="rect">
            <a:avLst/>
          </a:prstGeom>
          <a:ln>
            <a:noFill/>
          </a:ln>
        </p:spPr>
      </p:pic>
      <p:sp>
        <p:nvSpPr>
          <p:cNvPr id="1259" name="CustomShape 1"/>
          <p:cNvSpPr/>
          <p:nvPr/>
        </p:nvSpPr>
        <p:spPr>
          <a:xfrm>
            <a:off x="5123160" y="472680"/>
            <a:ext cx="2151000" cy="6562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UNIDAD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60" name="CustomShape 2"/>
          <p:cNvSpPr/>
          <p:nvPr/>
        </p:nvSpPr>
        <p:spPr>
          <a:xfrm>
            <a:off x="1500840" y="3806280"/>
            <a:ext cx="16480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2000" spc="-1" strike="noStrike">
                <a:solidFill>
                  <a:srgbClr val="000000"/>
                </a:solidFill>
                <a:latin typeface="Arial"/>
                <a:ea typeface="Arial"/>
              </a:rPr>
              <a:t>EINHEIT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CustomShape 1"/>
          <p:cNvSpPr/>
          <p:nvPr/>
        </p:nvSpPr>
        <p:spPr>
          <a:xfrm>
            <a:off x="1215360" y="3756960"/>
            <a:ext cx="2151000" cy="6562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APOYO MUTUO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62" name="Imagen 3" descr=""/>
          <p:cNvPicPr/>
          <p:nvPr/>
        </p:nvPicPr>
        <p:blipFill>
          <a:blip r:embed="rId1"/>
          <a:stretch/>
        </p:blipFill>
        <p:spPr>
          <a:xfrm>
            <a:off x="340560" y="447840"/>
            <a:ext cx="4230720" cy="3172680"/>
          </a:xfrm>
          <a:prstGeom prst="rect">
            <a:avLst/>
          </a:prstGeom>
          <a:ln>
            <a:noFill/>
          </a:ln>
        </p:spPr>
      </p:pic>
      <p:pic>
        <p:nvPicPr>
          <p:cNvPr id="1263" name="Imagen 4" descr=""/>
          <p:cNvPicPr/>
          <p:nvPr/>
        </p:nvPicPr>
        <p:blipFill>
          <a:blip r:embed="rId2"/>
          <a:stretch/>
        </p:blipFill>
        <p:spPr>
          <a:xfrm>
            <a:off x="5114880" y="447840"/>
            <a:ext cx="3245760" cy="3949200"/>
          </a:xfrm>
          <a:prstGeom prst="rect">
            <a:avLst/>
          </a:prstGeom>
          <a:ln>
            <a:noFill/>
          </a:ln>
        </p:spPr>
      </p:pic>
      <p:sp>
        <p:nvSpPr>
          <p:cNvPr id="1264" name="CustomShape 2"/>
          <p:cNvSpPr/>
          <p:nvPr/>
        </p:nvSpPr>
        <p:spPr>
          <a:xfrm>
            <a:off x="6088680" y="4532760"/>
            <a:ext cx="2151000" cy="6562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bienestar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65" name="CustomShape 3"/>
          <p:cNvSpPr/>
          <p:nvPr/>
        </p:nvSpPr>
        <p:spPr>
          <a:xfrm>
            <a:off x="857520" y="4446360"/>
            <a:ext cx="31554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GEGENSEITIGE UNTERSTÜTZUNG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CustomShape 1"/>
          <p:cNvSpPr/>
          <p:nvPr/>
        </p:nvSpPr>
        <p:spPr>
          <a:xfrm>
            <a:off x="1039680" y="3876840"/>
            <a:ext cx="1919880" cy="4528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ESFUERZO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67" name="Imagen 3" descr=""/>
          <p:cNvPicPr/>
          <p:nvPr/>
        </p:nvPicPr>
        <p:blipFill>
          <a:blip r:embed="rId1"/>
          <a:stretch/>
        </p:blipFill>
        <p:spPr>
          <a:xfrm>
            <a:off x="578160" y="632160"/>
            <a:ext cx="3737520" cy="2802960"/>
          </a:xfrm>
          <a:prstGeom prst="rect">
            <a:avLst/>
          </a:prstGeom>
          <a:ln>
            <a:noFill/>
          </a:ln>
        </p:spPr>
      </p:pic>
      <p:pic>
        <p:nvPicPr>
          <p:cNvPr id="1268" name="Imagen 5" descr=""/>
          <p:cNvPicPr/>
          <p:nvPr/>
        </p:nvPicPr>
        <p:blipFill>
          <a:blip r:embed="rId2"/>
          <a:stretch/>
        </p:blipFill>
        <p:spPr>
          <a:xfrm>
            <a:off x="5204160" y="520200"/>
            <a:ext cx="2687040" cy="3583080"/>
          </a:xfrm>
          <a:prstGeom prst="rect">
            <a:avLst/>
          </a:prstGeom>
          <a:ln>
            <a:noFill/>
          </a:ln>
        </p:spPr>
      </p:pic>
      <p:sp>
        <p:nvSpPr>
          <p:cNvPr id="1269" name="CustomShape 2"/>
          <p:cNvSpPr/>
          <p:nvPr/>
        </p:nvSpPr>
        <p:spPr>
          <a:xfrm>
            <a:off x="5512320" y="4194720"/>
            <a:ext cx="2070000" cy="4528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1600" spc="-1" strike="noStrike">
                <a:solidFill>
                  <a:srgbClr val="000000"/>
                </a:solidFill>
                <a:latin typeface="Prompt"/>
                <a:ea typeface="Prompt"/>
              </a:rPr>
              <a:t>Nos damos tiempo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270" name="CustomShape 3"/>
          <p:cNvSpPr/>
          <p:nvPr/>
        </p:nvSpPr>
        <p:spPr>
          <a:xfrm>
            <a:off x="5512320" y="4648320"/>
            <a:ext cx="2070000" cy="45288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1600" spc="-1" strike="noStrike">
                <a:solidFill>
                  <a:srgbClr val="000000"/>
                </a:solidFill>
                <a:latin typeface="Prompt"/>
                <a:ea typeface="Prompt"/>
              </a:rPr>
              <a:t>posibilidades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271" name="CustomShape 4"/>
          <p:cNvSpPr/>
          <p:nvPr/>
        </p:nvSpPr>
        <p:spPr>
          <a:xfrm>
            <a:off x="1560600" y="4421520"/>
            <a:ext cx="4571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EFFORT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CustomShape 1"/>
          <p:cNvSpPr/>
          <p:nvPr/>
        </p:nvSpPr>
        <p:spPr>
          <a:xfrm>
            <a:off x="720000" y="2430360"/>
            <a:ext cx="7691760" cy="102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EXPERIENCIA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66" name="CustomShape 2"/>
          <p:cNvSpPr/>
          <p:nvPr/>
        </p:nvSpPr>
        <p:spPr>
          <a:xfrm>
            <a:off x="3917520" y="3303720"/>
            <a:ext cx="1296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ERFAHRUNG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Imagen 2" descr=""/>
          <p:cNvPicPr/>
          <p:nvPr/>
        </p:nvPicPr>
        <p:blipFill>
          <a:blip r:embed="rId1"/>
          <a:stretch/>
        </p:blipFill>
        <p:spPr>
          <a:xfrm>
            <a:off x="421920" y="664200"/>
            <a:ext cx="4270320" cy="3232800"/>
          </a:xfrm>
          <a:prstGeom prst="rect">
            <a:avLst/>
          </a:prstGeom>
          <a:ln>
            <a:noFill/>
          </a:ln>
        </p:spPr>
      </p:pic>
      <p:sp>
        <p:nvSpPr>
          <p:cNvPr id="1273" name="CustomShape 1"/>
          <p:cNvSpPr/>
          <p:nvPr/>
        </p:nvSpPr>
        <p:spPr>
          <a:xfrm>
            <a:off x="1770120" y="3975120"/>
            <a:ext cx="1772640" cy="33012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TRABAJO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74" name="Imagen 4" descr=""/>
          <p:cNvPicPr/>
          <p:nvPr/>
        </p:nvPicPr>
        <p:blipFill>
          <a:blip r:embed="rId2"/>
          <a:stretch/>
        </p:blipFill>
        <p:spPr>
          <a:xfrm>
            <a:off x="4840920" y="1062360"/>
            <a:ext cx="3611880" cy="2709000"/>
          </a:xfrm>
          <a:prstGeom prst="rect">
            <a:avLst/>
          </a:prstGeom>
          <a:ln>
            <a:noFill/>
          </a:ln>
        </p:spPr>
      </p:pic>
      <p:sp>
        <p:nvSpPr>
          <p:cNvPr id="1275" name="CustomShape 2"/>
          <p:cNvSpPr/>
          <p:nvPr/>
        </p:nvSpPr>
        <p:spPr>
          <a:xfrm>
            <a:off x="5754960" y="4081320"/>
            <a:ext cx="16056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2800" spc="-1" strike="noStrike">
                <a:solidFill>
                  <a:srgbClr val="000000"/>
                </a:solidFill>
                <a:latin typeface="Arial"/>
                <a:ea typeface="Arial"/>
              </a:rPr>
              <a:t>Arbeiten.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Imagen 2" descr=""/>
          <p:cNvPicPr/>
          <p:nvPr/>
        </p:nvPicPr>
        <p:blipFill>
          <a:blip r:embed="rId1"/>
          <a:stretch/>
        </p:blipFill>
        <p:spPr>
          <a:xfrm>
            <a:off x="412200" y="-93960"/>
            <a:ext cx="2800800" cy="2100240"/>
          </a:xfrm>
          <a:prstGeom prst="rect">
            <a:avLst/>
          </a:prstGeom>
          <a:ln>
            <a:noFill/>
          </a:ln>
        </p:spPr>
      </p:pic>
      <p:pic>
        <p:nvPicPr>
          <p:cNvPr id="1277" name="Imagen 3" descr=""/>
          <p:cNvPicPr/>
          <p:nvPr/>
        </p:nvPicPr>
        <p:blipFill>
          <a:blip r:embed="rId2"/>
          <a:stretch/>
        </p:blipFill>
        <p:spPr>
          <a:xfrm>
            <a:off x="3644280" y="648720"/>
            <a:ext cx="4759560" cy="3569400"/>
          </a:xfrm>
          <a:prstGeom prst="rect">
            <a:avLst/>
          </a:prstGeom>
          <a:ln>
            <a:noFill/>
          </a:ln>
        </p:spPr>
      </p:pic>
      <p:pic>
        <p:nvPicPr>
          <p:cNvPr id="1278" name="Imagen 6" descr=""/>
          <p:cNvPicPr/>
          <p:nvPr/>
        </p:nvPicPr>
        <p:blipFill>
          <a:blip r:embed="rId3"/>
          <a:stretch/>
        </p:blipFill>
        <p:spPr>
          <a:xfrm>
            <a:off x="739440" y="2007000"/>
            <a:ext cx="2137320" cy="295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CustomShape 1"/>
          <p:cNvSpPr/>
          <p:nvPr/>
        </p:nvSpPr>
        <p:spPr>
          <a:xfrm>
            <a:off x="1572480" y="2269080"/>
            <a:ext cx="599796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0" name="Imagen 2" descr=""/>
          <p:cNvPicPr/>
          <p:nvPr/>
        </p:nvPicPr>
        <p:blipFill>
          <a:blip r:embed="rId1"/>
          <a:stretch/>
        </p:blipFill>
        <p:spPr>
          <a:xfrm>
            <a:off x="161280" y="378360"/>
            <a:ext cx="8309520" cy="403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Imagen 2" descr=""/>
          <p:cNvPicPr/>
          <p:nvPr/>
        </p:nvPicPr>
        <p:blipFill>
          <a:blip r:embed="rId1"/>
          <a:stretch/>
        </p:blipFill>
        <p:spPr>
          <a:xfrm>
            <a:off x="579960" y="344520"/>
            <a:ext cx="2162520" cy="4453920"/>
          </a:xfrm>
          <a:prstGeom prst="rect">
            <a:avLst/>
          </a:prstGeom>
          <a:ln>
            <a:noFill/>
          </a:ln>
        </p:spPr>
      </p:pic>
      <p:pic>
        <p:nvPicPr>
          <p:cNvPr id="1282" name="Imagen 3" descr=""/>
          <p:cNvPicPr/>
          <p:nvPr/>
        </p:nvPicPr>
        <p:blipFill>
          <a:blip r:embed="rId2"/>
          <a:stretch/>
        </p:blipFill>
        <p:spPr>
          <a:xfrm>
            <a:off x="3200400" y="607320"/>
            <a:ext cx="1906920" cy="3927960"/>
          </a:xfrm>
          <a:prstGeom prst="rect">
            <a:avLst/>
          </a:prstGeom>
          <a:ln>
            <a:noFill/>
          </a:ln>
        </p:spPr>
      </p:pic>
      <p:pic>
        <p:nvPicPr>
          <p:cNvPr id="1283" name="Imagen 4" descr=""/>
          <p:cNvPicPr/>
          <p:nvPr/>
        </p:nvPicPr>
        <p:blipFill>
          <a:blip r:embed="rId3"/>
          <a:stretch/>
        </p:blipFill>
        <p:spPr>
          <a:xfrm>
            <a:off x="5780160" y="344520"/>
            <a:ext cx="2162520" cy="445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CustomShape 1"/>
          <p:cNvSpPr/>
          <p:nvPr/>
        </p:nvSpPr>
        <p:spPr>
          <a:xfrm>
            <a:off x="-423360" y="587880"/>
            <a:ext cx="599796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marL="457200" indent="-227880" algn="ctr">
              <a:lnSpc>
                <a:spcPct val="100000"/>
              </a:lnSpc>
              <a:tabLst>
                <a:tab algn="l" pos="0"/>
              </a:tabLst>
            </a:pPr>
            <a:r>
              <a:rPr b="1" lang="es-PE" sz="2400" spc="-1" strike="noStrike">
                <a:solidFill>
                  <a:srgbClr val="000000"/>
                </a:solidFill>
                <a:latin typeface="Archivo Black"/>
                <a:ea typeface="Archivo Black"/>
              </a:rPr>
              <a:t>Conseguimos financiar como Partnerschaft un 82 % del total del costo de la planta de oxigeno para Chupaca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85" name="CustomShape 2"/>
          <p:cNvSpPr/>
          <p:nvPr/>
        </p:nvSpPr>
        <p:spPr>
          <a:xfrm>
            <a:off x="767520" y="4401000"/>
            <a:ext cx="67618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262626"/>
                </a:solidFill>
                <a:latin typeface="Arial"/>
                <a:ea typeface="Arial"/>
              </a:rPr>
              <a:t>Nuestro trabajo consistió en el apoyo en difusión, logística y acompañamiento al párroco. 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1286" name="Imagen 4" descr=""/>
          <p:cNvPicPr/>
          <p:nvPr/>
        </p:nvPicPr>
        <p:blipFill>
          <a:blip r:embed="rId1"/>
          <a:stretch/>
        </p:blipFill>
        <p:spPr>
          <a:xfrm>
            <a:off x="408240" y="1690920"/>
            <a:ext cx="3612600" cy="2709360"/>
          </a:xfrm>
          <a:prstGeom prst="rect">
            <a:avLst/>
          </a:prstGeom>
          <a:ln>
            <a:noFill/>
          </a:ln>
        </p:spPr>
      </p:pic>
      <p:pic>
        <p:nvPicPr>
          <p:cNvPr id="1287" name="Imagen 5" descr=""/>
          <p:cNvPicPr/>
          <p:nvPr/>
        </p:nvPicPr>
        <p:blipFill>
          <a:blip r:embed="rId2"/>
          <a:stretch/>
        </p:blipFill>
        <p:spPr>
          <a:xfrm>
            <a:off x="4103640" y="1934280"/>
            <a:ext cx="2575440" cy="1816560"/>
          </a:xfrm>
          <a:prstGeom prst="rect">
            <a:avLst/>
          </a:prstGeom>
          <a:ln>
            <a:noFill/>
          </a:ln>
        </p:spPr>
      </p:pic>
      <p:pic>
        <p:nvPicPr>
          <p:cNvPr id="1288" name="Imagen 6" descr=""/>
          <p:cNvPicPr/>
          <p:nvPr/>
        </p:nvPicPr>
        <p:blipFill>
          <a:blip r:embed="rId3"/>
          <a:stretch/>
        </p:blipFill>
        <p:spPr>
          <a:xfrm>
            <a:off x="6761880" y="95400"/>
            <a:ext cx="2080440" cy="300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CustomShape 1"/>
          <p:cNvSpPr/>
          <p:nvPr/>
        </p:nvSpPr>
        <p:spPr>
          <a:xfrm>
            <a:off x="4109760" y="304920"/>
            <a:ext cx="4148640" cy="322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marL="457200" indent="-227880" algn="ctr">
              <a:lnSpc>
                <a:spcPct val="100000"/>
              </a:lnSpc>
              <a:tabLst>
                <a:tab algn="l" pos="0"/>
              </a:tabLst>
            </a:pPr>
            <a:r>
              <a:rPr b="1" lang="es-PE" sz="2400" spc="-1" strike="noStrike">
                <a:solidFill>
                  <a:srgbClr val="000000"/>
                </a:solidFill>
                <a:latin typeface="Archivo Black"/>
                <a:ea typeface="Archivo Black"/>
              </a:rPr>
              <a:t>Estamos en el proceso de articulación y planteamientos para poder implementar Resucita Perú, en nuestra provincia.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90" name="Imagen 2" descr=""/>
          <p:cNvPicPr/>
          <p:nvPr/>
        </p:nvPicPr>
        <p:blipFill>
          <a:blip r:embed="rId1"/>
          <a:stretch/>
        </p:blipFill>
        <p:spPr>
          <a:xfrm>
            <a:off x="248400" y="235080"/>
            <a:ext cx="4008240" cy="3006000"/>
          </a:xfrm>
          <a:prstGeom prst="rect">
            <a:avLst/>
          </a:prstGeom>
          <a:ln>
            <a:noFill/>
          </a:ln>
        </p:spPr>
      </p:pic>
      <p:sp>
        <p:nvSpPr>
          <p:cNvPr id="1291" name="CustomShape 2"/>
          <p:cNvSpPr/>
          <p:nvPr/>
        </p:nvSpPr>
        <p:spPr>
          <a:xfrm>
            <a:off x="252000" y="3668400"/>
            <a:ext cx="801000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200" spc="-1" strike="noStrike">
                <a:solidFill>
                  <a:srgbClr val="ff8073"/>
                </a:solidFill>
                <a:latin typeface="Arial"/>
                <a:ea typeface="Arial"/>
              </a:rPr>
              <a:t>Nuestro párroco junto a las autoridades mas representativas de nuestro sector, han conformado el comité “Anti COVID” el cual se encarga por el momento de la vigilancia y el reforzamiento en la practica de estilos de vida que nos protejan en este tiempo de pandemia.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Imagen 2" descr=""/>
          <p:cNvPicPr/>
          <p:nvPr/>
        </p:nvPicPr>
        <p:blipFill>
          <a:blip r:embed="rId1"/>
          <a:stretch/>
        </p:blipFill>
        <p:spPr>
          <a:xfrm>
            <a:off x="673920" y="474120"/>
            <a:ext cx="2036880" cy="4194720"/>
          </a:xfrm>
          <a:prstGeom prst="rect">
            <a:avLst/>
          </a:prstGeom>
          <a:ln>
            <a:noFill/>
          </a:ln>
        </p:spPr>
      </p:pic>
      <p:sp>
        <p:nvSpPr>
          <p:cNvPr id="1293" name="CustomShape 1"/>
          <p:cNvSpPr/>
          <p:nvPr/>
        </p:nvSpPr>
        <p:spPr>
          <a:xfrm>
            <a:off x="2981160" y="184680"/>
            <a:ext cx="5378040" cy="124992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GRACIAS A TODOS 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Y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 </a:t>
            </a: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GRACIAS PARTNERSCHAFT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94" name="Imagen 5" descr=""/>
          <p:cNvPicPr/>
          <p:nvPr/>
        </p:nvPicPr>
        <p:blipFill>
          <a:blip r:embed="rId2"/>
          <a:stretch/>
        </p:blipFill>
        <p:spPr>
          <a:xfrm>
            <a:off x="3590280" y="1580040"/>
            <a:ext cx="4381200" cy="2127240"/>
          </a:xfrm>
          <a:prstGeom prst="rect">
            <a:avLst/>
          </a:prstGeom>
          <a:ln>
            <a:noFill/>
          </a:ln>
        </p:spPr>
      </p:pic>
      <p:sp>
        <p:nvSpPr>
          <p:cNvPr id="1295" name="CustomShape 2"/>
          <p:cNvSpPr/>
          <p:nvPr/>
        </p:nvSpPr>
        <p:spPr>
          <a:xfrm>
            <a:off x="3017160" y="3707280"/>
            <a:ext cx="5378040" cy="65844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1200" spc="-1" strike="noStrike">
                <a:solidFill>
                  <a:srgbClr val="000000"/>
                </a:solidFill>
                <a:latin typeface="Prompt"/>
                <a:ea typeface="Prompt"/>
              </a:rPr>
              <a:t>PARTNERSCHAFT NO ES UN PASATIEMPO, NO ES UN DISTRACCION. PARA MI ES PARTE DE MI VIDA….. 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296" name="CustomShape 3"/>
          <p:cNvSpPr/>
          <p:nvPr/>
        </p:nvSpPr>
        <p:spPr>
          <a:xfrm>
            <a:off x="3641760" y="4366080"/>
            <a:ext cx="4381200" cy="63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PE" sz="1200" spc="-1" strike="noStrike">
                <a:solidFill>
                  <a:srgbClr val="000000"/>
                </a:solidFill>
                <a:latin typeface="Arial"/>
                <a:ea typeface="Arial"/>
              </a:rPr>
              <a:t>PARTNERSCHAFT IST KEIN HOBBY, ES IST KEINE ABLENKUNG. FÜR MICH IST ES EIN TEIL MEINES LEBENS.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roup 1"/>
          <p:cNvGrpSpPr/>
          <p:nvPr/>
        </p:nvGrpSpPr>
        <p:grpSpPr>
          <a:xfrm>
            <a:off x="4841280" y="1662480"/>
            <a:ext cx="859320" cy="875880"/>
            <a:chOff x="4841280" y="1662480"/>
            <a:chExt cx="859320" cy="875880"/>
          </a:xfrm>
        </p:grpSpPr>
        <p:sp>
          <p:nvSpPr>
            <p:cNvPr id="1068" name="CustomShape 2"/>
            <p:cNvSpPr/>
            <p:nvPr/>
          </p:nvSpPr>
          <p:spPr>
            <a:xfrm>
              <a:off x="4841280" y="1662480"/>
              <a:ext cx="802800" cy="80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CustomShape 3"/>
            <p:cNvSpPr/>
            <p:nvPr/>
          </p:nvSpPr>
          <p:spPr>
            <a:xfrm>
              <a:off x="4897800" y="1735560"/>
              <a:ext cx="802800" cy="802800"/>
            </a:xfrm>
            <a:prstGeom prst="ellipse">
              <a:avLst/>
            </a:prstGeom>
            <a:noFill/>
            <a:ln w="19080">
              <a:solidFill>
                <a:schemeClr val="dk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70" name="Group 4"/>
          <p:cNvGrpSpPr/>
          <p:nvPr/>
        </p:nvGrpSpPr>
        <p:grpSpPr>
          <a:xfrm>
            <a:off x="4842000" y="3025080"/>
            <a:ext cx="859680" cy="875880"/>
            <a:chOff x="4842000" y="3025080"/>
            <a:chExt cx="859680" cy="875880"/>
          </a:xfrm>
        </p:grpSpPr>
        <p:sp>
          <p:nvSpPr>
            <p:cNvPr id="1071" name="CustomShape 5"/>
            <p:cNvSpPr/>
            <p:nvPr/>
          </p:nvSpPr>
          <p:spPr>
            <a:xfrm>
              <a:off x="4842000" y="3025080"/>
              <a:ext cx="802800" cy="802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CustomShape 6"/>
            <p:cNvSpPr/>
            <p:nvPr/>
          </p:nvSpPr>
          <p:spPr>
            <a:xfrm>
              <a:off x="4898880" y="3098160"/>
              <a:ext cx="802800" cy="802800"/>
            </a:xfrm>
            <a:prstGeom prst="ellipse">
              <a:avLst/>
            </a:prstGeom>
            <a:noFill/>
            <a:ln w="19080">
              <a:solidFill>
                <a:schemeClr val="dk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73" name="CustomShape 7"/>
          <p:cNvSpPr/>
          <p:nvPr/>
        </p:nvSpPr>
        <p:spPr>
          <a:xfrm>
            <a:off x="2210040" y="635400"/>
            <a:ext cx="4491000" cy="56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PERÚ - ALEMANIA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74" name="CustomShape 8"/>
          <p:cNvSpPr/>
          <p:nvPr/>
        </p:nvSpPr>
        <p:spPr>
          <a:xfrm>
            <a:off x="5758200" y="1908360"/>
            <a:ext cx="419544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feca77"/>
                </a:solidFill>
                <a:latin typeface="Prompt"/>
                <a:ea typeface="Prompt"/>
              </a:rPr>
              <a:t>INICIO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075" name="CustomShape 9"/>
          <p:cNvSpPr/>
          <p:nvPr/>
        </p:nvSpPr>
        <p:spPr>
          <a:xfrm>
            <a:off x="6588360" y="2336760"/>
            <a:ext cx="7153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2015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076" name="CustomShape 10"/>
          <p:cNvSpPr/>
          <p:nvPr/>
        </p:nvSpPr>
        <p:spPr>
          <a:xfrm>
            <a:off x="5701320" y="3259800"/>
            <a:ext cx="419544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ff8073"/>
                </a:solidFill>
                <a:latin typeface="Prompt"/>
                <a:ea typeface="Prompt"/>
              </a:rPr>
              <a:t>FIN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077" name="CustomShape 11"/>
          <p:cNvSpPr/>
          <p:nvPr/>
        </p:nvSpPr>
        <p:spPr>
          <a:xfrm>
            <a:off x="5983560" y="3754440"/>
            <a:ext cx="419544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PE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H</a:t>
            </a: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asta que pueda trabajar.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078" name="CustomShape 12"/>
          <p:cNvSpPr/>
          <p:nvPr/>
        </p:nvSpPr>
        <p:spPr>
          <a:xfrm>
            <a:off x="4841280" y="1792440"/>
            <a:ext cx="859320" cy="64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01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79" name="CustomShape 13"/>
          <p:cNvSpPr/>
          <p:nvPr/>
        </p:nvSpPr>
        <p:spPr>
          <a:xfrm>
            <a:off x="4841280" y="3145320"/>
            <a:ext cx="859320" cy="64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02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080" name="Imagen 1" descr=""/>
          <p:cNvPicPr/>
          <p:nvPr/>
        </p:nvPicPr>
        <p:blipFill>
          <a:blip r:embed="rId1"/>
          <a:stretch/>
        </p:blipFill>
        <p:spPr>
          <a:xfrm>
            <a:off x="253440" y="1387800"/>
            <a:ext cx="4317840" cy="2822400"/>
          </a:xfrm>
          <a:prstGeom prst="rect">
            <a:avLst/>
          </a:prstGeom>
          <a:ln>
            <a:noFill/>
          </a:ln>
        </p:spPr>
      </p:pic>
      <p:sp>
        <p:nvSpPr>
          <p:cNvPr id="1081" name="CustomShape 14"/>
          <p:cNvSpPr/>
          <p:nvPr/>
        </p:nvSpPr>
        <p:spPr>
          <a:xfrm>
            <a:off x="-289800" y="4356360"/>
            <a:ext cx="8874360" cy="64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SAN JUAN BAUTISTA – SAN MARTIN DE ZEUTERN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Imagen 10" descr=""/>
          <p:cNvPicPr/>
          <p:nvPr/>
        </p:nvPicPr>
        <p:blipFill>
          <a:blip r:embed="rId1"/>
          <a:stretch/>
        </p:blipFill>
        <p:spPr>
          <a:xfrm>
            <a:off x="403200" y="914040"/>
            <a:ext cx="2517120" cy="2017440"/>
          </a:xfrm>
          <a:prstGeom prst="rect">
            <a:avLst/>
          </a:prstGeom>
          <a:ln>
            <a:noFill/>
          </a:ln>
        </p:spPr>
      </p:pic>
      <p:sp>
        <p:nvSpPr>
          <p:cNvPr id="1083" name="CustomShape 1"/>
          <p:cNvSpPr/>
          <p:nvPr/>
        </p:nvSpPr>
        <p:spPr>
          <a:xfrm>
            <a:off x="3076200" y="2199600"/>
            <a:ext cx="425160" cy="4251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4" name="CustomShape 2"/>
          <p:cNvSpPr/>
          <p:nvPr/>
        </p:nvSpPr>
        <p:spPr>
          <a:xfrm>
            <a:off x="5571720" y="2199600"/>
            <a:ext cx="425160" cy="425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85" name="Group 3"/>
          <p:cNvGrpSpPr/>
          <p:nvPr/>
        </p:nvGrpSpPr>
        <p:grpSpPr>
          <a:xfrm>
            <a:off x="1794240" y="2988000"/>
            <a:ext cx="1129680" cy="1147680"/>
            <a:chOff x="1794240" y="2988000"/>
            <a:chExt cx="1129680" cy="1147680"/>
          </a:xfrm>
        </p:grpSpPr>
        <p:sp>
          <p:nvSpPr>
            <p:cNvPr id="1086" name="CustomShape 4"/>
            <p:cNvSpPr/>
            <p:nvPr/>
          </p:nvSpPr>
          <p:spPr>
            <a:xfrm>
              <a:off x="1857240" y="3069000"/>
              <a:ext cx="1066680" cy="10666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7" name="CustomShape 5"/>
            <p:cNvSpPr/>
            <p:nvPr/>
          </p:nvSpPr>
          <p:spPr>
            <a:xfrm>
              <a:off x="1794240" y="2988000"/>
              <a:ext cx="1066680" cy="1066680"/>
            </a:xfrm>
            <a:prstGeom prst="rect">
              <a:avLst/>
            </a:prstGeom>
            <a:noFill/>
            <a:ln w="19080">
              <a:solidFill>
                <a:schemeClr val="dk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88" name="Group 6"/>
          <p:cNvGrpSpPr/>
          <p:nvPr/>
        </p:nvGrpSpPr>
        <p:grpSpPr>
          <a:xfrm>
            <a:off x="6928200" y="3261240"/>
            <a:ext cx="1157760" cy="1149120"/>
            <a:chOff x="6928200" y="3261240"/>
            <a:chExt cx="1157760" cy="1149120"/>
          </a:xfrm>
        </p:grpSpPr>
        <p:sp>
          <p:nvSpPr>
            <p:cNvPr id="1089" name="CustomShape 7"/>
            <p:cNvSpPr/>
            <p:nvPr/>
          </p:nvSpPr>
          <p:spPr>
            <a:xfrm>
              <a:off x="6928200" y="3343680"/>
              <a:ext cx="1066680" cy="10666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0" name="CustomShape 8"/>
            <p:cNvSpPr/>
            <p:nvPr/>
          </p:nvSpPr>
          <p:spPr>
            <a:xfrm>
              <a:off x="7019280" y="3261240"/>
              <a:ext cx="1066680" cy="1066680"/>
            </a:xfrm>
            <a:prstGeom prst="rect">
              <a:avLst/>
            </a:prstGeom>
            <a:noFill/>
            <a:ln w="19080">
              <a:solidFill>
                <a:schemeClr val="dk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91" name="Group 9"/>
          <p:cNvGrpSpPr/>
          <p:nvPr/>
        </p:nvGrpSpPr>
        <p:grpSpPr>
          <a:xfrm>
            <a:off x="3879720" y="1402560"/>
            <a:ext cx="1215360" cy="1160640"/>
            <a:chOff x="3879720" y="1402560"/>
            <a:chExt cx="1215360" cy="1160640"/>
          </a:xfrm>
        </p:grpSpPr>
        <p:sp>
          <p:nvSpPr>
            <p:cNvPr id="1092" name="CustomShape 10"/>
            <p:cNvSpPr/>
            <p:nvPr/>
          </p:nvSpPr>
          <p:spPr>
            <a:xfrm>
              <a:off x="4028400" y="1402560"/>
              <a:ext cx="1066680" cy="10666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3" name="CustomShape 11"/>
            <p:cNvSpPr/>
            <p:nvPr/>
          </p:nvSpPr>
          <p:spPr>
            <a:xfrm>
              <a:off x="3879720" y="1496520"/>
              <a:ext cx="1066680" cy="1066680"/>
            </a:xfrm>
            <a:prstGeom prst="rect">
              <a:avLst/>
            </a:prstGeom>
            <a:noFill/>
            <a:ln w="19080">
              <a:solidFill>
                <a:schemeClr val="dk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94" name="CustomShape 12"/>
          <p:cNvSpPr/>
          <p:nvPr/>
        </p:nvSpPr>
        <p:spPr>
          <a:xfrm>
            <a:off x="740160" y="537120"/>
            <a:ext cx="7683120" cy="61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SERVICIO VOLUNTARIO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95" name="CustomShape 13"/>
          <p:cNvSpPr/>
          <p:nvPr/>
        </p:nvSpPr>
        <p:spPr>
          <a:xfrm>
            <a:off x="439920" y="4111560"/>
            <a:ext cx="253620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JARDIN - PRIMARIA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096" name="CustomShape 14"/>
          <p:cNvSpPr/>
          <p:nvPr/>
        </p:nvSpPr>
        <p:spPr>
          <a:xfrm>
            <a:off x="2638080" y="2418120"/>
            <a:ext cx="1017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15"/>
          <p:cNvSpPr/>
          <p:nvPr/>
        </p:nvSpPr>
        <p:spPr>
          <a:xfrm>
            <a:off x="5425920" y="2418120"/>
            <a:ext cx="1017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8" name="CustomShape 16"/>
          <p:cNvSpPr/>
          <p:nvPr/>
        </p:nvSpPr>
        <p:spPr>
          <a:xfrm>
            <a:off x="1447200" y="3179160"/>
            <a:ext cx="1823760" cy="65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NIÑOS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99" name="CustomShape 17"/>
          <p:cNvSpPr/>
          <p:nvPr/>
        </p:nvSpPr>
        <p:spPr>
          <a:xfrm>
            <a:off x="3508920" y="1633320"/>
            <a:ext cx="1823760" cy="65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ÚTILES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100" name="CustomShape 18"/>
          <p:cNvSpPr/>
          <p:nvPr/>
        </p:nvSpPr>
        <p:spPr>
          <a:xfrm>
            <a:off x="6939000" y="3412080"/>
            <a:ext cx="1823760" cy="65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NAVIDAD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101" name="CustomShape 19"/>
          <p:cNvSpPr/>
          <p:nvPr/>
        </p:nvSpPr>
        <p:spPr>
          <a:xfrm>
            <a:off x="3195360" y="981000"/>
            <a:ext cx="28098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2400" spc="-1" strike="noStrike">
                <a:solidFill>
                  <a:srgbClr val="000000"/>
                </a:solidFill>
                <a:latin typeface="Arial"/>
                <a:ea typeface="Arial"/>
              </a:rPr>
              <a:t>freiwillige Mitarbeit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102" name="Imagen 14" descr=""/>
          <p:cNvPicPr/>
          <p:nvPr/>
        </p:nvPicPr>
        <p:blipFill>
          <a:blip r:embed="rId2"/>
          <a:stretch/>
        </p:blipFill>
        <p:spPr>
          <a:xfrm>
            <a:off x="3416400" y="2630160"/>
            <a:ext cx="2144880" cy="2144880"/>
          </a:xfrm>
          <a:prstGeom prst="rect">
            <a:avLst/>
          </a:prstGeom>
          <a:ln>
            <a:noFill/>
          </a:ln>
        </p:spPr>
      </p:pic>
      <p:pic>
        <p:nvPicPr>
          <p:cNvPr id="1103" name="Imagen 18" descr=""/>
          <p:cNvPicPr/>
          <p:nvPr/>
        </p:nvPicPr>
        <p:blipFill>
          <a:blip r:embed="rId3"/>
          <a:srcRect l="4685" t="8889" r="14512" b="7153"/>
          <a:stretch/>
        </p:blipFill>
        <p:spPr>
          <a:xfrm>
            <a:off x="6102000" y="898920"/>
            <a:ext cx="2622960" cy="203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Imagen 2" descr=""/>
          <p:cNvPicPr/>
          <p:nvPr/>
        </p:nvPicPr>
        <p:blipFill>
          <a:blip r:embed="rId1"/>
          <a:stretch/>
        </p:blipFill>
        <p:spPr>
          <a:xfrm>
            <a:off x="564840" y="668160"/>
            <a:ext cx="2599200" cy="2038320"/>
          </a:xfrm>
          <a:prstGeom prst="rect">
            <a:avLst/>
          </a:prstGeom>
          <a:ln>
            <a:noFill/>
          </a:ln>
        </p:spPr>
      </p:pic>
      <p:sp>
        <p:nvSpPr>
          <p:cNvPr id="1105" name="CustomShape 1"/>
          <p:cNvSpPr/>
          <p:nvPr/>
        </p:nvSpPr>
        <p:spPr>
          <a:xfrm>
            <a:off x="2395800" y="2855160"/>
            <a:ext cx="522000" cy="52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6" name="CustomShape 2"/>
          <p:cNvSpPr/>
          <p:nvPr/>
        </p:nvSpPr>
        <p:spPr>
          <a:xfrm>
            <a:off x="5060880" y="2835720"/>
            <a:ext cx="522000" cy="52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7" name="CustomShape 3"/>
          <p:cNvSpPr/>
          <p:nvPr/>
        </p:nvSpPr>
        <p:spPr>
          <a:xfrm>
            <a:off x="6935400" y="3994560"/>
            <a:ext cx="522000" cy="52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8" name="CustomShape 4"/>
          <p:cNvSpPr/>
          <p:nvPr/>
        </p:nvSpPr>
        <p:spPr>
          <a:xfrm>
            <a:off x="702720" y="247680"/>
            <a:ext cx="7683120" cy="61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400" spc="-1" strike="noStrike">
                <a:solidFill>
                  <a:srgbClr val="000000"/>
                </a:solidFill>
                <a:latin typeface="Prompt"/>
                <a:ea typeface="Prompt"/>
              </a:rPr>
              <a:t>ENCUENTROS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109" name="CustomShape 5"/>
          <p:cNvSpPr/>
          <p:nvPr/>
        </p:nvSpPr>
        <p:spPr>
          <a:xfrm>
            <a:off x="919440" y="3272760"/>
            <a:ext cx="1865160" cy="98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ENCUENTRO NACIONAL DE JOVENES PARTNESCHAFT</a:t>
            </a:r>
            <a:endParaRPr b="0" lang="de-DE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LIMA -CHOSICA</a:t>
            </a:r>
            <a:endParaRPr b="0" lang="de-DE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</p:txBody>
      </p:sp>
      <p:grpSp>
        <p:nvGrpSpPr>
          <p:cNvPr id="1110" name="Group 6"/>
          <p:cNvGrpSpPr/>
          <p:nvPr/>
        </p:nvGrpSpPr>
        <p:grpSpPr>
          <a:xfrm>
            <a:off x="2347920" y="2835720"/>
            <a:ext cx="766080" cy="714240"/>
            <a:chOff x="2347920" y="2835720"/>
            <a:chExt cx="766080" cy="714240"/>
          </a:xfrm>
        </p:grpSpPr>
        <p:sp>
          <p:nvSpPr>
            <p:cNvPr id="1111" name="CustomShape 7"/>
            <p:cNvSpPr/>
            <p:nvPr/>
          </p:nvSpPr>
          <p:spPr>
            <a:xfrm>
              <a:off x="2446200" y="3381480"/>
              <a:ext cx="61200" cy="55440"/>
            </a:xfrm>
            <a:custGeom>
              <a:avLst/>
              <a:gdLst/>
              <a:ahLst/>
              <a:rect l="l" t="t" r="r" b="b"/>
              <a:pathLst>
                <a:path w="893" h="852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2" name="CustomShape 8"/>
            <p:cNvSpPr/>
            <p:nvPr/>
          </p:nvSpPr>
          <p:spPr>
            <a:xfrm>
              <a:off x="2519640" y="3451320"/>
              <a:ext cx="59760" cy="55440"/>
            </a:xfrm>
            <a:custGeom>
              <a:avLst/>
              <a:gdLst/>
              <a:ahLst/>
              <a:rect l="l" t="t" r="r" b="b"/>
              <a:pathLst>
                <a:path w="870" h="852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CustomShape 9"/>
            <p:cNvSpPr/>
            <p:nvPr/>
          </p:nvSpPr>
          <p:spPr>
            <a:xfrm>
              <a:off x="2483280" y="3416760"/>
              <a:ext cx="60480" cy="55440"/>
            </a:xfrm>
            <a:custGeom>
              <a:avLst/>
              <a:gdLst/>
              <a:ahLst/>
              <a:rect l="l" t="t" r="r" b="b"/>
              <a:pathLst>
                <a:path w="882" h="852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4" name="CustomShape 10"/>
            <p:cNvSpPr/>
            <p:nvPr/>
          </p:nvSpPr>
          <p:spPr>
            <a:xfrm>
              <a:off x="2347920" y="2835720"/>
              <a:ext cx="766080" cy="714240"/>
            </a:xfrm>
            <a:custGeom>
              <a:avLst/>
              <a:gdLst/>
              <a:ahLst/>
              <a:rect l="l" t="t" r="r" b="b"/>
              <a:pathLst>
                <a:path w="11042" h="1087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5" name="CustomShape 11"/>
            <p:cNvSpPr/>
            <p:nvPr/>
          </p:nvSpPr>
          <p:spPr>
            <a:xfrm>
              <a:off x="2778480" y="3002040"/>
              <a:ext cx="187200" cy="134640"/>
            </a:xfrm>
            <a:custGeom>
              <a:avLst/>
              <a:gdLst/>
              <a:ahLst/>
              <a:rect l="l" t="t" r="r" b="b"/>
              <a:pathLst>
                <a:path w="2704" h="2056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16" name="CustomShape 12"/>
          <p:cNvSpPr/>
          <p:nvPr/>
        </p:nvSpPr>
        <p:spPr>
          <a:xfrm>
            <a:off x="5141880" y="2829960"/>
            <a:ext cx="767520" cy="700200"/>
          </a:xfrm>
          <a:custGeom>
            <a:avLst/>
            <a:gdLst/>
            <a:ahLst/>
            <a:rect l="l" t="t" r="r" b="b"/>
            <a:pathLst>
              <a:path w="13038" h="11907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17" name="Group 13"/>
          <p:cNvGrpSpPr/>
          <p:nvPr/>
        </p:nvGrpSpPr>
        <p:grpSpPr>
          <a:xfrm>
            <a:off x="6976440" y="3921840"/>
            <a:ext cx="758160" cy="767520"/>
            <a:chOff x="6976440" y="3921840"/>
            <a:chExt cx="758160" cy="767520"/>
          </a:xfrm>
        </p:grpSpPr>
        <p:sp>
          <p:nvSpPr>
            <p:cNvPr id="1118" name="CustomShape 14"/>
            <p:cNvSpPr/>
            <p:nvPr/>
          </p:nvSpPr>
          <p:spPr>
            <a:xfrm>
              <a:off x="6976440" y="3921840"/>
              <a:ext cx="758160" cy="767520"/>
            </a:xfrm>
            <a:custGeom>
              <a:avLst/>
              <a:gdLst/>
              <a:ahLst/>
              <a:rect l="l" t="t" r="r" b="b"/>
              <a:pathLst>
                <a:path w="10848" h="10992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9" name="CustomShape 15"/>
            <p:cNvSpPr/>
            <p:nvPr/>
          </p:nvSpPr>
          <p:spPr>
            <a:xfrm>
              <a:off x="7118640" y="4361040"/>
              <a:ext cx="317520" cy="269640"/>
            </a:xfrm>
            <a:custGeom>
              <a:avLst/>
              <a:gdLst/>
              <a:ahLst/>
              <a:rect l="l" t="t" r="r" b="b"/>
              <a:pathLst>
                <a:path w="4549" h="3867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0" name="CustomShape 16"/>
            <p:cNvSpPr/>
            <p:nvPr/>
          </p:nvSpPr>
          <p:spPr>
            <a:xfrm>
              <a:off x="7124760" y="4118040"/>
              <a:ext cx="448200" cy="220680"/>
            </a:xfrm>
            <a:custGeom>
              <a:avLst/>
              <a:gdLst/>
              <a:ahLst/>
              <a:rect l="l" t="t" r="r" b="b"/>
              <a:pathLst>
                <a:path w="6418" h="317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1" name="CustomShape 17"/>
            <p:cNvSpPr/>
            <p:nvPr/>
          </p:nvSpPr>
          <p:spPr>
            <a:xfrm>
              <a:off x="7451640" y="4232520"/>
              <a:ext cx="184320" cy="381960"/>
            </a:xfrm>
            <a:custGeom>
              <a:avLst/>
              <a:gdLst/>
              <a:ahLst/>
              <a:rect l="l" t="t" r="r" b="b"/>
              <a:pathLst>
                <a:path w="2647" h="5474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2" name="CustomShape 18"/>
            <p:cNvSpPr/>
            <p:nvPr/>
          </p:nvSpPr>
          <p:spPr>
            <a:xfrm>
              <a:off x="7261200" y="4327200"/>
              <a:ext cx="178560" cy="120960"/>
            </a:xfrm>
            <a:custGeom>
              <a:avLst/>
              <a:gdLst/>
              <a:ahLst/>
              <a:rect l="l" t="t" r="r" b="b"/>
              <a:pathLst>
                <a:path w="2561" h="1739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3" name="CustomShape 19"/>
            <p:cNvSpPr/>
            <p:nvPr/>
          </p:nvSpPr>
          <p:spPr>
            <a:xfrm>
              <a:off x="7367040" y="4155480"/>
              <a:ext cx="22680" cy="63360"/>
            </a:xfrm>
            <a:custGeom>
              <a:avLst/>
              <a:gdLst/>
              <a:ahLst/>
              <a:rect l="l" t="t" r="r" b="b"/>
              <a:pathLst>
                <a:path w="335" h="918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4" name="CustomShape 20"/>
            <p:cNvSpPr/>
            <p:nvPr/>
          </p:nvSpPr>
          <p:spPr>
            <a:xfrm>
              <a:off x="7261920" y="4183920"/>
              <a:ext cx="46080" cy="58320"/>
            </a:xfrm>
            <a:custGeom>
              <a:avLst/>
              <a:gdLst/>
              <a:ahLst/>
              <a:rect l="l" t="t" r="r" b="b"/>
              <a:pathLst>
                <a:path w="668" h="844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5" name="CustomShape 21"/>
            <p:cNvSpPr/>
            <p:nvPr/>
          </p:nvSpPr>
          <p:spPr>
            <a:xfrm>
              <a:off x="7186320" y="4258800"/>
              <a:ext cx="61920" cy="42480"/>
            </a:xfrm>
            <a:custGeom>
              <a:avLst/>
              <a:gdLst/>
              <a:ahLst/>
              <a:rect l="l" t="t" r="r" b="b"/>
              <a:pathLst>
                <a:path w="894" h="618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6" name="CustomShape 22"/>
            <p:cNvSpPr/>
            <p:nvPr/>
          </p:nvSpPr>
          <p:spPr>
            <a:xfrm>
              <a:off x="7161120" y="4362120"/>
              <a:ext cx="63360" cy="22680"/>
            </a:xfrm>
            <a:custGeom>
              <a:avLst/>
              <a:gdLst/>
              <a:ahLst/>
              <a:rect l="l" t="t" r="r" b="b"/>
              <a:pathLst>
                <a:path w="918" h="334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7" name="CustomShape 23"/>
            <p:cNvSpPr/>
            <p:nvPr/>
          </p:nvSpPr>
          <p:spPr>
            <a:xfrm>
              <a:off x="7183800" y="4445280"/>
              <a:ext cx="64440" cy="43200"/>
            </a:xfrm>
            <a:custGeom>
              <a:avLst/>
              <a:gdLst/>
              <a:ahLst/>
              <a:rect l="l" t="t" r="r" b="b"/>
              <a:pathLst>
                <a:path w="930" h="63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8" name="CustomShape 24"/>
            <p:cNvSpPr/>
            <p:nvPr/>
          </p:nvSpPr>
          <p:spPr>
            <a:xfrm>
              <a:off x="7261920" y="4505400"/>
              <a:ext cx="46080" cy="57960"/>
            </a:xfrm>
            <a:custGeom>
              <a:avLst/>
              <a:gdLst/>
              <a:ahLst/>
              <a:rect l="l" t="t" r="r" b="b"/>
              <a:pathLst>
                <a:path w="668" h="839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9" name="CustomShape 25"/>
            <p:cNvSpPr/>
            <p:nvPr/>
          </p:nvSpPr>
          <p:spPr>
            <a:xfrm>
              <a:off x="7368480" y="4527360"/>
              <a:ext cx="21960" cy="64440"/>
            </a:xfrm>
            <a:custGeom>
              <a:avLst/>
              <a:gdLst/>
              <a:ahLst/>
              <a:rect l="l" t="t" r="r" b="b"/>
              <a:pathLst>
                <a:path w="322" h="93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0" name="CustomShape 26"/>
            <p:cNvSpPr/>
            <p:nvPr/>
          </p:nvSpPr>
          <p:spPr>
            <a:xfrm>
              <a:off x="7449480" y="4505400"/>
              <a:ext cx="46080" cy="58680"/>
            </a:xfrm>
            <a:custGeom>
              <a:avLst/>
              <a:gdLst/>
              <a:ahLst/>
              <a:rect l="l" t="t" r="r" b="b"/>
              <a:pathLst>
                <a:path w="668" h="849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CustomShape 27"/>
            <p:cNvSpPr/>
            <p:nvPr/>
          </p:nvSpPr>
          <p:spPr>
            <a:xfrm>
              <a:off x="7509960" y="4446000"/>
              <a:ext cx="60120" cy="42480"/>
            </a:xfrm>
            <a:custGeom>
              <a:avLst/>
              <a:gdLst/>
              <a:ahLst/>
              <a:rect l="l" t="t" r="r" b="b"/>
              <a:pathLst>
                <a:path w="870" h="618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2" name="CustomShape 28"/>
            <p:cNvSpPr/>
            <p:nvPr/>
          </p:nvSpPr>
          <p:spPr>
            <a:xfrm>
              <a:off x="7533360" y="4362120"/>
              <a:ext cx="64440" cy="22680"/>
            </a:xfrm>
            <a:custGeom>
              <a:avLst/>
              <a:gdLst/>
              <a:ahLst/>
              <a:rect l="l" t="t" r="r" b="b"/>
              <a:pathLst>
                <a:path w="930" h="334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CustomShape 29"/>
            <p:cNvSpPr/>
            <p:nvPr/>
          </p:nvSpPr>
          <p:spPr>
            <a:xfrm>
              <a:off x="7508520" y="4260240"/>
              <a:ext cx="61920" cy="42120"/>
            </a:xfrm>
            <a:custGeom>
              <a:avLst/>
              <a:gdLst/>
              <a:ahLst/>
              <a:rect l="l" t="t" r="r" b="b"/>
              <a:pathLst>
                <a:path w="894" h="612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CustomShape 30"/>
            <p:cNvSpPr/>
            <p:nvPr/>
          </p:nvSpPr>
          <p:spPr>
            <a:xfrm>
              <a:off x="7449480" y="4183200"/>
              <a:ext cx="45000" cy="58320"/>
            </a:xfrm>
            <a:custGeom>
              <a:avLst/>
              <a:gdLst/>
              <a:ahLst/>
              <a:rect l="l" t="t" r="r" b="b"/>
              <a:pathLst>
                <a:path w="656" h="844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35" name="CustomShape 31"/>
          <p:cNvSpPr/>
          <p:nvPr/>
        </p:nvSpPr>
        <p:spPr>
          <a:xfrm>
            <a:off x="3638880" y="3272760"/>
            <a:ext cx="1865160" cy="98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ENCUENTRO NACIONAL DE JOVENES PARTNESCHAFT</a:t>
            </a:r>
            <a:endParaRPr b="0" lang="de-DE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LIMA -CHOSICA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36" name="CustomShape 32"/>
          <p:cNvSpPr/>
          <p:nvPr/>
        </p:nvSpPr>
        <p:spPr>
          <a:xfrm>
            <a:off x="6358320" y="3272760"/>
            <a:ext cx="1865160" cy="98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PARTNESCHAFT CHUPACA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37" name="CustomShape 33"/>
          <p:cNvSpPr/>
          <p:nvPr/>
        </p:nvSpPr>
        <p:spPr>
          <a:xfrm>
            <a:off x="3638880" y="2855160"/>
            <a:ext cx="186516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2018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38" name="CustomShape 34"/>
          <p:cNvSpPr/>
          <p:nvPr/>
        </p:nvSpPr>
        <p:spPr>
          <a:xfrm>
            <a:off x="6358320" y="2855160"/>
            <a:ext cx="186516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2019- 2021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39" name="CustomShape 35"/>
          <p:cNvSpPr/>
          <p:nvPr/>
        </p:nvSpPr>
        <p:spPr>
          <a:xfrm>
            <a:off x="919440" y="2855160"/>
            <a:ext cx="186516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2017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140" name="Imagen 4" descr=""/>
          <p:cNvPicPr/>
          <p:nvPr/>
        </p:nvPicPr>
        <p:blipFill>
          <a:blip r:embed="rId2"/>
          <a:stretch/>
        </p:blipFill>
        <p:spPr>
          <a:xfrm>
            <a:off x="3559320" y="719280"/>
            <a:ext cx="2270520" cy="2041200"/>
          </a:xfrm>
          <a:prstGeom prst="rect">
            <a:avLst/>
          </a:prstGeom>
          <a:ln>
            <a:noFill/>
          </a:ln>
        </p:spPr>
      </p:pic>
      <p:pic>
        <p:nvPicPr>
          <p:cNvPr id="1141" name="Imagen 6" descr=""/>
          <p:cNvPicPr/>
          <p:nvPr/>
        </p:nvPicPr>
        <p:blipFill>
          <a:blip r:embed="rId3"/>
          <a:stretch/>
        </p:blipFill>
        <p:spPr>
          <a:xfrm>
            <a:off x="6224760" y="564480"/>
            <a:ext cx="2247840" cy="2247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CustomShape 1"/>
          <p:cNvSpPr/>
          <p:nvPr/>
        </p:nvSpPr>
        <p:spPr>
          <a:xfrm>
            <a:off x="448920" y="1107000"/>
            <a:ext cx="186516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¿POR QUÉ CONTINUAS?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3" name="CustomShape 2"/>
          <p:cNvSpPr/>
          <p:nvPr/>
        </p:nvSpPr>
        <p:spPr>
          <a:xfrm>
            <a:off x="2114280" y="1538640"/>
            <a:ext cx="294120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¿POR QUÉ SIGUES A PESAR DEL TIEMPO?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4" name="CustomShape 3"/>
          <p:cNvSpPr/>
          <p:nvPr/>
        </p:nvSpPr>
        <p:spPr>
          <a:xfrm>
            <a:off x="844200" y="257184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¿POR QUÉ APOYAS?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5" name="CustomShape 4"/>
          <p:cNvSpPr/>
          <p:nvPr/>
        </p:nvSpPr>
        <p:spPr>
          <a:xfrm>
            <a:off x="4572000" y="373644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¿TE PAGAN?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6" name="CustomShape 5"/>
          <p:cNvSpPr/>
          <p:nvPr/>
        </p:nvSpPr>
        <p:spPr>
          <a:xfrm>
            <a:off x="4485240" y="277704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¿TIENES MUCHO TIEMPO?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7" name="CustomShape 6"/>
          <p:cNvSpPr/>
          <p:nvPr/>
        </p:nvSpPr>
        <p:spPr>
          <a:xfrm>
            <a:off x="844200" y="364932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¿NO TIENES UNA VIDA?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8" name="CustomShape 7"/>
          <p:cNvSpPr/>
          <p:nvPr/>
        </p:nvSpPr>
        <p:spPr>
          <a:xfrm>
            <a:off x="4932360" y="143712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¿NO TIENES OTRAS COSAS QUE HACER?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49" name="CustomShape 8"/>
          <p:cNvSpPr/>
          <p:nvPr/>
        </p:nvSpPr>
        <p:spPr>
          <a:xfrm>
            <a:off x="5771880" y="438228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ANALISIS PROPIO…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50" name="CustomShape 9"/>
          <p:cNvSpPr/>
          <p:nvPr/>
        </p:nvSpPr>
        <p:spPr>
          <a:xfrm>
            <a:off x="2476440" y="427428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¿TE HACE FELIZ?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51" name="CustomShape 10"/>
          <p:cNvSpPr/>
          <p:nvPr/>
        </p:nvSpPr>
        <p:spPr>
          <a:xfrm>
            <a:off x="2717280" y="355680"/>
            <a:ext cx="294120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¿NO ESTÁS CANSADO?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52" name="CustomShape 11"/>
          <p:cNvSpPr/>
          <p:nvPr/>
        </p:nvSpPr>
        <p:spPr>
          <a:xfrm>
            <a:off x="338760" y="2181240"/>
            <a:ext cx="28098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WARUM MACHST DU WEITER?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3" name="CustomShape 12"/>
          <p:cNvSpPr/>
          <p:nvPr/>
        </p:nvSpPr>
        <p:spPr>
          <a:xfrm>
            <a:off x="2008800" y="1079640"/>
            <a:ext cx="43581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WARUM MACHST DU WEITER, TROTZ DER ZEIT?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4" name="CustomShape 13"/>
          <p:cNvSpPr/>
          <p:nvPr/>
        </p:nvSpPr>
        <p:spPr>
          <a:xfrm>
            <a:off x="5331960" y="658080"/>
            <a:ext cx="21420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BIST DU NICHT MÜDE?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5" name="CustomShape 14"/>
          <p:cNvSpPr/>
          <p:nvPr/>
        </p:nvSpPr>
        <p:spPr>
          <a:xfrm>
            <a:off x="4600080" y="2108160"/>
            <a:ext cx="3861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HAST DU KEINE ANDEREN DINGE ZU TUN?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6" name="CustomShape 15"/>
          <p:cNvSpPr/>
          <p:nvPr/>
        </p:nvSpPr>
        <p:spPr>
          <a:xfrm>
            <a:off x="5430600" y="3353760"/>
            <a:ext cx="19242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HAST DU VIEL ZEIT?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7" name="CustomShape 16"/>
          <p:cNvSpPr/>
          <p:nvPr/>
        </p:nvSpPr>
        <p:spPr>
          <a:xfrm>
            <a:off x="1073520" y="3045960"/>
            <a:ext cx="26085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WARUM UNTERSTÜTZT DU?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8" name="CustomShape 17"/>
          <p:cNvSpPr/>
          <p:nvPr/>
        </p:nvSpPr>
        <p:spPr>
          <a:xfrm>
            <a:off x="813960" y="4002840"/>
            <a:ext cx="30002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HAST DU KEIN EIGENES LEBEN?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59" name="CustomShape 18"/>
          <p:cNvSpPr/>
          <p:nvPr/>
        </p:nvSpPr>
        <p:spPr>
          <a:xfrm>
            <a:off x="2662200" y="4614120"/>
            <a:ext cx="27486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MACHT ES DICH GLÜCKLICH?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Imagen 23" descr=""/>
          <p:cNvPicPr/>
          <p:nvPr/>
        </p:nvPicPr>
        <p:blipFill>
          <a:blip r:embed="rId1"/>
          <a:stretch/>
        </p:blipFill>
        <p:spPr>
          <a:xfrm flipH="1">
            <a:off x="795600" y="801720"/>
            <a:ext cx="4761360" cy="3697920"/>
          </a:xfrm>
          <a:prstGeom prst="rect">
            <a:avLst/>
          </a:prstGeom>
          <a:ln>
            <a:noFill/>
          </a:ln>
        </p:spPr>
      </p:pic>
      <p:sp>
        <p:nvSpPr>
          <p:cNvPr id="1161" name="CustomShape 1"/>
          <p:cNvSpPr/>
          <p:nvPr/>
        </p:nvSpPr>
        <p:spPr>
          <a:xfrm>
            <a:off x="1862640" y="335880"/>
            <a:ext cx="6165360" cy="46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42360">
              <a:lnSpc>
                <a:spcPct val="100000"/>
              </a:lnSpc>
              <a:tabLst>
                <a:tab algn="l" pos="0"/>
              </a:tabLst>
            </a:pPr>
            <a:r>
              <a:rPr b="1" lang="es-PE" sz="2000" spc="-1" strike="noStrike">
                <a:solidFill>
                  <a:srgbClr val="000000"/>
                </a:solidFill>
                <a:latin typeface="Prompt"/>
                <a:ea typeface="Prompt"/>
              </a:rPr>
              <a:t>Que hace que el trabajo aún continúe?</a:t>
            </a:r>
            <a:endParaRPr b="0" lang="de-DE" sz="2000" spc="-1" strike="noStrike">
              <a:latin typeface="Arial"/>
            </a:endParaRPr>
          </a:p>
        </p:txBody>
      </p:sp>
      <p:grpSp>
        <p:nvGrpSpPr>
          <p:cNvPr id="1162" name="Group 2"/>
          <p:cNvGrpSpPr/>
          <p:nvPr/>
        </p:nvGrpSpPr>
        <p:grpSpPr>
          <a:xfrm>
            <a:off x="6287040" y="1728360"/>
            <a:ext cx="2232000" cy="2320200"/>
            <a:chOff x="6287040" y="1728360"/>
            <a:chExt cx="2232000" cy="2320200"/>
          </a:xfrm>
        </p:grpSpPr>
        <p:sp>
          <p:nvSpPr>
            <p:cNvPr id="1163" name="CustomShape 3"/>
            <p:cNvSpPr/>
            <p:nvPr/>
          </p:nvSpPr>
          <p:spPr>
            <a:xfrm>
              <a:off x="6832800" y="2122920"/>
              <a:ext cx="605520" cy="185040"/>
            </a:xfrm>
            <a:custGeom>
              <a:avLst/>
              <a:gdLst/>
              <a:ahLst/>
              <a:rect l="l" t="t" r="r" b="b"/>
              <a:pathLst>
                <a:path w="3252" h="915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4" name="CustomShape 4"/>
            <p:cNvSpPr/>
            <p:nvPr/>
          </p:nvSpPr>
          <p:spPr>
            <a:xfrm>
              <a:off x="6287040" y="1728360"/>
              <a:ext cx="2232000" cy="2320200"/>
            </a:xfrm>
            <a:custGeom>
              <a:avLst/>
              <a:gdLst/>
              <a:ahLst/>
              <a:rect l="l" t="t" r="r" b="b"/>
              <a:pathLst>
                <a:path w="11979" h="11435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5" name="CustomShape 5"/>
            <p:cNvSpPr/>
            <p:nvPr/>
          </p:nvSpPr>
          <p:spPr>
            <a:xfrm>
              <a:off x="7179120" y="1924560"/>
              <a:ext cx="609840" cy="1290240"/>
            </a:xfrm>
            <a:custGeom>
              <a:avLst/>
              <a:gdLst/>
              <a:ahLst/>
              <a:rect l="l" t="t" r="r" b="b"/>
              <a:pathLst>
                <a:path w="3275" h="636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6" name="CustomShape 6"/>
            <p:cNvSpPr/>
            <p:nvPr/>
          </p:nvSpPr>
          <p:spPr>
            <a:xfrm>
              <a:off x="6477840" y="1924560"/>
              <a:ext cx="621000" cy="1290240"/>
            </a:xfrm>
            <a:custGeom>
              <a:avLst/>
              <a:gdLst/>
              <a:ahLst/>
              <a:rect l="l" t="t" r="r" b="b"/>
              <a:pathLst>
                <a:path w="3335" h="636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67" name="CustomShape 7"/>
          <p:cNvSpPr/>
          <p:nvPr/>
        </p:nvSpPr>
        <p:spPr>
          <a:xfrm>
            <a:off x="1759680" y="4413240"/>
            <a:ext cx="6165360" cy="46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42360">
              <a:lnSpc>
                <a:spcPct val="100000"/>
              </a:lnSpc>
              <a:tabLst>
                <a:tab algn="l" pos="0"/>
              </a:tabLst>
            </a:pPr>
            <a:r>
              <a:rPr b="1" lang="es-PE" sz="2000" spc="-1" strike="noStrike">
                <a:solidFill>
                  <a:srgbClr val="000000"/>
                </a:solidFill>
                <a:latin typeface="Prompt"/>
                <a:ea typeface="Prompt"/>
              </a:rPr>
              <a:t>Que hace que el trabajo sea bueno?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168" name="CustomShape 8"/>
          <p:cNvSpPr/>
          <p:nvPr/>
        </p:nvSpPr>
        <p:spPr>
          <a:xfrm>
            <a:off x="5504400" y="757080"/>
            <a:ext cx="26557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Was hält die Arbeit am Laufen?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169" name="CustomShape 9"/>
          <p:cNvSpPr/>
          <p:nvPr/>
        </p:nvSpPr>
        <p:spPr>
          <a:xfrm>
            <a:off x="5789160" y="4108680"/>
            <a:ext cx="2151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Was macht den Job gut?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CustomShape 1"/>
          <p:cNvSpPr/>
          <p:nvPr/>
        </p:nvSpPr>
        <p:spPr>
          <a:xfrm>
            <a:off x="3509640" y="3585600"/>
            <a:ext cx="4208040" cy="77040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000000"/>
                </a:solidFill>
                <a:latin typeface="Prompt"/>
                <a:ea typeface="Prompt"/>
              </a:rPr>
              <a:t>VEAMOS NUESTRAS FORTALEZAS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171" name="Google Shape;3592;p106" descr=""/>
          <p:cNvPicPr/>
          <p:nvPr/>
        </p:nvPicPr>
        <p:blipFill>
          <a:blip r:embed="rId1"/>
          <a:srcRect l="0" t="16539" r="0" b="16539"/>
          <a:stretch/>
        </p:blipFill>
        <p:spPr>
          <a:xfrm>
            <a:off x="349560" y="538560"/>
            <a:ext cx="2161440" cy="1573200"/>
          </a:xfrm>
          <a:prstGeom prst="rect">
            <a:avLst/>
          </a:prstGeom>
          <a:ln>
            <a:noFill/>
          </a:ln>
        </p:spPr>
      </p:pic>
      <p:pic>
        <p:nvPicPr>
          <p:cNvPr id="1172" name="Google Shape;3597;p106" descr=""/>
          <p:cNvPicPr/>
          <p:nvPr/>
        </p:nvPicPr>
        <p:blipFill>
          <a:blip r:embed="rId2"/>
          <a:stretch/>
        </p:blipFill>
        <p:spPr>
          <a:xfrm>
            <a:off x="657360" y="3117240"/>
            <a:ext cx="1339920" cy="1339920"/>
          </a:xfrm>
          <a:prstGeom prst="rect">
            <a:avLst/>
          </a:prstGeom>
          <a:ln>
            <a:noFill/>
          </a:ln>
        </p:spPr>
      </p:pic>
      <p:pic>
        <p:nvPicPr>
          <p:cNvPr id="1173" name="Google Shape;3598;p106" descr=""/>
          <p:cNvPicPr/>
          <p:nvPr/>
        </p:nvPicPr>
        <p:blipFill>
          <a:blip r:embed="rId3"/>
          <a:srcRect l="4195" t="11225" r="4210" b="8852"/>
          <a:stretch/>
        </p:blipFill>
        <p:spPr>
          <a:xfrm>
            <a:off x="2686680" y="1635120"/>
            <a:ext cx="1447560" cy="1262880"/>
          </a:xfrm>
          <a:prstGeom prst="rect">
            <a:avLst/>
          </a:prstGeom>
          <a:ln>
            <a:noFill/>
          </a:ln>
        </p:spPr>
      </p:pic>
      <p:pic>
        <p:nvPicPr>
          <p:cNvPr id="1174" name="Google Shape;3599;p106" descr=""/>
          <p:cNvPicPr/>
          <p:nvPr/>
        </p:nvPicPr>
        <p:blipFill>
          <a:blip r:embed="rId4"/>
          <a:srcRect l="0" t="6566" r="0" b="11943"/>
          <a:stretch/>
        </p:blipFill>
        <p:spPr>
          <a:xfrm>
            <a:off x="5172120" y="426960"/>
            <a:ext cx="1447560" cy="1179360"/>
          </a:xfrm>
          <a:prstGeom prst="rect">
            <a:avLst/>
          </a:prstGeom>
          <a:ln>
            <a:noFill/>
          </a:ln>
        </p:spPr>
      </p:pic>
      <p:pic>
        <p:nvPicPr>
          <p:cNvPr id="1175" name="Google Shape;3600;p106" descr=""/>
          <p:cNvPicPr/>
          <p:nvPr/>
        </p:nvPicPr>
        <p:blipFill>
          <a:blip r:embed="rId5"/>
          <a:srcRect l="0" t="11709" r="0" b="17968"/>
          <a:stretch/>
        </p:blipFill>
        <p:spPr>
          <a:xfrm>
            <a:off x="4823280" y="2112480"/>
            <a:ext cx="1796040" cy="1262880"/>
          </a:xfrm>
          <a:prstGeom prst="rect">
            <a:avLst/>
          </a:prstGeom>
          <a:ln>
            <a:noFill/>
          </a:ln>
        </p:spPr>
      </p:pic>
      <p:sp>
        <p:nvSpPr>
          <p:cNvPr id="1176" name="CustomShape 2"/>
          <p:cNvSpPr/>
          <p:nvPr/>
        </p:nvSpPr>
        <p:spPr>
          <a:xfrm>
            <a:off x="4947840" y="4457880"/>
            <a:ext cx="1547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PE" sz="1400" spc="-1" strike="noStrike">
                <a:solidFill>
                  <a:srgbClr val="000000"/>
                </a:solidFill>
                <a:latin typeface="Arial"/>
                <a:ea typeface="Arial"/>
              </a:rPr>
              <a:t>STÄRKEN.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CustomShape 1"/>
          <p:cNvSpPr/>
          <p:nvPr/>
        </p:nvSpPr>
        <p:spPr>
          <a:xfrm>
            <a:off x="3263400" y="3453120"/>
            <a:ext cx="522360" cy="522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8" name="CustomShape 2"/>
          <p:cNvSpPr/>
          <p:nvPr/>
        </p:nvSpPr>
        <p:spPr>
          <a:xfrm>
            <a:off x="2130480" y="3455640"/>
            <a:ext cx="522360" cy="52236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3"/>
          <p:cNvSpPr/>
          <p:nvPr/>
        </p:nvSpPr>
        <p:spPr>
          <a:xfrm>
            <a:off x="1018440" y="3453120"/>
            <a:ext cx="522360" cy="5223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4"/>
          <p:cNvSpPr/>
          <p:nvPr/>
        </p:nvSpPr>
        <p:spPr>
          <a:xfrm rot="10800000">
            <a:off x="1986480" y="2342880"/>
            <a:ext cx="143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5"/>
          <p:cNvSpPr/>
          <p:nvPr/>
        </p:nvSpPr>
        <p:spPr>
          <a:xfrm flipH="1">
            <a:off x="1651320" y="2342160"/>
            <a:ext cx="862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2" name="CustomShape 6"/>
          <p:cNvSpPr/>
          <p:nvPr/>
        </p:nvSpPr>
        <p:spPr>
          <a:xfrm>
            <a:off x="2459160" y="2257200"/>
            <a:ext cx="147240" cy="1472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3" name="CustomShape 7"/>
          <p:cNvSpPr/>
          <p:nvPr/>
        </p:nvSpPr>
        <p:spPr>
          <a:xfrm rot="10800000">
            <a:off x="2061360" y="2780280"/>
            <a:ext cx="143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8"/>
          <p:cNvSpPr/>
          <p:nvPr/>
        </p:nvSpPr>
        <p:spPr>
          <a:xfrm rot="10800000">
            <a:off x="1643400" y="2780280"/>
            <a:ext cx="812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CustomShape 9"/>
          <p:cNvSpPr/>
          <p:nvPr/>
        </p:nvSpPr>
        <p:spPr>
          <a:xfrm>
            <a:off x="2457000" y="2707200"/>
            <a:ext cx="147240" cy="147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86" name="Group 10"/>
          <p:cNvGrpSpPr/>
          <p:nvPr/>
        </p:nvGrpSpPr>
        <p:grpSpPr>
          <a:xfrm>
            <a:off x="2222640" y="3453120"/>
            <a:ext cx="638640" cy="459360"/>
            <a:chOff x="2222640" y="3453120"/>
            <a:chExt cx="638640" cy="459360"/>
          </a:xfrm>
        </p:grpSpPr>
        <p:sp>
          <p:nvSpPr>
            <p:cNvPr id="1187" name="CustomShape 11"/>
            <p:cNvSpPr/>
            <p:nvPr/>
          </p:nvSpPr>
          <p:spPr>
            <a:xfrm>
              <a:off x="2222640" y="3453120"/>
              <a:ext cx="638640" cy="459360"/>
            </a:xfrm>
            <a:custGeom>
              <a:avLst/>
              <a:gdLst/>
              <a:ahLst/>
              <a:rect l="l" t="t" r="r" b="b"/>
              <a:pathLst>
                <a:path w="11478" h="8264">
                  <a:moveTo>
                    <a:pt x="1965" y="345"/>
                  </a:moveTo>
                  <a:cubicBezTo>
                    <a:pt x="2024" y="345"/>
                    <a:pt x="2072" y="393"/>
                    <a:pt x="2072" y="453"/>
                  </a:cubicBezTo>
                  <a:lnTo>
                    <a:pt x="2072" y="810"/>
                  </a:lnTo>
                  <a:lnTo>
                    <a:pt x="1346" y="810"/>
                  </a:lnTo>
                  <a:lnTo>
                    <a:pt x="1346" y="453"/>
                  </a:lnTo>
                  <a:cubicBezTo>
                    <a:pt x="1346" y="393"/>
                    <a:pt x="1381" y="345"/>
                    <a:pt x="1441" y="345"/>
                  </a:cubicBezTo>
                  <a:close/>
                  <a:moveTo>
                    <a:pt x="10311" y="1191"/>
                  </a:moveTo>
                  <a:cubicBezTo>
                    <a:pt x="10371" y="1191"/>
                    <a:pt x="10418" y="1238"/>
                    <a:pt x="10418" y="1298"/>
                  </a:cubicBezTo>
                  <a:lnTo>
                    <a:pt x="10418" y="1631"/>
                  </a:lnTo>
                  <a:lnTo>
                    <a:pt x="9037" y="1631"/>
                  </a:lnTo>
                  <a:lnTo>
                    <a:pt x="9037" y="1298"/>
                  </a:lnTo>
                  <a:cubicBezTo>
                    <a:pt x="9037" y="1238"/>
                    <a:pt x="9085" y="1191"/>
                    <a:pt x="9144" y="1191"/>
                  </a:cubicBezTo>
                  <a:close/>
                  <a:moveTo>
                    <a:pt x="1453" y="0"/>
                  </a:moveTo>
                  <a:cubicBezTo>
                    <a:pt x="1215" y="0"/>
                    <a:pt x="1012" y="203"/>
                    <a:pt x="1012" y="453"/>
                  </a:cubicBezTo>
                  <a:lnTo>
                    <a:pt x="1012" y="810"/>
                  </a:lnTo>
                  <a:lnTo>
                    <a:pt x="858" y="810"/>
                  </a:lnTo>
                  <a:cubicBezTo>
                    <a:pt x="667" y="810"/>
                    <a:pt x="477" y="881"/>
                    <a:pt x="322" y="1000"/>
                  </a:cubicBezTo>
                  <a:cubicBezTo>
                    <a:pt x="250" y="1060"/>
                    <a:pt x="238" y="1167"/>
                    <a:pt x="298" y="1238"/>
                  </a:cubicBezTo>
                  <a:cubicBezTo>
                    <a:pt x="334" y="1282"/>
                    <a:pt x="388" y="1308"/>
                    <a:pt x="441" y="1308"/>
                  </a:cubicBezTo>
                  <a:cubicBezTo>
                    <a:pt x="475" y="1308"/>
                    <a:pt x="508" y="1297"/>
                    <a:pt x="536" y="1274"/>
                  </a:cubicBezTo>
                  <a:cubicBezTo>
                    <a:pt x="663" y="1170"/>
                    <a:pt x="790" y="1154"/>
                    <a:pt x="914" y="1154"/>
                  </a:cubicBezTo>
                  <a:cubicBezTo>
                    <a:pt x="966" y="1154"/>
                    <a:pt x="1018" y="1157"/>
                    <a:pt x="1070" y="1157"/>
                  </a:cubicBezTo>
                  <a:cubicBezTo>
                    <a:pt x="1090" y="1157"/>
                    <a:pt x="1111" y="1156"/>
                    <a:pt x="1131" y="1155"/>
                  </a:cubicBezTo>
                  <a:lnTo>
                    <a:pt x="2560" y="1155"/>
                  </a:lnTo>
                  <a:cubicBezTo>
                    <a:pt x="2846" y="1155"/>
                    <a:pt x="3060" y="1369"/>
                    <a:pt x="3060" y="1655"/>
                  </a:cubicBezTo>
                  <a:lnTo>
                    <a:pt x="3060" y="2310"/>
                  </a:lnTo>
                  <a:cubicBezTo>
                    <a:pt x="3060" y="2405"/>
                    <a:pt x="3144" y="2477"/>
                    <a:pt x="3227" y="2477"/>
                  </a:cubicBezTo>
                  <a:cubicBezTo>
                    <a:pt x="3322" y="2477"/>
                    <a:pt x="3394" y="2405"/>
                    <a:pt x="3394" y="2310"/>
                  </a:cubicBezTo>
                  <a:lnTo>
                    <a:pt x="3394" y="1965"/>
                  </a:lnTo>
                  <a:lnTo>
                    <a:pt x="10656" y="1965"/>
                  </a:lnTo>
                  <a:cubicBezTo>
                    <a:pt x="10918" y="1988"/>
                    <a:pt x="11133" y="2203"/>
                    <a:pt x="11133" y="2477"/>
                  </a:cubicBezTo>
                  <a:lnTo>
                    <a:pt x="11133" y="2679"/>
                  </a:lnTo>
                  <a:lnTo>
                    <a:pt x="10835" y="2679"/>
                  </a:lnTo>
                  <a:cubicBezTo>
                    <a:pt x="10740" y="2679"/>
                    <a:pt x="10668" y="2762"/>
                    <a:pt x="10668" y="2846"/>
                  </a:cubicBezTo>
                  <a:cubicBezTo>
                    <a:pt x="10668" y="2941"/>
                    <a:pt x="10740" y="3012"/>
                    <a:pt x="10835" y="3012"/>
                  </a:cubicBezTo>
                  <a:lnTo>
                    <a:pt x="11133" y="3012"/>
                  </a:lnTo>
                  <a:lnTo>
                    <a:pt x="11133" y="7072"/>
                  </a:lnTo>
                  <a:lnTo>
                    <a:pt x="10347" y="7072"/>
                  </a:lnTo>
                  <a:cubicBezTo>
                    <a:pt x="10085" y="7072"/>
                    <a:pt x="9882" y="6870"/>
                    <a:pt x="9882" y="6608"/>
                  </a:cubicBezTo>
                  <a:lnTo>
                    <a:pt x="9882" y="3489"/>
                  </a:lnTo>
                  <a:cubicBezTo>
                    <a:pt x="9882" y="3274"/>
                    <a:pt x="10013" y="3096"/>
                    <a:pt x="10216" y="3036"/>
                  </a:cubicBezTo>
                  <a:cubicBezTo>
                    <a:pt x="10299" y="3012"/>
                    <a:pt x="10347" y="2917"/>
                    <a:pt x="10323" y="2834"/>
                  </a:cubicBezTo>
                  <a:cubicBezTo>
                    <a:pt x="10302" y="2750"/>
                    <a:pt x="10235" y="2713"/>
                    <a:pt x="10155" y="2713"/>
                  </a:cubicBezTo>
                  <a:cubicBezTo>
                    <a:pt x="10144" y="2713"/>
                    <a:pt x="10132" y="2713"/>
                    <a:pt x="10121" y="2715"/>
                  </a:cubicBezTo>
                  <a:cubicBezTo>
                    <a:pt x="9787" y="2822"/>
                    <a:pt x="9561" y="3131"/>
                    <a:pt x="9561" y="3489"/>
                  </a:cubicBezTo>
                  <a:lnTo>
                    <a:pt x="9561" y="6608"/>
                  </a:lnTo>
                  <a:cubicBezTo>
                    <a:pt x="9561" y="7061"/>
                    <a:pt x="9918" y="7418"/>
                    <a:pt x="10359" y="7418"/>
                  </a:cubicBezTo>
                  <a:lnTo>
                    <a:pt x="11145" y="7418"/>
                  </a:lnTo>
                  <a:cubicBezTo>
                    <a:pt x="11145" y="7703"/>
                    <a:pt x="10918" y="7918"/>
                    <a:pt x="10644" y="7918"/>
                  </a:cubicBezTo>
                  <a:lnTo>
                    <a:pt x="3239" y="7918"/>
                  </a:lnTo>
                  <a:cubicBezTo>
                    <a:pt x="3322" y="7823"/>
                    <a:pt x="3382" y="7715"/>
                    <a:pt x="3394" y="7584"/>
                  </a:cubicBezTo>
                  <a:cubicBezTo>
                    <a:pt x="3405" y="7489"/>
                    <a:pt x="3346" y="7406"/>
                    <a:pt x="3263" y="7370"/>
                  </a:cubicBezTo>
                  <a:cubicBezTo>
                    <a:pt x="3254" y="7369"/>
                    <a:pt x="3246" y="7369"/>
                    <a:pt x="3238" y="7369"/>
                  </a:cubicBezTo>
                  <a:cubicBezTo>
                    <a:pt x="3153" y="7369"/>
                    <a:pt x="3081" y="7425"/>
                    <a:pt x="3048" y="7501"/>
                  </a:cubicBezTo>
                  <a:cubicBezTo>
                    <a:pt x="3013" y="7739"/>
                    <a:pt x="2798" y="7906"/>
                    <a:pt x="2548" y="7906"/>
                  </a:cubicBezTo>
                  <a:lnTo>
                    <a:pt x="762" y="7906"/>
                  </a:lnTo>
                  <a:cubicBezTo>
                    <a:pt x="500" y="7882"/>
                    <a:pt x="322" y="7656"/>
                    <a:pt x="322" y="7406"/>
                  </a:cubicBezTo>
                  <a:lnTo>
                    <a:pt x="322" y="2619"/>
                  </a:lnTo>
                  <a:lnTo>
                    <a:pt x="322" y="1727"/>
                  </a:lnTo>
                  <a:cubicBezTo>
                    <a:pt x="322" y="1643"/>
                    <a:pt x="250" y="1572"/>
                    <a:pt x="167" y="1572"/>
                  </a:cubicBezTo>
                  <a:cubicBezTo>
                    <a:pt x="72" y="1572"/>
                    <a:pt x="0" y="1643"/>
                    <a:pt x="0" y="1727"/>
                  </a:cubicBezTo>
                  <a:lnTo>
                    <a:pt x="0" y="7418"/>
                  </a:lnTo>
                  <a:cubicBezTo>
                    <a:pt x="0" y="7834"/>
                    <a:pt x="310" y="8192"/>
                    <a:pt x="703" y="8251"/>
                  </a:cubicBezTo>
                  <a:cubicBezTo>
                    <a:pt x="715" y="8251"/>
                    <a:pt x="738" y="8251"/>
                    <a:pt x="762" y="8263"/>
                  </a:cubicBezTo>
                  <a:lnTo>
                    <a:pt x="10633" y="8263"/>
                  </a:lnTo>
                  <a:cubicBezTo>
                    <a:pt x="11109" y="8263"/>
                    <a:pt x="11478" y="7882"/>
                    <a:pt x="11478" y="7418"/>
                  </a:cubicBezTo>
                  <a:lnTo>
                    <a:pt x="11478" y="2477"/>
                  </a:lnTo>
                  <a:cubicBezTo>
                    <a:pt x="11478" y="2060"/>
                    <a:pt x="11168" y="1703"/>
                    <a:pt x="10764" y="1643"/>
                  </a:cubicBezTo>
                  <a:lnTo>
                    <a:pt x="10764" y="1298"/>
                  </a:lnTo>
                  <a:cubicBezTo>
                    <a:pt x="10764" y="1060"/>
                    <a:pt x="10573" y="857"/>
                    <a:pt x="10311" y="857"/>
                  </a:cubicBezTo>
                  <a:lnTo>
                    <a:pt x="9144" y="857"/>
                  </a:lnTo>
                  <a:cubicBezTo>
                    <a:pt x="8906" y="857"/>
                    <a:pt x="8692" y="1048"/>
                    <a:pt x="8692" y="1298"/>
                  </a:cubicBezTo>
                  <a:lnTo>
                    <a:pt x="8692" y="1631"/>
                  </a:lnTo>
                  <a:lnTo>
                    <a:pt x="8216" y="1631"/>
                  </a:lnTo>
                  <a:lnTo>
                    <a:pt x="7858" y="857"/>
                  </a:lnTo>
                  <a:cubicBezTo>
                    <a:pt x="7727" y="584"/>
                    <a:pt x="7454" y="405"/>
                    <a:pt x="7156" y="405"/>
                  </a:cubicBezTo>
                  <a:lnTo>
                    <a:pt x="5775" y="405"/>
                  </a:lnTo>
                  <a:cubicBezTo>
                    <a:pt x="5525" y="405"/>
                    <a:pt x="5287" y="524"/>
                    <a:pt x="5132" y="738"/>
                  </a:cubicBezTo>
                  <a:cubicBezTo>
                    <a:pt x="5072" y="810"/>
                    <a:pt x="5108" y="917"/>
                    <a:pt x="5179" y="976"/>
                  </a:cubicBezTo>
                  <a:cubicBezTo>
                    <a:pt x="5205" y="997"/>
                    <a:pt x="5234" y="1006"/>
                    <a:pt x="5264" y="1006"/>
                  </a:cubicBezTo>
                  <a:cubicBezTo>
                    <a:pt x="5320" y="1006"/>
                    <a:pt x="5379" y="975"/>
                    <a:pt x="5418" y="929"/>
                  </a:cubicBezTo>
                  <a:cubicBezTo>
                    <a:pt x="5489" y="810"/>
                    <a:pt x="5632" y="750"/>
                    <a:pt x="5775" y="750"/>
                  </a:cubicBezTo>
                  <a:lnTo>
                    <a:pt x="7156" y="750"/>
                  </a:lnTo>
                  <a:cubicBezTo>
                    <a:pt x="7323" y="750"/>
                    <a:pt x="7489" y="857"/>
                    <a:pt x="7561" y="1000"/>
                  </a:cubicBezTo>
                  <a:lnTo>
                    <a:pt x="7858" y="1631"/>
                  </a:lnTo>
                  <a:lnTo>
                    <a:pt x="5096" y="1631"/>
                  </a:lnTo>
                  <a:lnTo>
                    <a:pt x="5156" y="1512"/>
                  </a:lnTo>
                  <a:cubicBezTo>
                    <a:pt x="5191" y="1417"/>
                    <a:pt x="5156" y="1310"/>
                    <a:pt x="5060" y="1286"/>
                  </a:cubicBezTo>
                  <a:cubicBezTo>
                    <a:pt x="5034" y="1273"/>
                    <a:pt x="5008" y="1267"/>
                    <a:pt x="4984" y="1267"/>
                  </a:cubicBezTo>
                  <a:cubicBezTo>
                    <a:pt x="4918" y="1267"/>
                    <a:pt x="4860" y="1309"/>
                    <a:pt x="4834" y="1369"/>
                  </a:cubicBezTo>
                  <a:lnTo>
                    <a:pt x="4715" y="1631"/>
                  </a:lnTo>
                  <a:lnTo>
                    <a:pt x="3417" y="1631"/>
                  </a:lnTo>
                  <a:cubicBezTo>
                    <a:pt x="3405" y="1179"/>
                    <a:pt x="3036" y="810"/>
                    <a:pt x="2572" y="810"/>
                  </a:cubicBezTo>
                  <a:lnTo>
                    <a:pt x="2429" y="810"/>
                  </a:lnTo>
                  <a:lnTo>
                    <a:pt x="2429" y="453"/>
                  </a:lnTo>
                  <a:cubicBezTo>
                    <a:pt x="2429" y="214"/>
                    <a:pt x="2227" y="0"/>
                    <a:pt x="1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8" name="CustomShape 12"/>
            <p:cNvSpPr/>
            <p:nvPr/>
          </p:nvSpPr>
          <p:spPr>
            <a:xfrm>
              <a:off x="2393640" y="3610080"/>
              <a:ext cx="18000" cy="233280"/>
            </a:xfrm>
            <a:custGeom>
              <a:avLst/>
              <a:gdLst/>
              <a:ahLst/>
              <a:rect l="l" t="t" r="r" b="b"/>
              <a:pathLst>
                <a:path w="334" h="4204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4049"/>
                  </a:lnTo>
                  <a:cubicBezTo>
                    <a:pt x="0" y="4132"/>
                    <a:pt x="72" y="4204"/>
                    <a:pt x="155" y="4204"/>
                  </a:cubicBezTo>
                  <a:cubicBezTo>
                    <a:pt x="250" y="4204"/>
                    <a:pt x="322" y="4132"/>
                    <a:pt x="322" y="4049"/>
                  </a:cubicBezTo>
                  <a:lnTo>
                    <a:pt x="322" y="156"/>
                  </a:lnTo>
                  <a:cubicBezTo>
                    <a:pt x="333" y="84"/>
                    <a:pt x="250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9" name="CustomShape 13"/>
            <p:cNvSpPr/>
            <p:nvPr/>
          </p:nvSpPr>
          <p:spPr>
            <a:xfrm>
              <a:off x="2703240" y="3578400"/>
              <a:ext cx="69480" cy="52920"/>
            </a:xfrm>
            <a:custGeom>
              <a:avLst/>
              <a:gdLst/>
              <a:ahLst/>
              <a:rect l="l" t="t" r="r" b="b"/>
              <a:pathLst>
                <a:path w="1263" h="966">
                  <a:moveTo>
                    <a:pt x="760" y="0"/>
                  </a:moveTo>
                  <a:cubicBezTo>
                    <a:pt x="704" y="0"/>
                    <a:pt x="646" y="27"/>
                    <a:pt x="608" y="73"/>
                  </a:cubicBezTo>
                  <a:cubicBezTo>
                    <a:pt x="548" y="144"/>
                    <a:pt x="584" y="251"/>
                    <a:pt x="655" y="311"/>
                  </a:cubicBezTo>
                  <a:cubicBezTo>
                    <a:pt x="786" y="406"/>
                    <a:pt x="715" y="621"/>
                    <a:pt x="548" y="621"/>
                  </a:cubicBezTo>
                  <a:cubicBezTo>
                    <a:pt x="441" y="621"/>
                    <a:pt x="357" y="537"/>
                    <a:pt x="381" y="418"/>
                  </a:cubicBezTo>
                  <a:cubicBezTo>
                    <a:pt x="405" y="323"/>
                    <a:pt x="346" y="240"/>
                    <a:pt x="250" y="228"/>
                  </a:cubicBezTo>
                  <a:cubicBezTo>
                    <a:pt x="243" y="227"/>
                    <a:pt x="236" y="226"/>
                    <a:pt x="229" y="226"/>
                  </a:cubicBezTo>
                  <a:cubicBezTo>
                    <a:pt x="151" y="226"/>
                    <a:pt x="71" y="282"/>
                    <a:pt x="60" y="359"/>
                  </a:cubicBezTo>
                  <a:cubicBezTo>
                    <a:pt x="0" y="692"/>
                    <a:pt x="238" y="966"/>
                    <a:pt x="560" y="966"/>
                  </a:cubicBezTo>
                  <a:cubicBezTo>
                    <a:pt x="1060" y="954"/>
                    <a:pt x="1262" y="323"/>
                    <a:pt x="846" y="25"/>
                  </a:cubicBezTo>
                  <a:cubicBezTo>
                    <a:pt x="820" y="8"/>
                    <a:pt x="791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0" name="CustomShape 14"/>
            <p:cNvSpPr/>
            <p:nvPr/>
          </p:nvSpPr>
          <p:spPr>
            <a:xfrm>
              <a:off x="2424960" y="3567960"/>
              <a:ext cx="321120" cy="318600"/>
            </a:xfrm>
            <a:custGeom>
              <a:avLst/>
              <a:gdLst/>
              <a:ahLst/>
              <a:rect l="l" t="t" r="r" b="b"/>
              <a:pathLst>
                <a:path w="5776" h="5734">
                  <a:moveTo>
                    <a:pt x="2879" y="1"/>
                  </a:moveTo>
                  <a:cubicBezTo>
                    <a:pt x="2275" y="1"/>
                    <a:pt x="1659" y="191"/>
                    <a:pt x="1120" y="614"/>
                  </a:cubicBezTo>
                  <a:cubicBezTo>
                    <a:pt x="1048" y="674"/>
                    <a:pt x="1025" y="781"/>
                    <a:pt x="1084" y="852"/>
                  </a:cubicBezTo>
                  <a:cubicBezTo>
                    <a:pt x="1119" y="901"/>
                    <a:pt x="1170" y="925"/>
                    <a:pt x="1220" y="925"/>
                  </a:cubicBezTo>
                  <a:cubicBezTo>
                    <a:pt x="1257" y="925"/>
                    <a:pt x="1292" y="913"/>
                    <a:pt x="1322" y="888"/>
                  </a:cubicBezTo>
                  <a:cubicBezTo>
                    <a:pt x="1801" y="509"/>
                    <a:pt x="2346" y="339"/>
                    <a:pt x="2879" y="339"/>
                  </a:cubicBezTo>
                  <a:cubicBezTo>
                    <a:pt x="4191" y="339"/>
                    <a:pt x="5430" y="1370"/>
                    <a:pt x="5430" y="2876"/>
                  </a:cubicBezTo>
                  <a:cubicBezTo>
                    <a:pt x="5430" y="3472"/>
                    <a:pt x="5228" y="4055"/>
                    <a:pt x="4835" y="4507"/>
                  </a:cubicBezTo>
                  <a:cubicBezTo>
                    <a:pt x="4346" y="5079"/>
                    <a:pt x="3644" y="5412"/>
                    <a:pt x="2894" y="5412"/>
                  </a:cubicBezTo>
                  <a:cubicBezTo>
                    <a:pt x="1489" y="5412"/>
                    <a:pt x="346" y="4269"/>
                    <a:pt x="346" y="2864"/>
                  </a:cubicBezTo>
                  <a:cubicBezTo>
                    <a:pt x="346" y="2305"/>
                    <a:pt x="525" y="1769"/>
                    <a:pt x="870" y="1316"/>
                  </a:cubicBezTo>
                  <a:cubicBezTo>
                    <a:pt x="929" y="1245"/>
                    <a:pt x="906" y="1138"/>
                    <a:pt x="834" y="1078"/>
                  </a:cubicBezTo>
                  <a:cubicBezTo>
                    <a:pt x="804" y="1054"/>
                    <a:pt x="768" y="1041"/>
                    <a:pt x="732" y="1041"/>
                  </a:cubicBezTo>
                  <a:cubicBezTo>
                    <a:pt x="682" y="1041"/>
                    <a:pt x="631" y="1065"/>
                    <a:pt x="596" y="1114"/>
                  </a:cubicBezTo>
                  <a:cubicBezTo>
                    <a:pt x="203" y="1614"/>
                    <a:pt x="1" y="2221"/>
                    <a:pt x="1" y="2852"/>
                  </a:cubicBezTo>
                  <a:cubicBezTo>
                    <a:pt x="1" y="4448"/>
                    <a:pt x="1298" y="5734"/>
                    <a:pt x="2882" y="5734"/>
                  </a:cubicBezTo>
                  <a:cubicBezTo>
                    <a:pt x="3751" y="5734"/>
                    <a:pt x="4549" y="5365"/>
                    <a:pt x="5108" y="4698"/>
                  </a:cubicBezTo>
                  <a:cubicBezTo>
                    <a:pt x="5537" y="4174"/>
                    <a:pt x="5775" y="3519"/>
                    <a:pt x="5775" y="2852"/>
                  </a:cubicBezTo>
                  <a:cubicBezTo>
                    <a:pt x="5775" y="1158"/>
                    <a:pt x="4365" y="1"/>
                    <a:pt x="2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1" name="CustomShape 15"/>
            <p:cNvSpPr/>
            <p:nvPr/>
          </p:nvSpPr>
          <p:spPr>
            <a:xfrm>
              <a:off x="2477160" y="3628080"/>
              <a:ext cx="241200" cy="200520"/>
            </a:xfrm>
            <a:custGeom>
              <a:avLst/>
              <a:gdLst/>
              <a:ahLst/>
              <a:rect l="l" t="t" r="r" b="b"/>
              <a:pathLst>
                <a:path w="4347" h="3611">
                  <a:moveTo>
                    <a:pt x="1965" y="0"/>
                  </a:moveTo>
                  <a:cubicBezTo>
                    <a:pt x="846" y="0"/>
                    <a:pt x="0" y="1000"/>
                    <a:pt x="179" y="2096"/>
                  </a:cubicBezTo>
                  <a:cubicBezTo>
                    <a:pt x="190" y="2183"/>
                    <a:pt x="270" y="2240"/>
                    <a:pt x="348" y="2240"/>
                  </a:cubicBezTo>
                  <a:cubicBezTo>
                    <a:pt x="355" y="2240"/>
                    <a:pt x="362" y="2240"/>
                    <a:pt x="369" y="2239"/>
                  </a:cubicBezTo>
                  <a:cubicBezTo>
                    <a:pt x="465" y="2215"/>
                    <a:pt x="524" y="2132"/>
                    <a:pt x="500" y="2036"/>
                  </a:cubicBezTo>
                  <a:cubicBezTo>
                    <a:pt x="347" y="1083"/>
                    <a:pt x="1112" y="331"/>
                    <a:pt x="1952" y="331"/>
                  </a:cubicBezTo>
                  <a:cubicBezTo>
                    <a:pt x="2288" y="331"/>
                    <a:pt x="2635" y="451"/>
                    <a:pt x="2941" y="727"/>
                  </a:cubicBezTo>
                  <a:cubicBezTo>
                    <a:pt x="3525" y="1262"/>
                    <a:pt x="3572" y="2191"/>
                    <a:pt x="3013" y="2798"/>
                  </a:cubicBezTo>
                  <a:cubicBezTo>
                    <a:pt x="2727" y="3116"/>
                    <a:pt x="2334" y="3271"/>
                    <a:pt x="1942" y="3271"/>
                  </a:cubicBezTo>
                  <a:cubicBezTo>
                    <a:pt x="1468" y="3271"/>
                    <a:pt x="995" y="3045"/>
                    <a:pt x="715" y="2608"/>
                  </a:cubicBezTo>
                  <a:cubicBezTo>
                    <a:pt x="684" y="2561"/>
                    <a:pt x="623" y="2530"/>
                    <a:pt x="564" y="2530"/>
                  </a:cubicBezTo>
                  <a:cubicBezTo>
                    <a:pt x="533" y="2530"/>
                    <a:pt x="502" y="2539"/>
                    <a:pt x="477" y="2560"/>
                  </a:cubicBezTo>
                  <a:cubicBezTo>
                    <a:pt x="393" y="2608"/>
                    <a:pt x="369" y="2727"/>
                    <a:pt x="429" y="2798"/>
                  </a:cubicBezTo>
                  <a:cubicBezTo>
                    <a:pt x="780" y="3337"/>
                    <a:pt x="1353" y="3611"/>
                    <a:pt x="1934" y="3611"/>
                  </a:cubicBezTo>
                  <a:cubicBezTo>
                    <a:pt x="2418" y="3611"/>
                    <a:pt x="2906" y="3421"/>
                    <a:pt x="3274" y="3036"/>
                  </a:cubicBezTo>
                  <a:cubicBezTo>
                    <a:pt x="4346" y="1882"/>
                    <a:pt x="352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2" name="CustomShape 16"/>
            <p:cNvSpPr/>
            <p:nvPr/>
          </p:nvSpPr>
          <p:spPr>
            <a:xfrm>
              <a:off x="2554200" y="3677040"/>
              <a:ext cx="88920" cy="75240"/>
            </a:xfrm>
            <a:custGeom>
              <a:avLst/>
              <a:gdLst/>
              <a:ahLst/>
              <a:rect l="l" t="t" r="r" b="b"/>
              <a:pathLst>
                <a:path w="1608" h="1363">
                  <a:moveTo>
                    <a:pt x="772" y="1"/>
                  </a:moveTo>
                  <a:cubicBezTo>
                    <a:pt x="765" y="1"/>
                    <a:pt x="758" y="1"/>
                    <a:pt x="750" y="2"/>
                  </a:cubicBezTo>
                  <a:cubicBezTo>
                    <a:pt x="215" y="110"/>
                    <a:pt x="0" y="776"/>
                    <a:pt x="393" y="1157"/>
                  </a:cubicBezTo>
                  <a:cubicBezTo>
                    <a:pt x="524" y="1294"/>
                    <a:pt x="697" y="1363"/>
                    <a:pt x="871" y="1363"/>
                  </a:cubicBezTo>
                  <a:cubicBezTo>
                    <a:pt x="1045" y="1363"/>
                    <a:pt x="1221" y="1294"/>
                    <a:pt x="1358" y="1157"/>
                  </a:cubicBezTo>
                  <a:cubicBezTo>
                    <a:pt x="1560" y="919"/>
                    <a:pt x="1608" y="610"/>
                    <a:pt x="1489" y="360"/>
                  </a:cubicBezTo>
                  <a:cubicBezTo>
                    <a:pt x="1457" y="296"/>
                    <a:pt x="1404" y="264"/>
                    <a:pt x="1348" y="264"/>
                  </a:cubicBezTo>
                  <a:cubicBezTo>
                    <a:pt x="1319" y="264"/>
                    <a:pt x="1290" y="272"/>
                    <a:pt x="1262" y="288"/>
                  </a:cubicBezTo>
                  <a:cubicBezTo>
                    <a:pt x="1179" y="324"/>
                    <a:pt x="1143" y="431"/>
                    <a:pt x="1191" y="502"/>
                  </a:cubicBezTo>
                  <a:cubicBezTo>
                    <a:pt x="1251" y="633"/>
                    <a:pt x="1239" y="788"/>
                    <a:pt x="1120" y="907"/>
                  </a:cubicBezTo>
                  <a:cubicBezTo>
                    <a:pt x="1054" y="973"/>
                    <a:pt x="965" y="1006"/>
                    <a:pt x="875" y="1006"/>
                  </a:cubicBezTo>
                  <a:cubicBezTo>
                    <a:pt x="786" y="1006"/>
                    <a:pt x="697" y="973"/>
                    <a:pt x="631" y="907"/>
                  </a:cubicBezTo>
                  <a:cubicBezTo>
                    <a:pt x="429" y="717"/>
                    <a:pt x="536" y="372"/>
                    <a:pt x="810" y="324"/>
                  </a:cubicBezTo>
                  <a:cubicBezTo>
                    <a:pt x="893" y="312"/>
                    <a:pt x="953" y="229"/>
                    <a:pt x="941" y="133"/>
                  </a:cubicBezTo>
                  <a:cubicBezTo>
                    <a:pt x="930" y="57"/>
                    <a:pt x="850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93" name="Group 17"/>
          <p:cNvGrpSpPr/>
          <p:nvPr/>
        </p:nvGrpSpPr>
        <p:grpSpPr>
          <a:xfrm>
            <a:off x="1170720" y="3478320"/>
            <a:ext cx="522720" cy="477000"/>
            <a:chOff x="1170720" y="3478320"/>
            <a:chExt cx="522720" cy="477000"/>
          </a:xfrm>
        </p:grpSpPr>
        <p:sp>
          <p:nvSpPr>
            <p:cNvPr id="1194" name="CustomShape 18"/>
            <p:cNvSpPr/>
            <p:nvPr/>
          </p:nvSpPr>
          <p:spPr>
            <a:xfrm>
              <a:off x="1170720" y="3478320"/>
              <a:ext cx="522720" cy="477000"/>
            </a:xfrm>
            <a:custGeom>
              <a:avLst/>
              <a:gdLst/>
              <a:ahLst/>
              <a:rect l="l" t="t" r="r" b="b"/>
              <a:pathLst>
                <a:path w="11312" h="10323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5" name="CustomShape 19"/>
            <p:cNvSpPr/>
            <p:nvPr/>
          </p:nvSpPr>
          <p:spPr>
            <a:xfrm>
              <a:off x="1212120" y="3520080"/>
              <a:ext cx="439560" cy="268560"/>
            </a:xfrm>
            <a:custGeom>
              <a:avLst/>
              <a:gdLst/>
              <a:ahLst/>
              <a:rect l="l" t="t" r="r" b="b"/>
              <a:pathLst>
                <a:path w="9514" h="5823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6" name="CustomShape 20"/>
            <p:cNvSpPr/>
            <p:nvPr/>
          </p:nvSpPr>
          <p:spPr>
            <a:xfrm>
              <a:off x="1422720" y="3804840"/>
              <a:ext cx="16560" cy="14760"/>
            </a:xfrm>
            <a:custGeom>
              <a:avLst/>
              <a:gdLst/>
              <a:ahLst/>
              <a:rect l="l" t="t" r="r" b="b"/>
              <a:pathLst>
                <a:path w="375" h="335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97" name="Group 21"/>
          <p:cNvGrpSpPr/>
          <p:nvPr/>
        </p:nvGrpSpPr>
        <p:grpSpPr>
          <a:xfrm>
            <a:off x="3431880" y="3458160"/>
            <a:ext cx="490320" cy="517320"/>
            <a:chOff x="3431880" y="3458160"/>
            <a:chExt cx="490320" cy="517320"/>
          </a:xfrm>
        </p:grpSpPr>
        <p:sp>
          <p:nvSpPr>
            <p:cNvPr id="1198" name="CustomShape 22"/>
            <p:cNvSpPr/>
            <p:nvPr/>
          </p:nvSpPr>
          <p:spPr>
            <a:xfrm>
              <a:off x="3431880" y="3458160"/>
              <a:ext cx="490320" cy="517320"/>
            </a:xfrm>
            <a:custGeom>
              <a:avLst/>
              <a:gdLst/>
              <a:ahLst/>
              <a:rect l="l" t="t" r="r" b="b"/>
              <a:pathLst>
                <a:path w="10609" h="11198">
                  <a:moveTo>
                    <a:pt x="9856" y="0"/>
                  </a:moveTo>
                  <a:cubicBezTo>
                    <a:pt x="9825" y="0"/>
                    <a:pt x="9794" y="2"/>
                    <a:pt x="9763" y="5"/>
                  </a:cubicBezTo>
                  <a:lnTo>
                    <a:pt x="3310" y="1148"/>
                  </a:lnTo>
                  <a:cubicBezTo>
                    <a:pt x="2965" y="1208"/>
                    <a:pt x="2691" y="1505"/>
                    <a:pt x="2691" y="1863"/>
                  </a:cubicBezTo>
                  <a:lnTo>
                    <a:pt x="2691" y="7161"/>
                  </a:lnTo>
                  <a:cubicBezTo>
                    <a:pt x="2512" y="7101"/>
                    <a:pt x="2324" y="7075"/>
                    <a:pt x="2134" y="7075"/>
                  </a:cubicBezTo>
                  <a:cubicBezTo>
                    <a:pt x="2098" y="7075"/>
                    <a:pt x="2061" y="7076"/>
                    <a:pt x="2024" y="7078"/>
                  </a:cubicBezTo>
                  <a:cubicBezTo>
                    <a:pt x="1489" y="7089"/>
                    <a:pt x="1000" y="7304"/>
                    <a:pt x="608" y="7685"/>
                  </a:cubicBezTo>
                  <a:cubicBezTo>
                    <a:pt x="238" y="8078"/>
                    <a:pt x="12" y="8566"/>
                    <a:pt x="12" y="9102"/>
                  </a:cubicBezTo>
                  <a:cubicBezTo>
                    <a:pt x="0" y="9661"/>
                    <a:pt x="227" y="10185"/>
                    <a:pt x="608" y="10590"/>
                  </a:cubicBezTo>
                  <a:cubicBezTo>
                    <a:pt x="1000" y="10971"/>
                    <a:pt x="1524" y="11197"/>
                    <a:pt x="2072" y="11197"/>
                  </a:cubicBezTo>
                  <a:lnTo>
                    <a:pt x="2096" y="11197"/>
                  </a:lnTo>
                  <a:cubicBezTo>
                    <a:pt x="3215" y="11185"/>
                    <a:pt x="4120" y="10245"/>
                    <a:pt x="4120" y="9114"/>
                  </a:cubicBezTo>
                  <a:lnTo>
                    <a:pt x="4120" y="4934"/>
                  </a:lnTo>
                  <a:cubicBezTo>
                    <a:pt x="4120" y="4827"/>
                    <a:pt x="4037" y="4744"/>
                    <a:pt x="3929" y="4744"/>
                  </a:cubicBezTo>
                  <a:cubicBezTo>
                    <a:pt x="3822" y="4744"/>
                    <a:pt x="3739" y="4827"/>
                    <a:pt x="3739" y="4934"/>
                  </a:cubicBezTo>
                  <a:lnTo>
                    <a:pt x="3739" y="9114"/>
                  </a:lnTo>
                  <a:cubicBezTo>
                    <a:pt x="3739" y="10042"/>
                    <a:pt x="3013" y="10780"/>
                    <a:pt x="2096" y="10792"/>
                  </a:cubicBezTo>
                  <a:lnTo>
                    <a:pt x="2072" y="10792"/>
                  </a:lnTo>
                  <a:cubicBezTo>
                    <a:pt x="1620" y="10792"/>
                    <a:pt x="1203" y="10614"/>
                    <a:pt x="893" y="10304"/>
                  </a:cubicBezTo>
                  <a:cubicBezTo>
                    <a:pt x="572" y="9983"/>
                    <a:pt x="405" y="9566"/>
                    <a:pt x="405" y="9102"/>
                  </a:cubicBezTo>
                  <a:cubicBezTo>
                    <a:pt x="417" y="8221"/>
                    <a:pt x="1143" y="7494"/>
                    <a:pt x="2024" y="7482"/>
                  </a:cubicBezTo>
                  <a:cubicBezTo>
                    <a:pt x="2298" y="7482"/>
                    <a:pt x="2560" y="7518"/>
                    <a:pt x="2798" y="7637"/>
                  </a:cubicBezTo>
                  <a:cubicBezTo>
                    <a:pt x="2826" y="7654"/>
                    <a:pt x="2856" y="7663"/>
                    <a:pt x="2886" y="7663"/>
                  </a:cubicBezTo>
                  <a:cubicBezTo>
                    <a:pt x="2922" y="7663"/>
                    <a:pt x="2957" y="7651"/>
                    <a:pt x="2989" y="7625"/>
                  </a:cubicBezTo>
                  <a:cubicBezTo>
                    <a:pt x="3048" y="7601"/>
                    <a:pt x="3084" y="7518"/>
                    <a:pt x="3084" y="7459"/>
                  </a:cubicBezTo>
                  <a:lnTo>
                    <a:pt x="3084" y="1863"/>
                  </a:lnTo>
                  <a:cubicBezTo>
                    <a:pt x="3084" y="1708"/>
                    <a:pt x="3203" y="1565"/>
                    <a:pt x="3346" y="1541"/>
                  </a:cubicBezTo>
                  <a:lnTo>
                    <a:pt x="9811" y="398"/>
                  </a:lnTo>
                  <a:cubicBezTo>
                    <a:pt x="9834" y="393"/>
                    <a:pt x="9856" y="391"/>
                    <a:pt x="9877" y="391"/>
                  </a:cubicBezTo>
                  <a:cubicBezTo>
                    <a:pt x="9953" y="391"/>
                    <a:pt x="10017" y="423"/>
                    <a:pt x="10073" y="470"/>
                  </a:cubicBezTo>
                  <a:cubicBezTo>
                    <a:pt x="10156" y="529"/>
                    <a:pt x="10192" y="612"/>
                    <a:pt x="10192" y="720"/>
                  </a:cubicBezTo>
                  <a:lnTo>
                    <a:pt x="10192" y="2910"/>
                  </a:lnTo>
                  <a:cubicBezTo>
                    <a:pt x="10192" y="3018"/>
                    <a:pt x="10287" y="3101"/>
                    <a:pt x="10394" y="3101"/>
                  </a:cubicBezTo>
                  <a:cubicBezTo>
                    <a:pt x="10490" y="3101"/>
                    <a:pt x="10585" y="3018"/>
                    <a:pt x="10585" y="2910"/>
                  </a:cubicBezTo>
                  <a:lnTo>
                    <a:pt x="10585" y="720"/>
                  </a:lnTo>
                  <a:cubicBezTo>
                    <a:pt x="10609" y="529"/>
                    <a:pt x="10525" y="315"/>
                    <a:pt x="10359" y="172"/>
                  </a:cubicBezTo>
                  <a:cubicBezTo>
                    <a:pt x="10216" y="60"/>
                    <a:pt x="10039" y="0"/>
                    <a:pt x="9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CustomShape 23"/>
            <p:cNvSpPr/>
            <p:nvPr/>
          </p:nvSpPr>
          <p:spPr>
            <a:xfrm>
              <a:off x="3604320" y="3538440"/>
              <a:ext cx="317880" cy="376200"/>
            </a:xfrm>
            <a:custGeom>
              <a:avLst/>
              <a:gdLst/>
              <a:ahLst/>
              <a:rect l="l" t="t" r="r" b="b"/>
              <a:pathLst>
                <a:path w="6883" h="8149">
                  <a:moveTo>
                    <a:pt x="5651" y="0"/>
                  </a:moveTo>
                  <a:cubicBezTo>
                    <a:pt x="5637" y="0"/>
                    <a:pt x="5623" y="2"/>
                    <a:pt x="5609" y="5"/>
                  </a:cubicBezTo>
                  <a:lnTo>
                    <a:pt x="156" y="981"/>
                  </a:lnTo>
                  <a:cubicBezTo>
                    <a:pt x="72" y="993"/>
                    <a:pt x="1" y="1076"/>
                    <a:pt x="1" y="1171"/>
                  </a:cubicBezTo>
                  <a:lnTo>
                    <a:pt x="1" y="2267"/>
                  </a:lnTo>
                  <a:cubicBezTo>
                    <a:pt x="1" y="2374"/>
                    <a:pt x="84" y="2469"/>
                    <a:pt x="191" y="2469"/>
                  </a:cubicBezTo>
                  <a:cubicBezTo>
                    <a:pt x="287" y="2469"/>
                    <a:pt x="382" y="2374"/>
                    <a:pt x="382" y="2267"/>
                  </a:cubicBezTo>
                  <a:lnTo>
                    <a:pt x="382" y="1338"/>
                  </a:lnTo>
                  <a:lnTo>
                    <a:pt x="5430" y="445"/>
                  </a:lnTo>
                  <a:lnTo>
                    <a:pt x="5430" y="4112"/>
                  </a:lnTo>
                  <a:cubicBezTo>
                    <a:pt x="5241" y="4052"/>
                    <a:pt x="5051" y="4026"/>
                    <a:pt x="4862" y="4026"/>
                  </a:cubicBezTo>
                  <a:cubicBezTo>
                    <a:pt x="4825" y="4026"/>
                    <a:pt x="4788" y="4027"/>
                    <a:pt x="4752" y="4029"/>
                  </a:cubicBezTo>
                  <a:cubicBezTo>
                    <a:pt x="4216" y="4041"/>
                    <a:pt x="3728" y="4243"/>
                    <a:pt x="3347" y="4636"/>
                  </a:cubicBezTo>
                  <a:cubicBezTo>
                    <a:pt x="2966" y="5029"/>
                    <a:pt x="2751" y="5517"/>
                    <a:pt x="2751" y="6053"/>
                  </a:cubicBezTo>
                  <a:cubicBezTo>
                    <a:pt x="2727" y="6613"/>
                    <a:pt x="2954" y="7136"/>
                    <a:pt x="3347" y="7541"/>
                  </a:cubicBezTo>
                  <a:cubicBezTo>
                    <a:pt x="3728" y="7922"/>
                    <a:pt x="4251" y="8148"/>
                    <a:pt x="4799" y="8148"/>
                  </a:cubicBezTo>
                  <a:lnTo>
                    <a:pt x="4835" y="8148"/>
                  </a:lnTo>
                  <a:cubicBezTo>
                    <a:pt x="5942" y="8137"/>
                    <a:pt x="6859" y="7196"/>
                    <a:pt x="6859" y="6065"/>
                  </a:cubicBezTo>
                  <a:lnTo>
                    <a:pt x="6859" y="2148"/>
                  </a:lnTo>
                  <a:cubicBezTo>
                    <a:pt x="6883" y="2017"/>
                    <a:pt x="6799" y="1933"/>
                    <a:pt x="6692" y="1933"/>
                  </a:cubicBezTo>
                  <a:cubicBezTo>
                    <a:pt x="6585" y="1933"/>
                    <a:pt x="6502" y="2017"/>
                    <a:pt x="6502" y="2124"/>
                  </a:cubicBezTo>
                  <a:lnTo>
                    <a:pt x="6502" y="6041"/>
                  </a:lnTo>
                  <a:cubicBezTo>
                    <a:pt x="6502" y="6958"/>
                    <a:pt x="5775" y="7708"/>
                    <a:pt x="4859" y="7720"/>
                  </a:cubicBezTo>
                  <a:lnTo>
                    <a:pt x="4835" y="7720"/>
                  </a:lnTo>
                  <a:cubicBezTo>
                    <a:pt x="4382" y="7720"/>
                    <a:pt x="3966" y="7541"/>
                    <a:pt x="3656" y="7232"/>
                  </a:cubicBezTo>
                  <a:cubicBezTo>
                    <a:pt x="3335" y="6898"/>
                    <a:pt x="3168" y="6482"/>
                    <a:pt x="3168" y="6017"/>
                  </a:cubicBezTo>
                  <a:cubicBezTo>
                    <a:pt x="3180" y="5148"/>
                    <a:pt x="3906" y="4410"/>
                    <a:pt x="4787" y="4398"/>
                  </a:cubicBezTo>
                  <a:cubicBezTo>
                    <a:pt x="5061" y="4398"/>
                    <a:pt x="5323" y="4446"/>
                    <a:pt x="5561" y="4565"/>
                  </a:cubicBezTo>
                  <a:cubicBezTo>
                    <a:pt x="5588" y="4575"/>
                    <a:pt x="5617" y="4581"/>
                    <a:pt x="5646" y="4581"/>
                  </a:cubicBezTo>
                  <a:cubicBezTo>
                    <a:pt x="5683" y="4581"/>
                    <a:pt x="5719" y="4572"/>
                    <a:pt x="5752" y="4553"/>
                  </a:cubicBezTo>
                  <a:cubicBezTo>
                    <a:pt x="5811" y="4517"/>
                    <a:pt x="5847" y="4446"/>
                    <a:pt x="5847" y="4386"/>
                  </a:cubicBezTo>
                  <a:lnTo>
                    <a:pt x="5847" y="207"/>
                  </a:lnTo>
                  <a:cubicBezTo>
                    <a:pt x="5847" y="147"/>
                    <a:pt x="5811" y="88"/>
                    <a:pt x="5775" y="52"/>
                  </a:cubicBezTo>
                  <a:cubicBezTo>
                    <a:pt x="5739" y="16"/>
                    <a:pt x="5696" y="0"/>
                    <a:pt x="5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00" name="CustomShape 24"/>
          <p:cNvSpPr/>
          <p:nvPr/>
        </p:nvSpPr>
        <p:spPr>
          <a:xfrm>
            <a:off x="5981760" y="1998000"/>
            <a:ext cx="1428840" cy="14288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1" name="CustomShape 25"/>
          <p:cNvSpPr/>
          <p:nvPr/>
        </p:nvSpPr>
        <p:spPr>
          <a:xfrm>
            <a:off x="5094360" y="2155320"/>
            <a:ext cx="1114560" cy="11145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CustomShape 26"/>
          <p:cNvSpPr/>
          <p:nvPr/>
        </p:nvSpPr>
        <p:spPr>
          <a:xfrm>
            <a:off x="7336080" y="2306520"/>
            <a:ext cx="812160" cy="812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3" name="CustomShape 27"/>
          <p:cNvSpPr/>
          <p:nvPr/>
        </p:nvSpPr>
        <p:spPr>
          <a:xfrm>
            <a:off x="7640280" y="3416760"/>
            <a:ext cx="218880" cy="218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4" name="CustomShape 28"/>
          <p:cNvSpPr/>
          <p:nvPr/>
        </p:nvSpPr>
        <p:spPr>
          <a:xfrm>
            <a:off x="6553080" y="3416760"/>
            <a:ext cx="218880" cy="2188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29"/>
          <p:cNvSpPr/>
          <p:nvPr/>
        </p:nvSpPr>
        <p:spPr>
          <a:xfrm>
            <a:off x="5465880" y="3416760"/>
            <a:ext cx="218880" cy="2188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6" name="CustomShape 30"/>
          <p:cNvSpPr/>
          <p:nvPr/>
        </p:nvSpPr>
        <p:spPr>
          <a:xfrm>
            <a:off x="4364640" y="741240"/>
            <a:ext cx="5308920" cy="56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3200" spc="-1" strike="noStrike">
                <a:solidFill>
                  <a:srgbClr val="000000"/>
                </a:solidFill>
                <a:latin typeface="Prompt"/>
                <a:ea typeface="Prompt"/>
              </a:rPr>
              <a:t> </a:t>
            </a:r>
            <a:r>
              <a:rPr b="1" lang="en" sz="3200" spc="-1" strike="noStrike">
                <a:solidFill>
                  <a:srgbClr val="000000"/>
                </a:solidFill>
                <a:latin typeface="Prompt"/>
                <a:ea typeface="Prompt"/>
              </a:rPr>
              <a:t>CONFORMACIÓN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207" name="CustomShape 31"/>
          <p:cNvSpPr/>
          <p:nvPr/>
        </p:nvSpPr>
        <p:spPr>
          <a:xfrm>
            <a:off x="718560" y="1722600"/>
            <a:ext cx="3848760" cy="53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VARONES - MUJERES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08" name="CustomShape 32"/>
          <p:cNvSpPr/>
          <p:nvPr/>
        </p:nvSpPr>
        <p:spPr>
          <a:xfrm>
            <a:off x="722160" y="2990880"/>
            <a:ext cx="3848760" cy="53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INTERESES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09" name="CustomShape 33"/>
          <p:cNvSpPr/>
          <p:nvPr/>
        </p:nvSpPr>
        <p:spPr>
          <a:xfrm>
            <a:off x="722160" y="20995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Female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Male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0" name="CustomShape 34"/>
          <p:cNvSpPr/>
          <p:nvPr/>
        </p:nvSpPr>
        <p:spPr>
          <a:xfrm>
            <a:off x="3494520" y="20995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50%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50%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1" name="CustomShape 35"/>
          <p:cNvSpPr/>
          <p:nvPr/>
        </p:nvSpPr>
        <p:spPr>
          <a:xfrm>
            <a:off x="874800" y="413136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RESPETO A LA VIDA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2" name="CustomShape 36"/>
          <p:cNvSpPr/>
          <p:nvPr/>
        </p:nvSpPr>
        <p:spPr>
          <a:xfrm>
            <a:off x="3132000" y="4131360"/>
            <a:ext cx="166212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TRABAJO DESINTERESADO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3" name="CustomShape 37"/>
          <p:cNvSpPr/>
          <p:nvPr/>
        </p:nvSpPr>
        <p:spPr>
          <a:xfrm>
            <a:off x="2003400" y="413136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AYUDAR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4" name="CustomShape 38"/>
          <p:cNvSpPr/>
          <p:nvPr/>
        </p:nvSpPr>
        <p:spPr>
          <a:xfrm>
            <a:off x="5036760" y="37627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18 - 25 edad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5" name="CustomShape 39"/>
          <p:cNvSpPr/>
          <p:nvPr/>
        </p:nvSpPr>
        <p:spPr>
          <a:xfrm>
            <a:off x="7199280" y="37627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41-60 edad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6" name="CustomShape 40"/>
          <p:cNvSpPr/>
          <p:nvPr/>
        </p:nvSpPr>
        <p:spPr>
          <a:xfrm>
            <a:off x="6117840" y="37627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Nanum Gothic"/>
                <a:ea typeface="Nanum Gothic"/>
              </a:rPr>
              <a:t>26-40 edad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217" name="CustomShape 41"/>
          <p:cNvSpPr/>
          <p:nvPr/>
        </p:nvSpPr>
        <p:spPr>
          <a:xfrm>
            <a:off x="5105520" y="24901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25%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18" name="CustomShape 42"/>
          <p:cNvSpPr/>
          <p:nvPr/>
        </p:nvSpPr>
        <p:spPr>
          <a:xfrm>
            <a:off x="7191720" y="24901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10%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19" name="CustomShape 43"/>
          <p:cNvSpPr/>
          <p:nvPr/>
        </p:nvSpPr>
        <p:spPr>
          <a:xfrm>
            <a:off x="6186600" y="2490120"/>
            <a:ext cx="1076760" cy="4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Prompt"/>
                <a:ea typeface="Prompt"/>
              </a:rPr>
              <a:t>55%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20" name="CustomShape 44"/>
          <p:cNvSpPr/>
          <p:nvPr/>
        </p:nvSpPr>
        <p:spPr>
          <a:xfrm>
            <a:off x="5111280" y="1458720"/>
            <a:ext cx="2527920" cy="64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2800" spc="-1" strike="noStrike">
                <a:solidFill>
                  <a:srgbClr val="000000"/>
                </a:solidFill>
                <a:latin typeface="Prompt"/>
                <a:ea typeface="Prompt"/>
              </a:rPr>
              <a:t>EDAD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1221" name="Imagen 4" descr=""/>
          <p:cNvPicPr/>
          <p:nvPr/>
        </p:nvPicPr>
        <p:blipFill>
          <a:blip r:embed="rId1"/>
          <a:srcRect l="0" t="40809" r="0" b="36691"/>
          <a:stretch/>
        </p:blipFill>
        <p:spPr>
          <a:xfrm>
            <a:off x="832680" y="540000"/>
            <a:ext cx="4120560" cy="1164600"/>
          </a:xfrm>
          <a:prstGeom prst="rect">
            <a:avLst/>
          </a:prstGeom>
          <a:ln>
            <a:noFill/>
          </a:ln>
        </p:spPr>
      </p:pic>
      <p:sp>
        <p:nvSpPr>
          <p:cNvPr id="1222" name="CustomShape 45"/>
          <p:cNvSpPr/>
          <p:nvPr/>
        </p:nvSpPr>
        <p:spPr>
          <a:xfrm>
            <a:off x="4111560" y="4554000"/>
            <a:ext cx="5308920" cy="56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es-PE" sz="1400" spc="-1" strike="noStrike">
                <a:solidFill>
                  <a:srgbClr val="000000"/>
                </a:solidFill>
                <a:latin typeface="Prompt"/>
                <a:ea typeface="Prompt"/>
              </a:rPr>
              <a:t> </a:t>
            </a:r>
            <a:r>
              <a:rPr b="1" lang="es-PE" sz="1400" spc="-1" strike="noStrike">
                <a:solidFill>
                  <a:srgbClr val="000000"/>
                </a:solidFill>
                <a:latin typeface="Prompt"/>
                <a:ea typeface="Prompt"/>
              </a:rPr>
              <a:t>primer grupo en incluir más jóvenes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8e7b"/>
      </a:dk2>
      <a:lt2>
        <a:srgbClr val="6bd9bc"/>
      </a:lt2>
      <a:accent1>
        <a:srgbClr val="ff8073"/>
      </a:accent1>
      <a:accent2>
        <a:srgbClr val="6bd9bc"/>
      </a:accent2>
      <a:accent3>
        <a:srgbClr val="feca77"/>
      </a:accent3>
      <a:accent4>
        <a:srgbClr val="ff9fff"/>
      </a:accent4>
      <a:accent5>
        <a:srgbClr val="ff8073"/>
      </a:accent5>
      <a:accent6>
        <a:srgbClr val="feca7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</TotalTime>
  <Application>LibreOffice/6.4.6.2$Linux_X86_64 LibreOffice_project/40$Build-2</Application>
  <Words>452</Words>
  <Paragraphs>110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de-DE</dc:language>
  <cp:lastModifiedBy>Tiberio Szeles</cp:lastModifiedBy>
  <dcterms:modified xsi:type="dcterms:W3CDTF">2021-03-01T22:18:06Z</dcterms:modified>
  <cp:revision>31</cp:revision>
  <dc:subject/>
  <dc:title>TRABAJO VOLUNTARIO ”EXPERIENCIA PARTENERSCHAFT”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Presentación en pantalla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26</vt:i4>
  </property>
</Properties>
</file>