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81" r:id="rId5"/>
    <p:sldId id="259" r:id="rId6"/>
    <p:sldId id="260" r:id="rId7"/>
    <p:sldId id="261" r:id="rId8"/>
    <p:sldId id="262" r:id="rId9"/>
    <p:sldId id="263" r:id="rId10"/>
    <p:sldId id="264" r:id="rId11"/>
    <p:sldId id="265" r:id="rId12"/>
    <p:sldId id="273" r:id="rId13"/>
    <p:sldId id="279" r:id="rId14"/>
    <p:sldId id="280" r:id="rId15"/>
    <p:sldId id="278" r:id="rId16"/>
    <p:sldId id="282" r:id="rId17"/>
  </p:sldIdLst>
  <p:sldSz cx="9144000" cy="5143500" type="screen16x9"/>
  <p:notesSz cx="6858000" cy="9144000"/>
  <p:embeddedFontLst>
    <p:embeddedFont>
      <p:font typeface="Babiole" panose="00000700000000000000" pitchFamily="2" charset="0"/>
      <p:bold r:id="rId19"/>
    </p:embeddedFont>
    <p:embeddedFont>
      <p:font typeface="Caveat Brush" panose="020B0604020202020204" charset="0"/>
      <p:regular r:id="rId20"/>
    </p:embeddedFont>
    <p:embeddedFont>
      <p:font typeface="Patrick Hand" panose="020B0604020202020204" charset="0"/>
      <p:regular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8CEDA7-B099-45D2-A9F6-64C5E7369DC5}">
  <a:tblStyle styleId="{098CEDA7-B099-45D2-A9F6-64C5E7369DC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96" d="100"/>
          <a:sy n="96" d="100"/>
        </p:scale>
        <p:origin x="5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723982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184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409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2837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11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3755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76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364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27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689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690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611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4100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926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508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4843"/>
          <a:stretch/>
        </p:blipFill>
        <p:spPr>
          <a:xfrm>
            <a:off x="0" y="1412525"/>
            <a:ext cx="7443602" cy="2318450"/>
          </a:xfrm>
          <a:prstGeom prst="rect">
            <a:avLst/>
          </a:prstGeom>
          <a:noFill/>
          <a:ln>
            <a:noFill/>
          </a:ln>
        </p:spPr>
      </p:pic>
      <p:pic>
        <p:nvPicPr>
          <p:cNvPr id="11" name="Google Shape;11;p2"/>
          <p:cNvPicPr preferRelativeResize="0"/>
          <p:nvPr/>
        </p:nvPicPr>
        <p:blipFill>
          <a:blip r:embed="rId3">
            <a:alphaModFix amt="80000"/>
          </a:blip>
          <a:stretch>
            <a:fillRect/>
          </a:stretch>
        </p:blipFill>
        <p:spPr>
          <a:xfrm>
            <a:off x="0" y="0"/>
            <a:ext cx="9144000" cy="5143500"/>
          </a:xfrm>
          <a:prstGeom prst="rect">
            <a:avLst/>
          </a:prstGeom>
          <a:noFill/>
          <a:ln>
            <a:noFill/>
          </a:ln>
        </p:spPr>
      </p:pic>
      <p:sp>
        <p:nvSpPr>
          <p:cNvPr id="12" name="Google Shape;12;p2"/>
          <p:cNvSpPr txBox="1">
            <a:spLocks noGrp="1"/>
          </p:cNvSpPr>
          <p:nvPr>
            <p:ph type="ctrTitle"/>
          </p:nvPr>
        </p:nvSpPr>
        <p:spPr>
          <a:xfrm>
            <a:off x="685800" y="1646275"/>
            <a:ext cx="5451900" cy="1851000"/>
          </a:xfrm>
          <a:prstGeom prst="rect">
            <a:avLst/>
          </a:prstGeom>
        </p:spPr>
        <p:txBody>
          <a:bodyPr spcFirstLastPara="1" wrap="square" lIns="0" tIns="0" rIns="0" bIns="0"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l="12342"/>
          <a:stretch/>
        </p:blipFill>
        <p:spPr>
          <a:xfrm>
            <a:off x="0" y="1672375"/>
            <a:ext cx="7059452" cy="1798750"/>
          </a:xfrm>
          <a:prstGeom prst="rect">
            <a:avLst/>
          </a:prstGeom>
          <a:noFill/>
          <a:ln>
            <a:noFill/>
          </a:ln>
        </p:spPr>
      </p:pic>
      <p:pic>
        <p:nvPicPr>
          <p:cNvPr id="15" name="Google Shape;15;p3"/>
          <p:cNvPicPr preferRelativeResize="0"/>
          <p:nvPr/>
        </p:nvPicPr>
        <p:blipFill>
          <a:blip r:embed="rId3">
            <a:alphaModFix amt="80000"/>
          </a:blip>
          <a:stretch>
            <a:fillRect/>
          </a:stretch>
        </p:blipFill>
        <p:spPr>
          <a:xfrm>
            <a:off x="0" y="0"/>
            <a:ext cx="9144000" cy="5143500"/>
          </a:xfrm>
          <a:prstGeom prst="rect">
            <a:avLst/>
          </a:prstGeom>
          <a:noFill/>
          <a:ln>
            <a:noFill/>
          </a:ln>
        </p:spPr>
      </p:pic>
      <p:sp>
        <p:nvSpPr>
          <p:cNvPr id="16" name="Google Shape;16;p3"/>
          <p:cNvSpPr txBox="1">
            <a:spLocks noGrp="1"/>
          </p:cNvSpPr>
          <p:nvPr>
            <p:ph type="ctrTitle"/>
          </p:nvPr>
        </p:nvSpPr>
        <p:spPr>
          <a:xfrm>
            <a:off x="685800" y="2149750"/>
            <a:ext cx="5925900" cy="566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3"/>
          <p:cNvSpPr txBox="1">
            <a:spLocks noGrp="1"/>
          </p:cNvSpPr>
          <p:nvPr>
            <p:ph type="subTitle" idx="1"/>
          </p:nvPr>
        </p:nvSpPr>
        <p:spPr>
          <a:xfrm>
            <a:off x="685800" y="2751950"/>
            <a:ext cx="5925900" cy="2418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1600"/>
              <a:buNone/>
              <a:defRPr sz="1600">
                <a:solidFill>
                  <a:schemeClr val="dk2"/>
                </a:solidFill>
              </a:defRPr>
            </a:lvl1pPr>
            <a:lvl2pPr lvl="1" rtl="0">
              <a:spcBef>
                <a:spcPts val="0"/>
              </a:spcBef>
              <a:spcAft>
                <a:spcPts val="0"/>
              </a:spcAft>
              <a:buClr>
                <a:schemeClr val="dk2"/>
              </a:buClr>
              <a:buSzPts val="1600"/>
              <a:buNone/>
              <a:defRPr sz="1600">
                <a:solidFill>
                  <a:schemeClr val="dk2"/>
                </a:solidFill>
              </a:defRPr>
            </a:lvl2pPr>
            <a:lvl3pPr lvl="2" rtl="0">
              <a:spcBef>
                <a:spcPts val="0"/>
              </a:spcBef>
              <a:spcAft>
                <a:spcPts val="0"/>
              </a:spcAft>
              <a:buClr>
                <a:schemeClr val="dk2"/>
              </a:buClr>
              <a:buSzPts val="1600"/>
              <a:buNone/>
              <a:defRPr sz="1600">
                <a:solidFill>
                  <a:schemeClr val="dk2"/>
                </a:solidFill>
              </a:defRPr>
            </a:lvl3pPr>
            <a:lvl4pPr lvl="3" rtl="0">
              <a:spcBef>
                <a:spcPts val="0"/>
              </a:spcBef>
              <a:spcAft>
                <a:spcPts val="0"/>
              </a:spcAft>
              <a:buClr>
                <a:schemeClr val="dk2"/>
              </a:buClr>
              <a:buSzPts val="1600"/>
              <a:buNone/>
              <a:defRPr sz="1600">
                <a:solidFill>
                  <a:schemeClr val="dk2"/>
                </a:solidFill>
              </a:defRPr>
            </a:lvl4pPr>
            <a:lvl5pPr lvl="4" rtl="0">
              <a:spcBef>
                <a:spcPts val="0"/>
              </a:spcBef>
              <a:spcAft>
                <a:spcPts val="0"/>
              </a:spcAft>
              <a:buClr>
                <a:schemeClr val="dk2"/>
              </a:buClr>
              <a:buSzPts val="1600"/>
              <a:buNone/>
              <a:defRPr sz="1600">
                <a:solidFill>
                  <a:schemeClr val="dk2"/>
                </a:solidFill>
              </a:defRPr>
            </a:lvl5pPr>
            <a:lvl6pPr lvl="5" rtl="0">
              <a:spcBef>
                <a:spcPts val="0"/>
              </a:spcBef>
              <a:spcAft>
                <a:spcPts val="0"/>
              </a:spcAft>
              <a:buClr>
                <a:schemeClr val="dk2"/>
              </a:buClr>
              <a:buSzPts val="1600"/>
              <a:buNone/>
              <a:defRPr sz="1600">
                <a:solidFill>
                  <a:schemeClr val="dk2"/>
                </a:solidFill>
              </a:defRPr>
            </a:lvl6pPr>
            <a:lvl7pPr lvl="6" rtl="0">
              <a:spcBef>
                <a:spcPts val="0"/>
              </a:spcBef>
              <a:spcAft>
                <a:spcPts val="0"/>
              </a:spcAft>
              <a:buClr>
                <a:schemeClr val="dk2"/>
              </a:buClr>
              <a:buSzPts val="1600"/>
              <a:buNone/>
              <a:defRPr sz="1600">
                <a:solidFill>
                  <a:schemeClr val="dk2"/>
                </a:solidFill>
              </a:defRPr>
            </a:lvl7pPr>
            <a:lvl8pPr lvl="7" rtl="0">
              <a:spcBef>
                <a:spcPts val="0"/>
              </a:spcBef>
              <a:spcAft>
                <a:spcPts val="0"/>
              </a:spcAft>
              <a:buClr>
                <a:schemeClr val="dk2"/>
              </a:buClr>
              <a:buSzPts val="1600"/>
              <a:buNone/>
              <a:defRPr sz="1600">
                <a:solidFill>
                  <a:schemeClr val="dk2"/>
                </a:solidFill>
              </a:defRPr>
            </a:lvl8pPr>
            <a:lvl9pPr lvl="8" rtl="0">
              <a:spcBef>
                <a:spcPts val="0"/>
              </a:spcBef>
              <a:spcAft>
                <a:spcPts val="0"/>
              </a:spcAft>
              <a:buClr>
                <a:schemeClr val="dk2"/>
              </a:buClr>
              <a:buSzPts val="1600"/>
              <a:buNone/>
              <a:defRPr sz="1600">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
        <p:cNvGrpSpPr/>
        <p:nvPr/>
      </p:nvGrpSpPr>
      <p:grpSpPr>
        <a:xfrm>
          <a:off x="0" y="0"/>
          <a:ext cx="0" cy="0"/>
          <a:chOff x="0" y="0"/>
          <a:chExt cx="0" cy="0"/>
        </a:xfrm>
      </p:grpSpPr>
      <p:grpSp>
        <p:nvGrpSpPr>
          <p:cNvPr id="19" name="Google Shape;19;p4"/>
          <p:cNvGrpSpPr/>
          <p:nvPr/>
        </p:nvGrpSpPr>
        <p:grpSpPr>
          <a:xfrm>
            <a:off x="2870262" y="0"/>
            <a:ext cx="3403476" cy="4760024"/>
            <a:chOff x="2391450" y="1"/>
            <a:chExt cx="2365825" cy="4760024"/>
          </a:xfrm>
        </p:grpSpPr>
        <p:pic>
          <p:nvPicPr>
            <p:cNvPr id="20" name="Google Shape;20;p4"/>
            <p:cNvPicPr preferRelativeResize="0"/>
            <p:nvPr/>
          </p:nvPicPr>
          <p:blipFill rotWithShape="1">
            <a:blip r:embed="rId2">
              <a:alphaModFix/>
            </a:blip>
            <a:srcRect r="36053"/>
            <a:stretch/>
          </p:blipFill>
          <p:spPr>
            <a:xfrm rot="-5400000">
              <a:off x="680613" y="1710838"/>
              <a:ext cx="4760024" cy="1338350"/>
            </a:xfrm>
            <a:prstGeom prst="rect">
              <a:avLst/>
            </a:prstGeom>
            <a:noFill/>
            <a:ln>
              <a:noFill/>
            </a:ln>
          </p:spPr>
        </p:pic>
        <p:pic>
          <p:nvPicPr>
            <p:cNvPr id="21" name="Google Shape;21;p4"/>
            <p:cNvPicPr preferRelativeResize="0"/>
            <p:nvPr/>
          </p:nvPicPr>
          <p:blipFill rotWithShape="1">
            <a:blip r:embed="rId2">
              <a:alphaModFix/>
            </a:blip>
            <a:srcRect r="36053"/>
            <a:stretch/>
          </p:blipFill>
          <p:spPr>
            <a:xfrm rot="-5400000">
              <a:off x="1708088" y="1710838"/>
              <a:ext cx="4760024" cy="1338350"/>
            </a:xfrm>
            <a:prstGeom prst="rect">
              <a:avLst/>
            </a:prstGeom>
            <a:noFill/>
            <a:ln>
              <a:noFill/>
            </a:ln>
          </p:spPr>
        </p:pic>
      </p:grpSp>
      <p:pic>
        <p:nvPicPr>
          <p:cNvPr id="22" name="Google Shape;22;p4"/>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23" name="Google Shape;23;p4"/>
          <p:cNvSpPr txBox="1">
            <a:spLocks noGrp="1"/>
          </p:cNvSpPr>
          <p:nvPr>
            <p:ph type="body" idx="1"/>
          </p:nvPr>
        </p:nvSpPr>
        <p:spPr>
          <a:xfrm>
            <a:off x="3149400" y="1123925"/>
            <a:ext cx="2845200" cy="3174600"/>
          </a:xfrm>
          <a:prstGeom prst="rect">
            <a:avLst/>
          </a:prstGeom>
        </p:spPr>
        <p:txBody>
          <a:bodyPr spcFirstLastPara="1" wrap="square" lIns="0" tIns="0" rIns="0" bIns="0" anchor="t" anchorCtr="0">
            <a:noAutofit/>
          </a:bodyPr>
          <a:lstStyle>
            <a:lvl1pPr marL="457200" lvl="0" indent="-355600" algn="ctr" rtl="0">
              <a:spcBef>
                <a:spcPts val="600"/>
              </a:spcBef>
              <a:spcAft>
                <a:spcPts val="0"/>
              </a:spcAft>
              <a:buClr>
                <a:schemeClr val="dk1"/>
              </a:buClr>
              <a:buSzPts val="2000"/>
              <a:buChar char="✔"/>
              <a:defRPr sz="2000">
                <a:solidFill>
                  <a:schemeClr val="dk1"/>
                </a:solidFill>
              </a:defRPr>
            </a:lvl1pPr>
            <a:lvl2pPr marL="914400" lvl="1" indent="-355600" algn="ctr" rtl="0">
              <a:spcBef>
                <a:spcPts val="0"/>
              </a:spcBef>
              <a:spcAft>
                <a:spcPts val="0"/>
              </a:spcAft>
              <a:buClr>
                <a:schemeClr val="dk1"/>
              </a:buClr>
              <a:buSzPts val="2000"/>
              <a:buChar char="○"/>
              <a:defRPr sz="2000">
                <a:solidFill>
                  <a:schemeClr val="dk1"/>
                </a:solidFill>
              </a:defRPr>
            </a:lvl2pPr>
            <a:lvl3pPr marL="1371600" lvl="2" indent="-355600" algn="ctr" rtl="0">
              <a:spcBef>
                <a:spcPts val="0"/>
              </a:spcBef>
              <a:spcAft>
                <a:spcPts val="0"/>
              </a:spcAft>
              <a:buClr>
                <a:schemeClr val="dk1"/>
              </a:buClr>
              <a:buSzPts val="2000"/>
              <a:buChar char="■"/>
              <a:defRPr sz="2000">
                <a:solidFill>
                  <a:schemeClr val="dk1"/>
                </a:solidFill>
              </a:defRPr>
            </a:lvl3pPr>
            <a:lvl4pPr marL="1828800" lvl="3" indent="-355600" algn="ctr" rtl="0">
              <a:spcBef>
                <a:spcPts val="0"/>
              </a:spcBef>
              <a:spcAft>
                <a:spcPts val="0"/>
              </a:spcAft>
              <a:buClr>
                <a:schemeClr val="dk1"/>
              </a:buClr>
              <a:buSzPts val="2000"/>
              <a:buChar char="●"/>
              <a:defRPr sz="2000">
                <a:solidFill>
                  <a:schemeClr val="dk1"/>
                </a:solidFill>
              </a:defRPr>
            </a:lvl4pPr>
            <a:lvl5pPr marL="2286000" lvl="4" indent="-355600" algn="ctr" rtl="0">
              <a:spcBef>
                <a:spcPts val="0"/>
              </a:spcBef>
              <a:spcAft>
                <a:spcPts val="0"/>
              </a:spcAft>
              <a:buClr>
                <a:schemeClr val="dk1"/>
              </a:buClr>
              <a:buSzPts val="2000"/>
              <a:buChar char="○"/>
              <a:defRPr sz="2000">
                <a:solidFill>
                  <a:schemeClr val="dk1"/>
                </a:solidFill>
              </a:defRPr>
            </a:lvl5pPr>
            <a:lvl6pPr marL="2743200" lvl="5" indent="-355600" algn="ctr" rtl="0">
              <a:spcBef>
                <a:spcPts val="0"/>
              </a:spcBef>
              <a:spcAft>
                <a:spcPts val="0"/>
              </a:spcAft>
              <a:buClr>
                <a:schemeClr val="dk1"/>
              </a:buClr>
              <a:buSzPts val="2000"/>
              <a:buChar char="■"/>
              <a:defRPr sz="2000">
                <a:solidFill>
                  <a:schemeClr val="dk1"/>
                </a:solidFill>
              </a:defRPr>
            </a:lvl6pPr>
            <a:lvl7pPr marL="3200400" lvl="6" indent="-355600" algn="ctr" rtl="0">
              <a:spcBef>
                <a:spcPts val="0"/>
              </a:spcBef>
              <a:spcAft>
                <a:spcPts val="0"/>
              </a:spcAft>
              <a:buClr>
                <a:schemeClr val="dk1"/>
              </a:buClr>
              <a:buSzPts val="2000"/>
              <a:buChar char="●"/>
              <a:defRPr sz="2000">
                <a:solidFill>
                  <a:schemeClr val="dk1"/>
                </a:solidFill>
              </a:defRPr>
            </a:lvl7pPr>
            <a:lvl8pPr marL="3657600" lvl="7" indent="-355600" algn="ctr" rtl="0">
              <a:spcBef>
                <a:spcPts val="0"/>
              </a:spcBef>
              <a:spcAft>
                <a:spcPts val="0"/>
              </a:spcAft>
              <a:buClr>
                <a:schemeClr val="dk1"/>
              </a:buClr>
              <a:buSzPts val="2000"/>
              <a:buChar char="○"/>
              <a:defRPr sz="2000">
                <a:solidFill>
                  <a:schemeClr val="dk1"/>
                </a:solidFill>
              </a:defRPr>
            </a:lvl8pPr>
            <a:lvl9pPr marL="4114800" lvl="8" indent="-355600" algn="ctr" rtl="0">
              <a:spcBef>
                <a:spcPts val="0"/>
              </a:spcBef>
              <a:spcAft>
                <a:spcPts val="0"/>
              </a:spcAft>
              <a:buClr>
                <a:schemeClr val="dk1"/>
              </a:buClr>
              <a:buSzPts val="2000"/>
              <a:buChar char="■"/>
              <a:defRPr sz="2000">
                <a:solidFill>
                  <a:schemeClr val="dk1"/>
                </a:solidFill>
              </a:defRPr>
            </a:lvl9pPr>
          </a:lstStyle>
          <a:p>
            <a:endParaRPr/>
          </a:p>
        </p:txBody>
      </p:sp>
      <p:sp>
        <p:nvSpPr>
          <p:cNvPr id="24" name="Google Shape;24;p4"/>
          <p:cNvSpPr txBox="1"/>
          <p:nvPr/>
        </p:nvSpPr>
        <p:spPr>
          <a:xfrm>
            <a:off x="3593400" y="227544"/>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200">
                <a:solidFill>
                  <a:schemeClr val="dk2"/>
                </a:solidFill>
                <a:latin typeface="Caveat Brush"/>
                <a:ea typeface="Caveat Brush"/>
                <a:cs typeface="Caveat Brush"/>
                <a:sym typeface="Caveat Brush"/>
              </a:rPr>
              <a:t>“</a:t>
            </a:r>
            <a:endParaRPr sz="7200">
              <a:solidFill>
                <a:schemeClr val="dk2"/>
              </a:solidFill>
              <a:latin typeface="Caveat Brush"/>
              <a:ea typeface="Caveat Brush"/>
              <a:cs typeface="Caveat Brush"/>
              <a:sym typeface="Caveat Brush"/>
            </a:endParaRPr>
          </a:p>
        </p:txBody>
      </p:sp>
      <p:sp>
        <p:nvSpPr>
          <p:cNvPr id="25" name="Google Shape;25;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l="5320"/>
          <a:stretch/>
        </p:blipFill>
        <p:spPr>
          <a:xfrm>
            <a:off x="0" y="357876"/>
            <a:ext cx="6655800" cy="975100"/>
          </a:xfrm>
          <a:prstGeom prst="rect">
            <a:avLst/>
          </a:prstGeom>
          <a:noFill/>
          <a:ln>
            <a:noFill/>
          </a:ln>
        </p:spPr>
      </p:pic>
      <p:pic>
        <p:nvPicPr>
          <p:cNvPr id="28" name="Google Shape;28;p5"/>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29" name="Google Shape;29;p5"/>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0" name="Google Shape;30;p5"/>
          <p:cNvSpPr txBox="1">
            <a:spLocks noGrp="1"/>
          </p:cNvSpPr>
          <p:nvPr>
            <p:ph type="body" idx="1"/>
          </p:nvPr>
        </p:nvSpPr>
        <p:spPr>
          <a:xfrm>
            <a:off x="457200" y="1499500"/>
            <a:ext cx="8229600" cy="3126900"/>
          </a:xfrm>
          <a:prstGeom prst="rect">
            <a:avLst/>
          </a:prstGeom>
        </p:spPr>
        <p:txBody>
          <a:bodyPr spcFirstLastPara="1" wrap="square" lIns="0" tIns="0" rIns="0" bIns="0" anchor="t" anchorCtr="0">
            <a:noAutofit/>
          </a:bodyPr>
          <a:lstStyle>
            <a:lvl1pPr marL="457200" lvl="0" indent="-342900" rtl="0">
              <a:spcBef>
                <a:spcPts val="600"/>
              </a:spcBef>
              <a:spcAft>
                <a:spcPts val="0"/>
              </a:spcAft>
              <a:buClr>
                <a:schemeClr val="lt2"/>
              </a:buClr>
              <a:buSzPts val="1800"/>
              <a:buChar char="✔"/>
              <a:defRPr/>
            </a:lvl1pPr>
            <a:lvl2pPr marL="914400" lvl="1" indent="-393700" rtl="0">
              <a:spcBef>
                <a:spcPts val="0"/>
              </a:spcBef>
              <a:spcAft>
                <a:spcPts val="0"/>
              </a:spcAft>
              <a:buSzPts val="2600"/>
              <a:buChar char="○"/>
              <a:defRPr/>
            </a:lvl2pPr>
            <a:lvl3pPr marL="1371600" lvl="2" indent="-393700" rtl="0">
              <a:spcBef>
                <a:spcPts val="0"/>
              </a:spcBef>
              <a:spcAft>
                <a:spcPts val="0"/>
              </a:spcAft>
              <a:buSzPts val="2600"/>
              <a:buChar char="■"/>
              <a:defRPr/>
            </a:lvl3pPr>
            <a:lvl4pPr marL="1828800" lvl="3" indent="-393700" rtl="0">
              <a:spcBef>
                <a:spcPts val="0"/>
              </a:spcBef>
              <a:spcAft>
                <a:spcPts val="0"/>
              </a:spcAft>
              <a:buSzPts val="2600"/>
              <a:buChar char="●"/>
              <a:defRPr/>
            </a:lvl4pPr>
            <a:lvl5pPr marL="2286000" lvl="4" indent="-393700" rtl="0">
              <a:spcBef>
                <a:spcPts val="0"/>
              </a:spcBef>
              <a:spcAft>
                <a:spcPts val="0"/>
              </a:spcAft>
              <a:buSzPts val="2600"/>
              <a:buChar char="○"/>
              <a:defRPr/>
            </a:lvl5pPr>
            <a:lvl6pPr marL="2743200" lvl="5" indent="-393700" rtl="0">
              <a:spcBef>
                <a:spcPts val="0"/>
              </a:spcBef>
              <a:spcAft>
                <a:spcPts val="0"/>
              </a:spcAft>
              <a:buSzPts val="2600"/>
              <a:buChar char="■"/>
              <a:defRPr/>
            </a:lvl6pPr>
            <a:lvl7pPr marL="3200400" lvl="6" indent="-393700" rtl="0">
              <a:spcBef>
                <a:spcPts val="0"/>
              </a:spcBef>
              <a:spcAft>
                <a:spcPts val="0"/>
              </a:spcAft>
              <a:buSzPts val="2600"/>
              <a:buChar char="●"/>
              <a:defRPr/>
            </a:lvl7pPr>
            <a:lvl8pPr marL="3657600" lvl="7" indent="-393700" rtl="0">
              <a:spcBef>
                <a:spcPts val="0"/>
              </a:spcBef>
              <a:spcAft>
                <a:spcPts val="0"/>
              </a:spcAft>
              <a:buSzPts val="2600"/>
              <a:buChar char="○"/>
              <a:defRPr/>
            </a:lvl8pPr>
            <a:lvl9pPr marL="4114800" lvl="8" indent="-393700" rtl="0">
              <a:spcBef>
                <a:spcPts val="0"/>
              </a:spcBef>
              <a:spcAft>
                <a:spcPts val="0"/>
              </a:spcAft>
              <a:buSzPts val="2600"/>
              <a:buChar char="■"/>
              <a:defRPr/>
            </a:lvl9pPr>
          </a:lstStyle>
          <a:p>
            <a:endParaRPr/>
          </a:p>
        </p:txBody>
      </p:sp>
      <p:sp>
        <p:nvSpPr>
          <p:cNvPr id="31" name="Google Shape;31;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32"/>
        <p:cNvGrpSpPr/>
        <p:nvPr/>
      </p:nvGrpSpPr>
      <p:grpSpPr>
        <a:xfrm>
          <a:off x="0" y="0"/>
          <a:ext cx="0" cy="0"/>
          <a:chOff x="0" y="0"/>
          <a:chExt cx="0" cy="0"/>
        </a:xfrm>
      </p:grpSpPr>
      <p:sp>
        <p:nvSpPr>
          <p:cNvPr id="33" name="Google Shape;33;p6"/>
          <p:cNvSpPr/>
          <p:nvPr/>
        </p:nvSpPr>
        <p:spPr>
          <a:xfrm>
            <a:off x="0" y="0"/>
            <a:ext cx="6862500" cy="5143500"/>
          </a:xfrm>
          <a:prstGeom prst="rect">
            <a:avLst/>
          </a:prstGeom>
          <a:gradFill>
            <a:gsLst>
              <a:gs pos="0">
                <a:srgbClr val="1A1135">
                  <a:alpha val="67450"/>
                </a:srgbClr>
              </a:gs>
              <a:gs pos="50000">
                <a:srgbClr val="1A1135">
                  <a:alpha val="67450"/>
                </a:srgbClr>
              </a:gs>
              <a:gs pos="100000">
                <a:srgbClr val="1A1135">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Google Shape;34;p6"/>
          <p:cNvPicPr preferRelativeResize="0"/>
          <p:nvPr/>
        </p:nvPicPr>
        <p:blipFill>
          <a:blip r:embed="rId2">
            <a:alphaModFix amt="50000"/>
          </a:blip>
          <a:stretch>
            <a:fillRect/>
          </a:stretch>
        </p:blipFill>
        <p:spPr>
          <a:xfrm>
            <a:off x="0" y="0"/>
            <a:ext cx="9144000" cy="5143500"/>
          </a:xfrm>
          <a:prstGeom prst="rect">
            <a:avLst/>
          </a:prstGeom>
          <a:noFill/>
          <a:ln>
            <a:noFill/>
          </a:ln>
        </p:spPr>
      </p:pic>
      <p:pic>
        <p:nvPicPr>
          <p:cNvPr id="35" name="Google Shape;35;p6"/>
          <p:cNvPicPr preferRelativeResize="0"/>
          <p:nvPr/>
        </p:nvPicPr>
        <p:blipFill rotWithShape="1">
          <a:blip r:embed="rId3">
            <a:alphaModFix/>
          </a:blip>
          <a:srcRect l="5320"/>
          <a:stretch/>
        </p:blipFill>
        <p:spPr>
          <a:xfrm>
            <a:off x="0" y="357876"/>
            <a:ext cx="6655800" cy="975100"/>
          </a:xfrm>
          <a:prstGeom prst="rect">
            <a:avLst/>
          </a:prstGeom>
          <a:noFill/>
          <a:ln>
            <a:noFill/>
          </a:ln>
        </p:spPr>
      </p:pic>
      <p:sp>
        <p:nvSpPr>
          <p:cNvPr id="36" name="Google Shape;36;p6"/>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7" name="Google Shape;37;p6"/>
          <p:cNvSpPr txBox="1">
            <a:spLocks noGrp="1"/>
          </p:cNvSpPr>
          <p:nvPr>
            <p:ph type="body" idx="1"/>
          </p:nvPr>
        </p:nvSpPr>
        <p:spPr>
          <a:xfrm>
            <a:off x="457200" y="1499500"/>
            <a:ext cx="4401000" cy="3126900"/>
          </a:xfrm>
          <a:prstGeom prst="rect">
            <a:avLst/>
          </a:prstGeom>
        </p:spPr>
        <p:txBody>
          <a:bodyPr spcFirstLastPara="1" wrap="square" lIns="0" tIns="0" rIns="0" bIns="0" anchor="t" anchorCtr="0">
            <a:noAutofit/>
          </a:bodyPr>
          <a:lstStyle>
            <a:lvl1pPr marL="457200" lvl="0" indent="-342900" rtl="0">
              <a:spcBef>
                <a:spcPts val="600"/>
              </a:spcBef>
              <a:spcAft>
                <a:spcPts val="0"/>
              </a:spcAft>
              <a:buClr>
                <a:schemeClr val="lt2"/>
              </a:buClr>
              <a:buSzPts val="1800"/>
              <a:buChar char="✔"/>
              <a:defRPr/>
            </a:lvl1pPr>
            <a:lvl2pPr marL="914400" lvl="1" indent="-393700" rtl="0">
              <a:spcBef>
                <a:spcPts val="0"/>
              </a:spcBef>
              <a:spcAft>
                <a:spcPts val="0"/>
              </a:spcAft>
              <a:buSzPts val="2600"/>
              <a:buChar char="○"/>
              <a:defRPr/>
            </a:lvl2pPr>
            <a:lvl3pPr marL="1371600" lvl="2" indent="-393700" rtl="0">
              <a:spcBef>
                <a:spcPts val="0"/>
              </a:spcBef>
              <a:spcAft>
                <a:spcPts val="0"/>
              </a:spcAft>
              <a:buSzPts val="2600"/>
              <a:buChar char="■"/>
              <a:defRPr/>
            </a:lvl3pPr>
            <a:lvl4pPr marL="1828800" lvl="3" indent="-393700" rtl="0">
              <a:spcBef>
                <a:spcPts val="0"/>
              </a:spcBef>
              <a:spcAft>
                <a:spcPts val="0"/>
              </a:spcAft>
              <a:buSzPts val="2600"/>
              <a:buChar char="●"/>
              <a:defRPr/>
            </a:lvl4pPr>
            <a:lvl5pPr marL="2286000" lvl="4" indent="-393700" rtl="0">
              <a:spcBef>
                <a:spcPts val="0"/>
              </a:spcBef>
              <a:spcAft>
                <a:spcPts val="0"/>
              </a:spcAft>
              <a:buSzPts val="2600"/>
              <a:buChar char="○"/>
              <a:defRPr/>
            </a:lvl5pPr>
            <a:lvl6pPr marL="2743200" lvl="5" indent="-393700" rtl="0">
              <a:spcBef>
                <a:spcPts val="0"/>
              </a:spcBef>
              <a:spcAft>
                <a:spcPts val="0"/>
              </a:spcAft>
              <a:buSzPts val="2600"/>
              <a:buChar char="■"/>
              <a:defRPr/>
            </a:lvl6pPr>
            <a:lvl7pPr marL="3200400" lvl="6" indent="-393700" rtl="0">
              <a:spcBef>
                <a:spcPts val="0"/>
              </a:spcBef>
              <a:spcAft>
                <a:spcPts val="0"/>
              </a:spcAft>
              <a:buSzPts val="2600"/>
              <a:buChar char="●"/>
              <a:defRPr/>
            </a:lvl7pPr>
            <a:lvl8pPr marL="3657600" lvl="7" indent="-393700" rtl="0">
              <a:spcBef>
                <a:spcPts val="0"/>
              </a:spcBef>
              <a:spcAft>
                <a:spcPts val="0"/>
              </a:spcAft>
              <a:buSzPts val="2600"/>
              <a:buChar char="○"/>
              <a:defRPr/>
            </a:lvl8pPr>
            <a:lvl9pPr marL="4114800" lvl="8" indent="-393700" rtl="0">
              <a:spcBef>
                <a:spcPts val="0"/>
              </a:spcBef>
              <a:spcAft>
                <a:spcPts val="0"/>
              </a:spcAft>
              <a:buSzPts val="2600"/>
              <a:buChar char="■"/>
              <a:defRPr/>
            </a:lvl9pPr>
          </a:lstStyle>
          <a:p>
            <a:endParaRPr/>
          </a:p>
        </p:txBody>
      </p:sp>
      <p:sp>
        <p:nvSpPr>
          <p:cNvPr id="38" name="Google Shape;38;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pic>
        <p:nvPicPr>
          <p:cNvPr id="40" name="Google Shape;40;p7"/>
          <p:cNvPicPr preferRelativeResize="0"/>
          <p:nvPr/>
        </p:nvPicPr>
        <p:blipFill rotWithShape="1">
          <a:blip r:embed="rId2">
            <a:alphaModFix/>
          </a:blip>
          <a:srcRect l="5320"/>
          <a:stretch/>
        </p:blipFill>
        <p:spPr>
          <a:xfrm>
            <a:off x="0" y="357876"/>
            <a:ext cx="6655800" cy="975100"/>
          </a:xfrm>
          <a:prstGeom prst="rect">
            <a:avLst/>
          </a:prstGeom>
          <a:noFill/>
          <a:ln>
            <a:noFill/>
          </a:ln>
        </p:spPr>
      </p:pic>
      <p:pic>
        <p:nvPicPr>
          <p:cNvPr id="41" name="Google Shape;41;p7"/>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42" name="Google Shape;42;p7"/>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3" name="Google Shape;43;p7"/>
          <p:cNvSpPr txBox="1">
            <a:spLocks noGrp="1"/>
          </p:cNvSpPr>
          <p:nvPr>
            <p:ph type="body" idx="1"/>
          </p:nvPr>
        </p:nvSpPr>
        <p:spPr>
          <a:xfrm>
            <a:off x="457200" y="1499500"/>
            <a:ext cx="3929700" cy="31269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
        <p:nvSpPr>
          <p:cNvPr id="44" name="Google Shape;44;p7"/>
          <p:cNvSpPr txBox="1">
            <a:spLocks noGrp="1"/>
          </p:cNvSpPr>
          <p:nvPr>
            <p:ph type="body" idx="2"/>
          </p:nvPr>
        </p:nvSpPr>
        <p:spPr>
          <a:xfrm>
            <a:off x="4757101" y="1499500"/>
            <a:ext cx="3929700" cy="31269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
        <p:nvSpPr>
          <p:cNvPr id="45" name="Google Shape;45;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6"/>
        <p:cNvGrpSpPr/>
        <p:nvPr/>
      </p:nvGrpSpPr>
      <p:grpSpPr>
        <a:xfrm>
          <a:off x="0" y="0"/>
          <a:ext cx="0" cy="0"/>
          <a:chOff x="0" y="0"/>
          <a:chExt cx="0" cy="0"/>
        </a:xfrm>
      </p:grpSpPr>
      <p:pic>
        <p:nvPicPr>
          <p:cNvPr id="47" name="Google Shape;47;p8"/>
          <p:cNvPicPr preferRelativeResize="0"/>
          <p:nvPr/>
        </p:nvPicPr>
        <p:blipFill rotWithShape="1">
          <a:blip r:embed="rId2">
            <a:alphaModFix/>
          </a:blip>
          <a:srcRect l="5320"/>
          <a:stretch/>
        </p:blipFill>
        <p:spPr>
          <a:xfrm>
            <a:off x="0" y="357876"/>
            <a:ext cx="6655800" cy="975100"/>
          </a:xfrm>
          <a:prstGeom prst="rect">
            <a:avLst/>
          </a:prstGeom>
          <a:noFill/>
          <a:ln>
            <a:noFill/>
          </a:ln>
        </p:spPr>
      </p:pic>
      <p:pic>
        <p:nvPicPr>
          <p:cNvPr id="48" name="Google Shape;48;p8"/>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49" name="Google Shape;49;p8"/>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 name="Google Shape;50;p8"/>
          <p:cNvSpPr txBox="1">
            <a:spLocks noGrp="1"/>
          </p:cNvSpPr>
          <p:nvPr>
            <p:ph type="body" idx="1"/>
          </p:nvPr>
        </p:nvSpPr>
        <p:spPr>
          <a:xfrm>
            <a:off x="457200" y="1499500"/>
            <a:ext cx="2520300" cy="31269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endParaRPr/>
          </a:p>
        </p:txBody>
      </p:sp>
      <p:sp>
        <p:nvSpPr>
          <p:cNvPr id="51" name="Google Shape;51;p8"/>
          <p:cNvSpPr txBox="1">
            <a:spLocks noGrp="1"/>
          </p:cNvSpPr>
          <p:nvPr>
            <p:ph type="body" idx="2"/>
          </p:nvPr>
        </p:nvSpPr>
        <p:spPr>
          <a:xfrm>
            <a:off x="3311850" y="1499500"/>
            <a:ext cx="2520300" cy="31269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endParaRPr/>
          </a:p>
        </p:txBody>
      </p:sp>
      <p:sp>
        <p:nvSpPr>
          <p:cNvPr id="52" name="Google Shape;52;p8"/>
          <p:cNvSpPr txBox="1">
            <a:spLocks noGrp="1"/>
          </p:cNvSpPr>
          <p:nvPr>
            <p:ph type="body" idx="3"/>
          </p:nvPr>
        </p:nvSpPr>
        <p:spPr>
          <a:xfrm>
            <a:off x="6166500" y="1499500"/>
            <a:ext cx="2520300" cy="31269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endParaRPr/>
          </a:p>
        </p:txBody>
      </p:sp>
      <p:sp>
        <p:nvSpPr>
          <p:cNvPr id="53" name="Google Shape;53;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Light" type="blank">
  <p:cSld name="BLANK">
    <p:spTree>
      <p:nvGrpSpPr>
        <p:cNvPr id="1" name="Shape 66"/>
        <p:cNvGrpSpPr/>
        <p:nvPr/>
      </p:nvGrpSpPr>
      <p:grpSpPr>
        <a:xfrm>
          <a:off x="0" y="0"/>
          <a:ext cx="0" cy="0"/>
          <a:chOff x="0" y="0"/>
          <a:chExt cx="0" cy="0"/>
        </a:xfrm>
      </p:grpSpPr>
      <p:sp>
        <p:nvSpPr>
          <p:cNvPr id="67" name="Google Shape;67;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pic>
        <p:nvPicPr>
          <p:cNvPr id="68" name="Google Shape;68;p11"/>
          <p:cNvPicPr preferRelativeResize="0"/>
          <p:nvPr/>
        </p:nvPicPr>
        <p:blipFill>
          <a:blip r:embed="rId2">
            <a:alphaModFix amt="50000"/>
          </a:blip>
          <a:stretch>
            <a:fill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2"/>
            </a:gs>
            <a:gs pos="100000">
              <a:schemeClr val="accent1"/>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65250"/>
            <a:ext cx="5868600" cy="7518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1pPr>
            <a:lvl2pPr lvl="1"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2pPr>
            <a:lvl3pPr lvl="2"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3pPr>
            <a:lvl4pPr lvl="3"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4pPr>
            <a:lvl5pPr lvl="4"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5pPr>
            <a:lvl6pPr lvl="5"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6pPr>
            <a:lvl7pPr lvl="6"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7pPr>
            <a:lvl8pPr lvl="7"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8pPr>
            <a:lvl9pPr lvl="8"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457200" y="1499500"/>
            <a:ext cx="8229600" cy="3126900"/>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t" anchorCtr="0">
            <a:noAutofit/>
          </a:bodyPr>
          <a:lstStyle>
            <a:lvl1pPr marL="457200" lvl="0" indent="-342900" rtl="0">
              <a:lnSpc>
                <a:spcPct val="115000"/>
              </a:lnSpc>
              <a:spcBef>
                <a:spcPts val="600"/>
              </a:spcBef>
              <a:spcAft>
                <a:spcPts val="0"/>
              </a:spcAft>
              <a:buClr>
                <a:schemeClr val="dk1"/>
              </a:buClr>
              <a:buSzPts val="1800"/>
              <a:buFont typeface="Patrick Hand"/>
              <a:buChar char="✔"/>
              <a:defRPr sz="2600">
                <a:solidFill>
                  <a:schemeClr val="lt1"/>
                </a:solidFill>
                <a:latin typeface="Patrick Hand"/>
                <a:ea typeface="Patrick Hand"/>
                <a:cs typeface="Patrick Hand"/>
                <a:sym typeface="Patrick Hand"/>
              </a:defRPr>
            </a:lvl1pPr>
            <a:lvl2pPr marL="914400" lvl="1"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2pPr>
            <a:lvl3pPr marL="1371600" lvl="2"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3pPr>
            <a:lvl4pPr marL="1828800" lvl="3"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4pPr>
            <a:lvl5pPr marL="2286000" lvl="4"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5pPr>
            <a:lvl6pPr marL="2743200" lvl="5"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6pPr>
            <a:lvl7pPr marL="3200400" lvl="6"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7pPr>
            <a:lvl8pPr marL="3657600" lvl="7"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8pPr>
            <a:lvl9pPr marL="4114800" lvl="8"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dk1"/>
                </a:solidFill>
                <a:latin typeface="Caveat Brush"/>
                <a:ea typeface="Caveat Brush"/>
                <a:cs typeface="Caveat Brush"/>
                <a:sym typeface="Caveat Brush"/>
              </a:defRPr>
            </a:lvl1pPr>
            <a:lvl2pPr lvl="1" algn="r" rtl="0">
              <a:buNone/>
              <a:defRPr sz="1300">
                <a:solidFill>
                  <a:schemeClr val="dk1"/>
                </a:solidFill>
                <a:latin typeface="Caveat Brush"/>
                <a:ea typeface="Caveat Brush"/>
                <a:cs typeface="Caveat Brush"/>
                <a:sym typeface="Caveat Brush"/>
              </a:defRPr>
            </a:lvl2pPr>
            <a:lvl3pPr lvl="2" algn="r" rtl="0">
              <a:buNone/>
              <a:defRPr sz="1300">
                <a:solidFill>
                  <a:schemeClr val="dk1"/>
                </a:solidFill>
                <a:latin typeface="Caveat Brush"/>
                <a:ea typeface="Caveat Brush"/>
                <a:cs typeface="Caveat Brush"/>
                <a:sym typeface="Caveat Brush"/>
              </a:defRPr>
            </a:lvl3pPr>
            <a:lvl4pPr lvl="3" algn="r" rtl="0">
              <a:buNone/>
              <a:defRPr sz="1300">
                <a:solidFill>
                  <a:schemeClr val="dk1"/>
                </a:solidFill>
                <a:latin typeface="Caveat Brush"/>
                <a:ea typeface="Caveat Brush"/>
                <a:cs typeface="Caveat Brush"/>
                <a:sym typeface="Caveat Brush"/>
              </a:defRPr>
            </a:lvl4pPr>
            <a:lvl5pPr lvl="4" algn="r" rtl="0">
              <a:buNone/>
              <a:defRPr sz="1300">
                <a:solidFill>
                  <a:schemeClr val="dk1"/>
                </a:solidFill>
                <a:latin typeface="Caveat Brush"/>
                <a:ea typeface="Caveat Brush"/>
                <a:cs typeface="Caveat Brush"/>
                <a:sym typeface="Caveat Brush"/>
              </a:defRPr>
            </a:lvl5pPr>
            <a:lvl6pPr lvl="5" algn="r" rtl="0">
              <a:buNone/>
              <a:defRPr sz="1300">
                <a:solidFill>
                  <a:schemeClr val="dk1"/>
                </a:solidFill>
                <a:latin typeface="Caveat Brush"/>
                <a:ea typeface="Caveat Brush"/>
                <a:cs typeface="Caveat Brush"/>
                <a:sym typeface="Caveat Brush"/>
              </a:defRPr>
            </a:lvl6pPr>
            <a:lvl7pPr lvl="6" algn="r" rtl="0">
              <a:buNone/>
              <a:defRPr sz="1300">
                <a:solidFill>
                  <a:schemeClr val="dk1"/>
                </a:solidFill>
                <a:latin typeface="Caveat Brush"/>
                <a:ea typeface="Caveat Brush"/>
                <a:cs typeface="Caveat Brush"/>
                <a:sym typeface="Caveat Brush"/>
              </a:defRPr>
            </a:lvl7pPr>
            <a:lvl8pPr lvl="7" algn="r" rtl="0">
              <a:buNone/>
              <a:defRPr sz="1300">
                <a:solidFill>
                  <a:schemeClr val="dk1"/>
                </a:solidFill>
                <a:latin typeface="Caveat Brush"/>
                <a:ea typeface="Caveat Brush"/>
                <a:cs typeface="Caveat Brush"/>
                <a:sym typeface="Caveat Brush"/>
              </a:defRPr>
            </a:lvl8pPr>
            <a:lvl9pPr lvl="8" algn="r" rtl="0">
              <a:buNone/>
              <a:defRPr sz="1300">
                <a:solidFill>
                  <a:schemeClr val="dk1"/>
                </a:solidFill>
                <a:latin typeface="Caveat Brush"/>
                <a:ea typeface="Caveat Brush"/>
                <a:cs typeface="Caveat Brush"/>
                <a:sym typeface="Caveat Brush"/>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rot="764323">
            <a:off x="5676084" y="388427"/>
            <a:ext cx="3414765" cy="2276509"/>
          </a:xfrm>
          <a:prstGeom prst="rect">
            <a:avLst/>
          </a:prstGeom>
          <a:ln>
            <a:noFill/>
          </a:ln>
          <a:effectLst>
            <a:softEdge rad="112500"/>
          </a:effectLst>
        </p:spPr>
      </p:pic>
      <p:sp>
        <p:nvSpPr>
          <p:cNvPr id="76" name="Google Shape;76;p13"/>
          <p:cNvSpPr txBox="1">
            <a:spLocks noGrp="1"/>
          </p:cNvSpPr>
          <p:nvPr>
            <p:ph type="ctrTitle"/>
          </p:nvPr>
        </p:nvSpPr>
        <p:spPr>
          <a:xfrm>
            <a:off x="192162" y="1635975"/>
            <a:ext cx="5777124" cy="1841229"/>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effectLst>
                  <a:outerShdw blurRad="38100" dist="38100" dir="2700000" algn="tl">
                    <a:srgbClr val="000000">
                      <a:alpha val="43137"/>
                    </a:srgbClr>
                  </a:outerShdw>
                </a:effectLst>
              </a:rPr>
              <a:t>IV Encuentro Nacional de Partnerschaft Juventud </a:t>
            </a:r>
            <a:br>
              <a:rPr lang="en" dirty="0"/>
            </a:br>
            <a:r>
              <a:rPr lang="en" dirty="0"/>
              <a:t>	</a:t>
            </a:r>
            <a:r>
              <a:rPr lang="es-PE" b="1" dirty="0">
                <a:solidFill>
                  <a:schemeClr val="accent1"/>
                </a:solidFill>
                <a:effectLst>
                  <a:outerShdw blurRad="38100" dist="38100" dir="2700000" algn="tl">
                    <a:srgbClr val="000000">
                      <a:alpha val="43137"/>
                    </a:srgbClr>
                  </a:outerShdw>
                </a:effectLst>
              </a:rPr>
              <a:t>Resumen</a:t>
            </a:r>
            <a:endParaRPr b="1" dirty="0">
              <a:effectLst>
                <a:outerShdw blurRad="38100" dist="38100" dir="2700000" algn="tl">
                  <a:srgbClr val="000000">
                    <a:alpha val="43137"/>
                  </a:srgbClr>
                </a:outerShdw>
              </a:effectLst>
            </a:endParaRPr>
          </a:p>
        </p:txBody>
      </p:sp>
      <p:sp>
        <p:nvSpPr>
          <p:cNvPr id="2" name="CuadroTexto 1">
            <a:extLst>
              <a:ext uri="{FF2B5EF4-FFF2-40B4-BE49-F238E27FC236}">
                <a16:creationId xmlns:a16="http://schemas.microsoft.com/office/drawing/2014/main" id="{0CE6DEFF-D410-45CA-AC46-9AD072625BD7}"/>
              </a:ext>
            </a:extLst>
          </p:cNvPr>
          <p:cNvSpPr txBox="1"/>
          <p:nvPr/>
        </p:nvSpPr>
        <p:spPr>
          <a:xfrm>
            <a:off x="3891523" y="4657068"/>
            <a:ext cx="5209954" cy="523220"/>
          </a:xfrm>
          <a:prstGeom prst="rect">
            <a:avLst/>
          </a:prstGeom>
          <a:noFill/>
        </p:spPr>
        <p:txBody>
          <a:bodyPr wrap="square" rtlCol="0">
            <a:spAutoFit/>
          </a:bodyPr>
          <a:lstStyle/>
          <a:p>
            <a:r>
              <a:rPr lang="es-MX" sz="2800" dirty="0">
                <a:solidFill>
                  <a:srgbClr val="002060"/>
                </a:solidFill>
                <a:latin typeface="Caveat Brush"/>
                <a:sym typeface="Caveat Brush"/>
              </a:rPr>
              <a:t>Chosica, del 13 al 16 de Febrero del 2020</a:t>
            </a:r>
            <a:endParaRPr lang="es-PE" sz="2800" dirty="0">
              <a:solidFill>
                <a:srgbClr val="002060"/>
              </a:solidFill>
              <a:latin typeface="Caveat Brush"/>
              <a:sym typeface="Caveat Brush"/>
            </a:endParaRPr>
          </a:p>
        </p:txBody>
      </p:sp>
      <p:pic>
        <p:nvPicPr>
          <p:cNvPr id="1028" name="Picture 4" descr="Image may contain: one or more people, crowd and outdoor">
            <a:extLst>
              <a:ext uri="{FF2B5EF4-FFF2-40B4-BE49-F238E27FC236}">
                <a16:creationId xmlns:a16="http://schemas.microsoft.com/office/drawing/2014/main" id="{8AA1E317-4CDA-4313-84EE-797B583D5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483" y="2487006"/>
            <a:ext cx="3406355" cy="22709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100000">
              <a:schemeClr val="accent3"/>
            </a:gs>
          </a:gsLst>
          <a:lin ang="2700006" scaled="0"/>
        </a:gradFill>
        <a:effectLst/>
      </p:bgPr>
    </p:bg>
    <p:spTree>
      <p:nvGrpSpPr>
        <p:cNvPr id="1" name="Shape 138"/>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158952" y="2841761"/>
            <a:ext cx="2778810" cy="1852539"/>
          </a:xfrm>
          <a:prstGeom prst="rect">
            <a:avLst/>
          </a:prstGeom>
          <a:ln>
            <a:noFill/>
          </a:ln>
          <a:effectLst>
            <a:softEdge rad="112500"/>
          </a:effectLst>
        </p:spPr>
      </p:pic>
      <p:sp>
        <p:nvSpPr>
          <p:cNvPr id="139" name="Google Shape;139;p21"/>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MX" dirty="0"/>
              <a:t>4 días + 8 Meses de seguimiento</a:t>
            </a:r>
            <a:endParaRPr dirty="0"/>
          </a:p>
        </p:txBody>
      </p:sp>
      <p:sp>
        <p:nvSpPr>
          <p:cNvPr id="140" name="Google Shape;140;p21"/>
          <p:cNvSpPr txBox="1">
            <a:spLocks noGrp="1"/>
          </p:cNvSpPr>
          <p:nvPr>
            <p:ph type="body" idx="1"/>
          </p:nvPr>
        </p:nvSpPr>
        <p:spPr>
          <a:xfrm>
            <a:off x="286625" y="1407034"/>
            <a:ext cx="2816954" cy="1819053"/>
          </a:xfrm>
          <a:prstGeom prst="rect">
            <a:avLst/>
          </a:prstGeom>
        </p:spPr>
        <p:txBody>
          <a:bodyPr spcFirstLastPara="1" wrap="square" lIns="0" tIns="0" rIns="0" bIns="0" anchor="t" anchorCtr="0">
            <a:noAutofit/>
          </a:bodyPr>
          <a:lstStyle/>
          <a:p>
            <a:pPr marL="0" lvl="0" indent="0">
              <a:buNone/>
            </a:pPr>
            <a:r>
              <a:rPr lang="es-MX" b="1" dirty="0"/>
              <a:t>3er día: </a:t>
            </a:r>
          </a:p>
          <a:p>
            <a:pPr marL="0" lvl="0" indent="0">
              <a:buNone/>
            </a:pPr>
            <a:r>
              <a:rPr lang="es-MX" b="1" dirty="0"/>
              <a:t>Los Jóvenes y la Partnerschaft Juventud + compartir cultural </a:t>
            </a:r>
            <a:endParaRPr lang="es-MX" dirty="0"/>
          </a:p>
        </p:txBody>
      </p:sp>
      <p:sp>
        <p:nvSpPr>
          <p:cNvPr id="141" name="Google Shape;141;p21"/>
          <p:cNvSpPr txBox="1">
            <a:spLocks noGrp="1"/>
          </p:cNvSpPr>
          <p:nvPr>
            <p:ph type="body" idx="2"/>
          </p:nvPr>
        </p:nvSpPr>
        <p:spPr>
          <a:xfrm>
            <a:off x="3219384" y="1407034"/>
            <a:ext cx="2520300" cy="1490278"/>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s-MX" b="1" dirty="0"/>
              <a:t>4to día</a:t>
            </a:r>
            <a:endParaRPr b="1" dirty="0"/>
          </a:p>
          <a:p>
            <a:pPr marL="0" lvl="0" indent="0" algn="l" rtl="0">
              <a:spcBef>
                <a:spcPts val="600"/>
              </a:spcBef>
              <a:spcAft>
                <a:spcPts val="0"/>
              </a:spcAft>
              <a:buNone/>
            </a:pPr>
            <a:r>
              <a:rPr lang="es-PE" dirty="0"/>
              <a:t>Somos parte de la Iglesia Universal</a:t>
            </a:r>
            <a:endParaRPr dirty="0"/>
          </a:p>
        </p:txBody>
      </p:sp>
      <p:sp>
        <p:nvSpPr>
          <p:cNvPr id="142" name="Google Shape;142;p21"/>
          <p:cNvSpPr txBox="1">
            <a:spLocks noGrp="1"/>
          </p:cNvSpPr>
          <p:nvPr>
            <p:ph type="body" idx="3"/>
          </p:nvPr>
        </p:nvSpPr>
        <p:spPr>
          <a:xfrm>
            <a:off x="6166500" y="1407034"/>
            <a:ext cx="2730920" cy="1766233"/>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s-MX" b="1" dirty="0"/>
              <a:t>Seguimiento: </a:t>
            </a:r>
          </a:p>
          <a:p>
            <a:pPr marL="0" lvl="0" indent="0" algn="l" rtl="0">
              <a:spcBef>
                <a:spcPts val="600"/>
              </a:spcBef>
              <a:spcAft>
                <a:spcPts val="0"/>
              </a:spcAft>
              <a:buNone/>
            </a:pPr>
            <a:r>
              <a:rPr lang="es-MX" b="1" dirty="0"/>
              <a:t>Seguir en contacto con los jóvenes a través de las redes sociales.</a:t>
            </a:r>
            <a:endParaRPr dirty="0"/>
          </a:p>
        </p:txBody>
      </p:sp>
      <p:sp>
        <p:nvSpPr>
          <p:cNvPr id="143" name="Google Shape;143;p2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4" name="Imagen 3"/>
          <p:cNvPicPr>
            <a:picLocks noChangeAspect="1"/>
          </p:cNvPicPr>
          <p:nvPr/>
        </p:nvPicPr>
        <p:blipFill>
          <a:blip r:embed="rId4"/>
          <a:stretch>
            <a:fillRect/>
          </a:stretch>
        </p:blipFill>
        <p:spPr>
          <a:xfrm rot="21136578">
            <a:off x="153130" y="3022542"/>
            <a:ext cx="2817045" cy="1878031"/>
          </a:xfrm>
          <a:prstGeom prst="rect">
            <a:avLst/>
          </a:prstGeom>
          <a:ln>
            <a:noFill/>
          </a:ln>
          <a:effectLst>
            <a:softEdge rad="112500"/>
          </a:effectLst>
        </p:spPr>
      </p:pic>
      <p:pic>
        <p:nvPicPr>
          <p:cNvPr id="12" name="Imagen 11"/>
          <p:cNvPicPr>
            <a:picLocks noChangeAspect="1"/>
          </p:cNvPicPr>
          <p:nvPr/>
        </p:nvPicPr>
        <p:blipFill>
          <a:blip r:embed="rId5"/>
          <a:stretch>
            <a:fillRect/>
          </a:stretch>
        </p:blipFill>
        <p:spPr>
          <a:xfrm rot="623036">
            <a:off x="6147908" y="2967364"/>
            <a:ext cx="2982587" cy="1988391"/>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pic>
        <p:nvPicPr>
          <p:cNvPr id="6148" name="Picture 4" descr="Image may contain: one or more people and indoor">
            <a:extLst>
              <a:ext uri="{FF2B5EF4-FFF2-40B4-BE49-F238E27FC236}">
                <a16:creationId xmlns:a16="http://schemas.microsoft.com/office/drawing/2014/main" id="{A40C413D-2C34-4497-B221-E42960064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82"/>
            <a:ext cx="9419422" cy="6279615"/>
          </a:xfrm>
          <a:prstGeom prst="rect">
            <a:avLst/>
          </a:prstGeom>
          <a:noFill/>
          <a:extLst>
            <a:ext uri="{909E8E84-426E-40DD-AFC4-6F175D3DCCD1}">
              <a14:hiddenFill xmlns:a14="http://schemas.microsoft.com/office/drawing/2010/main">
                <a:solidFill>
                  <a:srgbClr val="FFFFFF"/>
                </a:solidFill>
              </a14:hiddenFill>
            </a:ext>
          </a:extLst>
        </p:spPr>
      </p:pic>
      <p:sp>
        <p:nvSpPr>
          <p:cNvPr id="148" name="Google Shape;148;p22"/>
          <p:cNvSpPr txBox="1">
            <a:spLocks noGrp="1"/>
          </p:cNvSpPr>
          <p:nvPr>
            <p:ph type="ctrTitle"/>
          </p:nvPr>
        </p:nvSpPr>
        <p:spPr>
          <a:xfrm>
            <a:off x="1" y="0"/>
            <a:ext cx="5794872" cy="120275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PE" dirty="0">
                <a:solidFill>
                  <a:schemeClr val="bg1"/>
                </a:solidFill>
              </a:rPr>
              <a:t>Reflexiones de los Jóvenes:</a:t>
            </a:r>
            <a:endParaRPr dirty="0">
              <a:solidFill>
                <a:schemeClr val="bg1"/>
              </a:solidFill>
            </a:endParaRPr>
          </a:p>
        </p:txBody>
      </p:sp>
      <p:sp>
        <p:nvSpPr>
          <p:cNvPr id="149" name="Google Shape;149;p22"/>
          <p:cNvSpPr txBox="1">
            <a:spLocks noGrp="1"/>
          </p:cNvSpPr>
          <p:nvPr>
            <p:ph type="body" idx="4294967295"/>
          </p:nvPr>
        </p:nvSpPr>
        <p:spPr>
          <a:xfrm>
            <a:off x="579829" y="1202750"/>
            <a:ext cx="8259763" cy="2606675"/>
          </a:xfrm>
          <a:prstGeom prst="rect">
            <a:avLst/>
          </a:prstGeom>
        </p:spPr>
        <p:txBody>
          <a:bodyPr spcFirstLastPara="1" wrap="square" lIns="0" tIns="0" rIns="0" bIns="0" anchor="t" anchorCtr="0">
            <a:noAutofit/>
          </a:bodyPr>
          <a:lstStyle/>
          <a:p>
            <a:pPr indent="-457200"/>
            <a:r>
              <a:rPr lang="es-MX" b="1" dirty="0">
                <a:solidFill>
                  <a:schemeClr val="bg1"/>
                </a:solidFill>
              </a:rPr>
              <a:t>¿Qué desafíos debe afrontar la Partnerschaft como región?</a:t>
            </a:r>
          </a:p>
          <a:p>
            <a:pPr indent="-457200"/>
            <a:r>
              <a:rPr lang="es-MX" b="1" dirty="0">
                <a:solidFill>
                  <a:schemeClr val="bg1"/>
                </a:solidFill>
              </a:rPr>
              <a:t>¿Qué Ideas o formas de organización tienen los jóvenes para trabajar o participar en la Partnerschaft. </a:t>
            </a:r>
          </a:p>
          <a:p>
            <a:pPr indent="-457200"/>
            <a:r>
              <a:rPr lang="es-MX" b="1" dirty="0">
                <a:solidFill>
                  <a:schemeClr val="bg1"/>
                </a:solidFill>
              </a:rPr>
              <a:t>¿Cuál es la manera más fácil para que participen los ´jóvenes participen en la Partnerschaft </a:t>
            </a:r>
          </a:p>
          <a:p>
            <a:pPr indent="-457200"/>
            <a:r>
              <a:rPr lang="es-MX" b="1" dirty="0">
                <a:solidFill>
                  <a:schemeClr val="bg1"/>
                </a:solidFill>
              </a:rPr>
              <a:t>¿Qué dificultades encuentran en la Partnerschaft para que los jóvenes participen?</a:t>
            </a:r>
          </a:p>
        </p:txBody>
      </p:sp>
      <p:sp>
        <p:nvSpPr>
          <p:cNvPr id="150" name="Google Shape;150;p22"/>
          <p:cNvSpPr txBox="1">
            <a:spLocks noGrp="1"/>
          </p:cNvSpPr>
          <p:nvPr>
            <p:ph type="sldNum" idx="4294967295"/>
          </p:nvPr>
        </p:nvSpPr>
        <p:spPr>
          <a:xfrm>
            <a:off x="8594725" y="4749800"/>
            <a:ext cx="549275" cy="393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100000">
              <a:schemeClr val="accent6"/>
            </a:gs>
          </a:gsLst>
          <a:lin ang="2700006" scaled="0"/>
        </a:gradFill>
        <a:effectLst/>
      </p:bgPr>
    </p:bg>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p>
            <a:pPr lvl="0"/>
            <a:r>
              <a:rPr lang="es-PE" sz="6000"/>
              <a:t>Región Centro - Lima</a:t>
            </a:r>
            <a:r>
              <a:rPr lang="es-PE" sz="6000" dirty="0"/>
              <a:t>: </a:t>
            </a:r>
          </a:p>
        </p:txBody>
      </p:sp>
      <p:sp>
        <p:nvSpPr>
          <p:cNvPr id="268" name="Google Shape;268;p30"/>
          <p:cNvSpPr txBox="1">
            <a:spLocks noGrp="1"/>
          </p:cNvSpPr>
          <p:nvPr>
            <p:ph type="body" idx="1"/>
          </p:nvPr>
        </p:nvSpPr>
        <p:spPr>
          <a:xfrm>
            <a:off x="457200" y="1728100"/>
            <a:ext cx="2409290" cy="2689788"/>
          </a:xfrm>
          <a:prstGeom prst="rect">
            <a:avLst/>
          </a:prstGeom>
        </p:spPr>
        <p:txBody>
          <a:bodyPr spcFirstLastPara="1" wrap="square" lIns="0" tIns="0" rIns="0" bIns="0" anchor="t" anchorCtr="0">
            <a:noAutofit/>
          </a:bodyPr>
          <a:lstStyle/>
          <a:p>
            <a:pPr marL="0" indent="0">
              <a:buNone/>
            </a:pPr>
            <a:r>
              <a:rPr lang="es-PE" sz="1200" dirty="0"/>
              <a:t>¿</a:t>
            </a:r>
            <a:r>
              <a:rPr lang="es-PE" b="1" dirty="0">
                <a:solidFill>
                  <a:schemeClr val="tx1"/>
                </a:solidFill>
              </a:rPr>
              <a:t>Qué desafíos debe afrontar la </a:t>
            </a:r>
            <a:r>
              <a:rPr lang="es-PE" b="1" dirty="0" err="1">
                <a:solidFill>
                  <a:schemeClr val="tx1"/>
                </a:solidFill>
              </a:rPr>
              <a:t>Partnerschaft</a:t>
            </a:r>
            <a:r>
              <a:rPr lang="es-PE" b="1" dirty="0">
                <a:solidFill>
                  <a:schemeClr val="tx1"/>
                </a:solidFill>
              </a:rPr>
              <a:t> como región?</a:t>
            </a:r>
          </a:p>
          <a:p>
            <a:pPr marL="0" lvl="0" indent="0">
              <a:buNone/>
            </a:pPr>
            <a:r>
              <a:rPr lang="es-PE" sz="1600" dirty="0">
                <a:solidFill>
                  <a:schemeClr val="tx1"/>
                </a:solidFill>
              </a:rPr>
              <a:t>Mejorar la comunicación </a:t>
            </a:r>
          </a:p>
          <a:p>
            <a:pPr marL="0" lvl="0" indent="0">
              <a:buNone/>
            </a:pPr>
            <a:r>
              <a:rPr lang="es-PE" sz="1600" dirty="0">
                <a:solidFill>
                  <a:schemeClr val="tx1"/>
                </a:solidFill>
              </a:rPr>
              <a:t>Romper la idea de que la </a:t>
            </a:r>
            <a:r>
              <a:rPr lang="es-PE" sz="1600" dirty="0" err="1">
                <a:solidFill>
                  <a:schemeClr val="tx1"/>
                </a:solidFill>
              </a:rPr>
              <a:t>Partnerschaft</a:t>
            </a:r>
            <a:r>
              <a:rPr lang="es-PE" sz="1600" dirty="0">
                <a:solidFill>
                  <a:schemeClr val="tx1"/>
                </a:solidFill>
              </a:rPr>
              <a:t> es un grupo cerrado </a:t>
            </a:r>
          </a:p>
        </p:txBody>
      </p:sp>
      <p:sp>
        <p:nvSpPr>
          <p:cNvPr id="270" name="Google Shape;270;p30"/>
          <p:cNvSpPr txBox="1">
            <a:spLocks noGrp="1"/>
          </p:cNvSpPr>
          <p:nvPr>
            <p:ph type="body" idx="3"/>
          </p:nvPr>
        </p:nvSpPr>
        <p:spPr>
          <a:xfrm>
            <a:off x="5882303" y="1674822"/>
            <a:ext cx="3235279" cy="3250564"/>
          </a:xfrm>
          <a:prstGeom prst="rect">
            <a:avLst/>
          </a:prstGeom>
        </p:spPr>
        <p:txBody>
          <a:bodyPr spcFirstLastPara="1" wrap="square" lIns="0" tIns="0" rIns="0" bIns="0" anchor="t" anchorCtr="0">
            <a:noAutofit/>
          </a:bodyPr>
          <a:lstStyle/>
          <a:p>
            <a:pPr marL="0" indent="0">
              <a:buNone/>
            </a:pPr>
            <a:r>
              <a:rPr lang="es-PE" b="1" dirty="0">
                <a:solidFill>
                  <a:schemeClr val="tx1"/>
                </a:solidFill>
              </a:rPr>
              <a:t>Ideas o formas de organizarse los jóvenes para trabajar o participar en la </a:t>
            </a:r>
            <a:r>
              <a:rPr lang="es-PE" b="1" dirty="0" err="1">
                <a:solidFill>
                  <a:schemeClr val="tx1"/>
                </a:solidFill>
              </a:rPr>
              <a:t>Partnerschaft</a:t>
            </a:r>
            <a:endParaRPr lang="es-PE" b="1" dirty="0">
              <a:solidFill>
                <a:schemeClr val="tx1"/>
              </a:solidFill>
            </a:endParaRPr>
          </a:p>
          <a:p>
            <a:pPr marL="0" lvl="0" indent="0">
              <a:buNone/>
            </a:pPr>
            <a:r>
              <a:rPr lang="es-PE" sz="1300" dirty="0">
                <a:solidFill>
                  <a:schemeClr val="tx1"/>
                </a:solidFill>
              </a:rPr>
              <a:t>Una participación que incluya espacios (Actividades, talleres, encuentros, proyectos relacional al medio ambiente, dinámicas. Trabajar unidos como parroquia, conferencias sobre </a:t>
            </a:r>
            <a:r>
              <a:rPr lang="es-PE" sz="1300" dirty="0" err="1">
                <a:solidFill>
                  <a:schemeClr val="tx1"/>
                </a:solidFill>
              </a:rPr>
              <a:t>Partnerschaft</a:t>
            </a:r>
            <a:r>
              <a:rPr lang="es-PE" sz="1300" dirty="0">
                <a:solidFill>
                  <a:schemeClr val="tx1"/>
                </a:solidFill>
              </a:rPr>
              <a:t>, invitar e incluir a la comunidad)</a:t>
            </a:r>
          </a:p>
          <a:p>
            <a:pPr marL="0" lvl="0" indent="0">
              <a:buNone/>
            </a:pPr>
            <a:r>
              <a:rPr lang="es-PE" sz="1300" dirty="0">
                <a:solidFill>
                  <a:schemeClr val="tx1"/>
                </a:solidFill>
              </a:rPr>
              <a:t>Cual es la manera más fácil para que los jóvenes participen</a:t>
            </a:r>
          </a:p>
          <a:p>
            <a:pPr marL="0" lvl="0" indent="0">
              <a:buNone/>
            </a:pPr>
            <a:r>
              <a:rPr lang="es-PE" sz="1300" dirty="0">
                <a:solidFill>
                  <a:schemeClr val="tx1"/>
                </a:solidFill>
              </a:rPr>
              <a:t>Espacios, encuentros, retiros espirituales </a:t>
            </a:r>
          </a:p>
          <a:p>
            <a:pPr marL="0" lvl="0" indent="0" algn="l" rtl="0">
              <a:spcBef>
                <a:spcPts val="600"/>
              </a:spcBef>
              <a:spcAft>
                <a:spcPts val="0"/>
              </a:spcAft>
              <a:buNone/>
            </a:pPr>
            <a:endParaRPr sz="1200" dirty="0"/>
          </a:p>
        </p:txBody>
      </p:sp>
      <p:sp>
        <p:nvSpPr>
          <p:cNvPr id="271" name="Google Shape;271;p3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73" name="Google Shape;273;p30"/>
          <p:cNvSpPr txBox="1">
            <a:spLocks noGrp="1"/>
          </p:cNvSpPr>
          <p:nvPr>
            <p:ph type="body" idx="2"/>
          </p:nvPr>
        </p:nvSpPr>
        <p:spPr>
          <a:xfrm>
            <a:off x="3174863" y="1728100"/>
            <a:ext cx="2162818" cy="2753089"/>
          </a:xfrm>
          <a:prstGeom prst="rect">
            <a:avLst/>
          </a:prstGeom>
        </p:spPr>
        <p:txBody>
          <a:bodyPr spcFirstLastPara="1" wrap="square" lIns="0" tIns="0" rIns="0" bIns="0" anchor="t" anchorCtr="0">
            <a:noAutofit/>
          </a:bodyPr>
          <a:lstStyle/>
          <a:p>
            <a:pPr marL="0" lvl="0" indent="0">
              <a:buNone/>
            </a:pPr>
            <a:r>
              <a:rPr lang="es-PE" b="1" dirty="0">
                <a:solidFill>
                  <a:schemeClr val="tx1"/>
                </a:solidFill>
              </a:rPr>
              <a:t>Soluciones</a:t>
            </a:r>
          </a:p>
          <a:p>
            <a:pPr marL="0" lvl="0" indent="0">
              <a:buNone/>
            </a:pPr>
            <a:r>
              <a:rPr lang="es-PE" sz="1300" dirty="0">
                <a:solidFill>
                  <a:schemeClr val="tx1"/>
                </a:solidFill>
              </a:rPr>
              <a:t>Que dificultades encuentras en la </a:t>
            </a:r>
            <a:r>
              <a:rPr lang="es-PE" sz="1300" dirty="0" err="1">
                <a:solidFill>
                  <a:schemeClr val="tx1"/>
                </a:solidFill>
              </a:rPr>
              <a:t>Partnerschaft</a:t>
            </a:r>
            <a:r>
              <a:rPr lang="es-PE" sz="1300" dirty="0">
                <a:solidFill>
                  <a:schemeClr val="tx1"/>
                </a:solidFill>
              </a:rPr>
              <a:t> parroquias para que los jóvenes participen: </a:t>
            </a:r>
          </a:p>
          <a:p>
            <a:pPr marL="0" lvl="0" indent="0">
              <a:buNone/>
            </a:pPr>
            <a:r>
              <a:rPr lang="es-PE" sz="1300" dirty="0">
                <a:solidFill>
                  <a:schemeClr val="tx1"/>
                </a:solidFill>
              </a:rPr>
              <a:t>Una dificultad es la falta de compromiso, interés, voluntad, motivación, disponibilidad de tiempo, información y conocimiento para participar.</a:t>
            </a:r>
          </a:p>
        </p:txBody>
      </p:sp>
      <p:sp>
        <p:nvSpPr>
          <p:cNvPr id="275" name="Google Shape;275;p30"/>
          <p:cNvSpPr/>
          <p:nvPr/>
        </p:nvSpPr>
        <p:spPr>
          <a:xfrm>
            <a:off x="930916" y="1335266"/>
            <a:ext cx="354177" cy="353165"/>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7343966" y="1258784"/>
            <a:ext cx="311951" cy="37430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3862568" y="1388364"/>
            <a:ext cx="341219" cy="339736"/>
          </a:xfrm>
          <a:custGeom>
            <a:avLst/>
            <a:gdLst/>
            <a:ahLst/>
            <a:cxnLst/>
            <a:rect l="l" t="t" r="r" b="b"/>
            <a:pathLst>
              <a:path w="17301" h="17228" extrusionOk="0">
                <a:moveTo>
                  <a:pt x="9295" y="4842"/>
                </a:moveTo>
                <a:lnTo>
                  <a:pt x="9514" y="4891"/>
                </a:lnTo>
                <a:lnTo>
                  <a:pt x="9758" y="4964"/>
                </a:lnTo>
                <a:lnTo>
                  <a:pt x="9539" y="5256"/>
                </a:lnTo>
                <a:lnTo>
                  <a:pt x="9368" y="5548"/>
                </a:lnTo>
                <a:lnTo>
                  <a:pt x="9198" y="5499"/>
                </a:lnTo>
                <a:lnTo>
                  <a:pt x="9174" y="5426"/>
                </a:lnTo>
                <a:lnTo>
                  <a:pt x="9271" y="4940"/>
                </a:lnTo>
                <a:lnTo>
                  <a:pt x="9295" y="4842"/>
                </a:lnTo>
                <a:close/>
                <a:moveTo>
                  <a:pt x="8784" y="4769"/>
                </a:moveTo>
                <a:lnTo>
                  <a:pt x="8882" y="4794"/>
                </a:lnTo>
                <a:lnTo>
                  <a:pt x="8857" y="4891"/>
                </a:lnTo>
                <a:lnTo>
                  <a:pt x="8784" y="5159"/>
                </a:lnTo>
                <a:lnTo>
                  <a:pt x="8736" y="5426"/>
                </a:lnTo>
                <a:lnTo>
                  <a:pt x="8468" y="5426"/>
                </a:lnTo>
                <a:lnTo>
                  <a:pt x="8468" y="5329"/>
                </a:lnTo>
                <a:lnTo>
                  <a:pt x="8419" y="5134"/>
                </a:lnTo>
                <a:lnTo>
                  <a:pt x="8346" y="4964"/>
                </a:lnTo>
                <a:lnTo>
                  <a:pt x="8322" y="4915"/>
                </a:lnTo>
                <a:lnTo>
                  <a:pt x="8249" y="4915"/>
                </a:lnTo>
                <a:lnTo>
                  <a:pt x="8225" y="4940"/>
                </a:lnTo>
                <a:lnTo>
                  <a:pt x="8200" y="4988"/>
                </a:lnTo>
                <a:lnTo>
                  <a:pt x="8200" y="5183"/>
                </a:lnTo>
                <a:lnTo>
                  <a:pt x="8176" y="5378"/>
                </a:lnTo>
                <a:lnTo>
                  <a:pt x="8176" y="5451"/>
                </a:lnTo>
                <a:lnTo>
                  <a:pt x="7957" y="5499"/>
                </a:lnTo>
                <a:lnTo>
                  <a:pt x="7738" y="5597"/>
                </a:lnTo>
                <a:lnTo>
                  <a:pt x="7714" y="5548"/>
                </a:lnTo>
                <a:lnTo>
                  <a:pt x="7641" y="5378"/>
                </a:lnTo>
                <a:lnTo>
                  <a:pt x="7568" y="5207"/>
                </a:lnTo>
                <a:lnTo>
                  <a:pt x="7471" y="5110"/>
                </a:lnTo>
                <a:lnTo>
                  <a:pt x="7373" y="5013"/>
                </a:lnTo>
                <a:lnTo>
                  <a:pt x="7349" y="4988"/>
                </a:lnTo>
                <a:lnTo>
                  <a:pt x="7568" y="4891"/>
                </a:lnTo>
                <a:lnTo>
                  <a:pt x="7641" y="4964"/>
                </a:lnTo>
                <a:lnTo>
                  <a:pt x="7738" y="5013"/>
                </a:lnTo>
                <a:lnTo>
                  <a:pt x="7836" y="5037"/>
                </a:lnTo>
                <a:lnTo>
                  <a:pt x="7933" y="5013"/>
                </a:lnTo>
                <a:lnTo>
                  <a:pt x="8127" y="4915"/>
                </a:lnTo>
                <a:lnTo>
                  <a:pt x="8298" y="4842"/>
                </a:lnTo>
                <a:lnTo>
                  <a:pt x="8492" y="4818"/>
                </a:lnTo>
                <a:lnTo>
                  <a:pt x="8663" y="4794"/>
                </a:lnTo>
                <a:lnTo>
                  <a:pt x="8711" y="4794"/>
                </a:lnTo>
                <a:lnTo>
                  <a:pt x="8784" y="4769"/>
                </a:lnTo>
                <a:close/>
                <a:moveTo>
                  <a:pt x="9879" y="5013"/>
                </a:moveTo>
                <a:lnTo>
                  <a:pt x="10147" y="5159"/>
                </a:lnTo>
                <a:lnTo>
                  <a:pt x="10415" y="5305"/>
                </a:lnTo>
                <a:lnTo>
                  <a:pt x="10196" y="5524"/>
                </a:lnTo>
                <a:lnTo>
                  <a:pt x="9977" y="5743"/>
                </a:lnTo>
                <a:lnTo>
                  <a:pt x="9977" y="5767"/>
                </a:lnTo>
                <a:lnTo>
                  <a:pt x="9928" y="5743"/>
                </a:lnTo>
                <a:lnTo>
                  <a:pt x="9685" y="5645"/>
                </a:lnTo>
                <a:lnTo>
                  <a:pt x="9879" y="5013"/>
                </a:lnTo>
                <a:close/>
                <a:moveTo>
                  <a:pt x="7300" y="5013"/>
                </a:moveTo>
                <a:lnTo>
                  <a:pt x="7300" y="5037"/>
                </a:lnTo>
                <a:lnTo>
                  <a:pt x="7325" y="5183"/>
                </a:lnTo>
                <a:lnTo>
                  <a:pt x="7325" y="5305"/>
                </a:lnTo>
                <a:lnTo>
                  <a:pt x="7373" y="5499"/>
                </a:lnTo>
                <a:lnTo>
                  <a:pt x="7446" y="5670"/>
                </a:lnTo>
                <a:lnTo>
                  <a:pt x="7446" y="5718"/>
                </a:lnTo>
                <a:lnTo>
                  <a:pt x="7203" y="5791"/>
                </a:lnTo>
                <a:lnTo>
                  <a:pt x="7081" y="5524"/>
                </a:lnTo>
                <a:lnTo>
                  <a:pt x="6935" y="5232"/>
                </a:lnTo>
                <a:lnTo>
                  <a:pt x="7106" y="5134"/>
                </a:lnTo>
                <a:lnTo>
                  <a:pt x="7300" y="5013"/>
                </a:lnTo>
                <a:close/>
                <a:moveTo>
                  <a:pt x="10707" y="5475"/>
                </a:moveTo>
                <a:lnTo>
                  <a:pt x="11193" y="5816"/>
                </a:lnTo>
                <a:lnTo>
                  <a:pt x="10999" y="5913"/>
                </a:lnTo>
                <a:lnTo>
                  <a:pt x="10780" y="6010"/>
                </a:lnTo>
                <a:lnTo>
                  <a:pt x="10585" y="6108"/>
                </a:lnTo>
                <a:lnTo>
                  <a:pt x="10390" y="5986"/>
                </a:lnTo>
                <a:lnTo>
                  <a:pt x="10171" y="5864"/>
                </a:lnTo>
                <a:lnTo>
                  <a:pt x="10512" y="5621"/>
                </a:lnTo>
                <a:lnTo>
                  <a:pt x="10707" y="5475"/>
                </a:lnTo>
                <a:close/>
                <a:moveTo>
                  <a:pt x="6692" y="5426"/>
                </a:moveTo>
                <a:lnTo>
                  <a:pt x="6716" y="5572"/>
                </a:lnTo>
                <a:lnTo>
                  <a:pt x="6741" y="5718"/>
                </a:lnTo>
                <a:lnTo>
                  <a:pt x="6838" y="5986"/>
                </a:lnTo>
                <a:lnTo>
                  <a:pt x="6643" y="6156"/>
                </a:lnTo>
                <a:lnTo>
                  <a:pt x="6522" y="5986"/>
                </a:lnTo>
                <a:lnTo>
                  <a:pt x="6351" y="5743"/>
                </a:lnTo>
                <a:lnTo>
                  <a:pt x="6522" y="5572"/>
                </a:lnTo>
                <a:lnTo>
                  <a:pt x="6692" y="5426"/>
                </a:lnTo>
                <a:close/>
                <a:moveTo>
                  <a:pt x="11461" y="6059"/>
                </a:moveTo>
                <a:lnTo>
                  <a:pt x="11607" y="6181"/>
                </a:lnTo>
                <a:lnTo>
                  <a:pt x="11510" y="6181"/>
                </a:lnTo>
                <a:lnTo>
                  <a:pt x="11193" y="6254"/>
                </a:lnTo>
                <a:lnTo>
                  <a:pt x="11047" y="6302"/>
                </a:lnTo>
                <a:lnTo>
                  <a:pt x="10877" y="6375"/>
                </a:lnTo>
                <a:lnTo>
                  <a:pt x="10780" y="6278"/>
                </a:lnTo>
                <a:lnTo>
                  <a:pt x="11096" y="6181"/>
                </a:lnTo>
                <a:lnTo>
                  <a:pt x="11291" y="6132"/>
                </a:lnTo>
                <a:lnTo>
                  <a:pt x="11461" y="6059"/>
                </a:lnTo>
                <a:close/>
                <a:moveTo>
                  <a:pt x="6157" y="5962"/>
                </a:moveTo>
                <a:lnTo>
                  <a:pt x="6230" y="6156"/>
                </a:lnTo>
                <a:lnTo>
                  <a:pt x="6303" y="6302"/>
                </a:lnTo>
                <a:lnTo>
                  <a:pt x="6400" y="6424"/>
                </a:lnTo>
                <a:lnTo>
                  <a:pt x="6181" y="6765"/>
                </a:lnTo>
                <a:lnTo>
                  <a:pt x="6157" y="6716"/>
                </a:lnTo>
                <a:lnTo>
                  <a:pt x="5962" y="6546"/>
                </a:lnTo>
                <a:lnTo>
                  <a:pt x="5840" y="6400"/>
                </a:lnTo>
                <a:lnTo>
                  <a:pt x="5986" y="6181"/>
                </a:lnTo>
                <a:lnTo>
                  <a:pt x="6157" y="5962"/>
                </a:lnTo>
                <a:close/>
                <a:moveTo>
                  <a:pt x="11729" y="6327"/>
                </a:moveTo>
                <a:lnTo>
                  <a:pt x="11923" y="6570"/>
                </a:lnTo>
                <a:lnTo>
                  <a:pt x="12094" y="6862"/>
                </a:lnTo>
                <a:lnTo>
                  <a:pt x="11899" y="6838"/>
                </a:lnTo>
                <a:lnTo>
                  <a:pt x="11704" y="6862"/>
                </a:lnTo>
                <a:lnTo>
                  <a:pt x="11510" y="6886"/>
                </a:lnTo>
                <a:lnTo>
                  <a:pt x="11339" y="6911"/>
                </a:lnTo>
                <a:lnTo>
                  <a:pt x="11145" y="6643"/>
                </a:lnTo>
                <a:lnTo>
                  <a:pt x="11388" y="6594"/>
                </a:lnTo>
                <a:lnTo>
                  <a:pt x="11607" y="6546"/>
                </a:lnTo>
                <a:lnTo>
                  <a:pt x="11680" y="6497"/>
                </a:lnTo>
                <a:lnTo>
                  <a:pt x="11704" y="6448"/>
                </a:lnTo>
                <a:lnTo>
                  <a:pt x="11729" y="6375"/>
                </a:lnTo>
                <a:lnTo>
                  <a:pt x="11729" y="6327"/>
                </a:lnTo>
                <a:close/>
                <a:moveTo>
                  <a:pt x="5646" y="6765"/>
                </a:moveTo>
                <a:lnTo>
                  <a:pt x="5719" y="6838"/>
                </a:lnTo>
                <a:lnTo>
                  <a:pt x="5840" y="7008"/>
                </a:lnTo>
                <a:lnTo>
                  <a:pt x="5913" y="7081"/>
                </a:lnTo>
                <a:lnTo>
                  <a:pt x="6011" y="7130"/>
                </a:lnTo>
                <a:lnTo>
                  <a:pt x="5913" y="7397"/>
                </a:lnTo>
                <a:lnTo>
                  <a:pt x="5670" y="7300"/>
                </a:lnTo>
                <a:lnTo>
                  <a:pt x="5524" y="7276"/>
                </a:lnTo>
                <a:lnTo>
                  <a:pt x="5402" y="7251"/>
                </a:lnTo>
                <a:lnTo>
                  <a:pt x="5524" y="7008"/>
                </a:lnTo>
                <a:lnTo>
                  <a:pt x="5646" y="6765"/>
                </a:lnTo>
                <a:close/>
                <a:moveTo>
                  <a:pt x="12288" y="7276"/>
                </a:moveTo>
                <a:lnTo>
                  <a:pt x="12361" y="7519"/>
                </a:lnTo>
                <a:lnTo>
                  <a:pt x="12410" y="7786"/>
                </a:lnTo>
                <a:lnTo>
                  <a:pt x="12215" y="7689"/>
                </a:lnTo>
                <a:lnTo>
                  <a:pt x="12021" y="7616"/>
                </a:lnTo>
                <a:lnTo>
                  <a:pt x="11802" y="7567"/>
                </a:lnTo>
                <a:lnTo>
                  <a:pt x="11583" y="7543"/>
                </a:lnTo>
                <a:lnTo>
                  <a:pt x="11510" y="7276"/>
                </a:lnTo>
                <a:lnTo>
                  <a:pt x="11680" y="7300"/>
                </a:lnTo>
                <a:lnTo>
                  <a:pt x="11875" y="7300"/>
                </a:lnTo>
                <a:lnTo>
                  <a:pt x="12264" y="7276"/>
                </a:lnTo>
                <a:close/>
                <a:moveTo>
                  <a:pt x="5281" y="7616"/>
                </a:moveTo>
                <a:lnTo>
                  <a:pt x="5548" y="7713"/>
                </a:lnTo>
                <a:lnTo>
                  <a:pt x="5792" y="7811"/>
                </a:lnTo>
                <a:lnTo>
                  <a:pt x="5719" y="8273"/>
                </a:lnTo>
                <a:lnTo>
                  <a:pt x="5256" y="8322"/>
                </a:lnTo>
                <a:lnTo>
                  <a:pt x="5135" y="8322"/>
                </a:lnTo>
                <a:lnTo>
                  <a:pt x="5183" y="7981"/>
                </a:lnTo>
                <a:lnTo>
                  <a:pt x="5281" y="7616"/>
                </a:lnTo>
                <a:close/>
                <a:moveTo>
                  <a:pt x="11656" y="7859"/>
                </a:moveTo>
                <a:lnTo>
                  <a:pt x="11826" y="7932"/>
                </a:lnTo>
                <a:lnTo>
                  <a:pt x="12069" y="8054"/>
                </a:lnTo>
                <a:lnTo>
                  <a:pt x="12191" y="8103"/>
                </a:lnTo>
                <a:lnTo>
                  <a:pt x="12337" y="8151"/>
                </a:lnTo>
                <a:lnTo>
                  <a:pt x="12386" y="8151"/>
                </a:lnTo>
                <a:lnTo>
                  <a:pt x="12459" y="8127"/>
                </a:lnTo>
                <a:lnTo>
                  <a:pt x="12459" y="8516"/>
                </a:lnTo>
                <a:lnTo>
                  <a:pt x="12264" y="8395"/>
                </a:lnTo>
                <a:lnTo>
                  <a:pt x="11972" y="8249"/>
                </a:lnTo>
                <a:lnTo>
                  <a:pt x="11826" y="8200"/>
                </a:lnTo>
                <a:lnTo>
                  <a:pt x="11680" y="8176"/>
                </a:lnTo>
                <a:lnTo>
                  <a:pt x="11656" y="7859"/>
                </a:lnTo>
                <a:close/>
                <a:moveTo>
                  <a:pt x="11680" y="8468"/>
                </a:moveTo>
                <a:lnTo>
                  <a:pt x="11777" y="8589"/>
                </a:lnTo>
                <a:lnTo>
                  <a:pt x="11899" y="8662"/>
                </a:lnTo>
                <a:lnTo>
                  <a:pt x="12191" y="8857"/>
                </a:lnTo>
                <a:lnTo>
                  <a:pt x="12337" y="8954"/>
                </a:lnTo>
                <a:lnTo>
                  <a:pt x="12118" y="8979"/>
                </a:lnTo>
                <a:lnTo>
                  <a:pt x="11875" y="8954"/>
                </a:lnTo>
                <a:lnTo>
                  <a:pt x="11631" y="8954"/>
                </a:lnTo>
                <a:lnTo>
                  <a:pt x="11656" y="8711"/>
                </a:lnTo>
                <a:lnTo>
                  <a:pt x="11680" y="8468"/>
                </a:lnTo>
                <a:close/>
                <a:moveTo>
                  <a:pt x="5694" y="8735"/>
                </a:moveTo>
                <a:lnTo>
                  <a:pt x="5694" y="8954"/>
                </a:lnTo>
                <a:lnTo>
                  <a:pt x="5719" y="9198"/>
                </a:lnTo>
                <a:lnTo>
                  <a:pt x="5427" y="9222"/>
                </a:lnTo>
                <a:lnTo>
                  <a:pt x="5159" y="9271"/>
                </a:lnTo>
                <a:lnTo>
                  <a:pt x="5110" y="9003"/>
                </a:lnTo>
                <a:lnTo>
                  <a:pt x="5110" y="8760"/>
                </a:lnTo>
                <a:lnTo>
                  <a:pt x="5402" y="8760"/>
                </a:lnTo>
                <a:lnTo>
                  <a:pt x="5694" y="8735"/>
                </a:lnTo>
                <a:close/>
                <a:moveTo>
                  <a:pt x="5208" y="9514"/>
                </a:moveTo>
                <a:lnTo>
                  <a:pt x="5792" y="9563"/>
                </a:lnTo>
                <a:lnTo>
                  <a:pt x="5840" y="9757"/>
                </a:lnTo>
                <a:lnTo>
                  <a:pt x="5913" y="9952"/>
                </a:lnTo>
                <a:lnTo>
                  <a:pt x="5354" y="9952"/>
                </a:lnTo>
                <a:lnTo>
                  <a:pt x="5256" y="9733"/>
                </a:lnTo>
                <a:lnTo>
                  <a:pt x="5208" y="9514"/>
                </a:lnTo>
                <a:close/>
                <a:moveTo>
                  <a:pt x="11583" y="9222"/>
                </a:moveTo>
                <a:lnTo>
                  <a:pt x="11680" y="9271"/>
                </a:lnTo>
                <a:lnTo>
                  <a:pt x="11777" y="9319"/>
                </a:lnTo>
                <a:lnTo>
                  <a:pt x="11996" y="9368"/>
                </a:lnTo>
                <a:lnTo>
                  <a:pt x="12167" y="9392"/>
                </a:lnTo>
                <a:lnTo>
                  <a:pt x="12386" y="9392"/>
                </a:lnTo>
                <a:lnTo>
                  <a:pt x="12288" y="9782"/>
                </a:lnTo>
                <a:lnTo>
                  <a:pt x="12167" y="10147"/>
                </a:lnTo>
                <a:lnTo>
                  <a:pt x="12142" y="10098"/>
                </a:lnTo>
                <a:lnTo>
                  <a:pt x="12118" y="10049"/>
                </a:lnTo>
                <a:lnTo>
                  <a:pt x="12021" y="9952"/>
                </a:lnTo>
                <a:lnTo>
                  <a:pt x="11777" y="9830"/>
                </a:lnTo>
                <a:lnTo>
                  <a:pt x="11607" y="9757"/>
                </a:lnTo>
                <a:lnTo>
                  <a:pt x="11437" y="9684"/>
                </a:lnTo>
                <a:lnTo>
                  <a:pt x="11510" y="9465"/>
                </a:lnTo>
                <a:lnTo>
                  <a:pt x="11583" y="9222"/>
                </a:lnTo>
                <a:close/>
                <a:moveTo>
                  <a:pt x="11339" y="9952"/>
                </a:moveTo>
                <a:lnTo>
                  <a:pt x="11461" y="10025"/>
                </a:lnTo>
                <a:lnTo>
                  <a:pt x="11607" y="10122"/>
                </a:lnTo>
                <a:lnTo>
                  <a:pt x="11850" y="10268"/>
                </a:lnTo>
                <a:lnTo>
                  <a:pt x="11972" y="10293"/>
                </a:lnTo>
                <a:lnTo>
                  <a:pt x="12118" y="10293"/>
                </a:lnTo>
                <a:lnTo>
                  <a:pt x="11996" y="10512"/>
                </a:lnTo>
                <a:lnTo>
                  <a:pt x="11875" y="10731"/>
                </a:lnTo>
                <a:lnTo>
                  <a:pt x="11753" y="10609"/>
                </a:lnTo>
                <a:lnTo>
                  <a:pt x="11656" y="10487"/>
                </a:lnTo>
                <a:lnTo>
                  <a:pt x="11510" y="10390"/>
                </a:lnTo>
                <a:lnTo>
                  <a:pt x="11364" y="10317"/>
                </a:lnTo>
                <a:lnTo>
                  <a:pt x="11266" y="10293"/>
                </a:lnTo>
                <a:lnTo>
                  <a:pt x="11169" y="10268"/>
                </a:lnTo>
                <a:lnTo>
                  <a:pt x="11339" y="9952"/>
                </a:lnTo>
                <a:close/>
                <a:moveTo>
                  <a:pt x="6132" y="10341"/>
                </a:moveTo>
                <a:lnTo>
                  <a:pt x="6327" y="10585"/>
                </a:lnTo>
                <a:lnTo>
                  <a:pt x="6059" y="10658"/>
                </a:lnTo>
                <a:lnTo>
                  <a:pt x="5792" y="10755"/>
                </a:lnTo>
                <a:lnTo>
                  <a:pt x="5670" y="10560"/>
                </a:lnTo>
                <a:lnTo>
                  <a:pt x="5548" y="10366"/>
                </a:lnTo>
                <a:lnTo>
                  <a:pt x="5548" y="10366"/>
                </a:lnTo>
                <a:lnTo>
                  <a:pt x="5840" y="10390"/>
                </a:lnTo>
                <a:lnTo>
                  <a:pt x="5986" y="10390"/>
                </a:lnTo>
                <a:lnTo>
                  <a:pt x="6132" y="10341"/>
                </a:lnTo>
                <a:close/>
                <a:moveTo>
                  <a:pt x="8663" y="5986"/>
                </a:moveTo>
                <a:lnTo>
                  <a:pt x="8857" y="6010"/>
                </a:lnTo>
                <a:lnTo>
                  <a:pt x="9076" y="6059"/>
                </a:lnTo>
                <a:lnTo>
                  <a:pt x="9490" y="6181"/>
                </a:lnTo>
                <a:lnTo>
                  <a:pt x="9855" y="6327"/>
                </a:lnTo>
                <a:lnTo>
                  <a:pt x="10123" y="6473"/>
                </a:lnTo>
                <a:lnTo>
                  <a:pt x="10342" y="6643"/>
                </a:lnTo>
                <a:lnTo>
                  <a:pt x="10561" y="6813"/>
                </a:lnTo>
                <a:lnTo>
                  <a:pt x="10731" y="7032"/>
                </a:lnTo>
                <a:lnTo>
                  <a:pt x="10877" y="7251"/>
                </a:lnTo>
                <a:lnTo>
                  <a:pt x="10999" y="7494"/>
                </a:lnTo>
                <a:lnTo>
                  <a:pt x="11096" y="7762"/>
                </a:lnTo>
                <a:lnTo>
                  <a:pt x="11145" y="8054"/>
                </a:lnTo>
                <a:lnTo>
                  <a:pt x="11193" y="8297"/>
                </a:lnTo>
                <a:lnTo>
                  <a:pt x="11193" y="8565"/>
                </a:lnTo>
                <a:lnTo>
                  <a:pt x="11169" y="8833"/>
                </a:lnTo>
                <a:lnTo>
                  <a:pt x="11120" y="9076"/>
                </a:lnTo>
                <a:lnTo>
                  <a:pt x="11072" y="9319"/>
                </a:lnTo>
                <a:lnTo>
                  <a:pt x="10974" y="9538"/>
                </a:lnTo>
                <a:lnTo>
                  <a:pt x="10853" y="9757"/>
                </a:lnTo>
                <a:lnTo>
                  <a:pt x="10731" y="9976"/>
                </a:lnTo>
                <a:lnTo>
                  <a:pt x="10561" y="10171"/>
                </a:lnTo>
                <a:lnTo>
                  <a:pt x="10390" y="10341"/>
                </a:lnTo>
                <a:lnTo>
                  <a:pt x="10220" y="10512"/>
                </a:lnTo>
                <a:lnTo>
                  <a:pt x="10001" y="10658"/>
                </a:lnTo>
                <a:lnTo>
                  <a:pt x="9782" y="10779"/>
                </a:lnTo>
                <a:lnTo>
                  <a:pt x="9563" y="10877"/>
                </a:lnTo>
                <a:lnTo>
                  <a:pt x="9320" y="10974"/>
                </a:lnTo>
                <a:lnTo>
                  <a:pt x="9052" y="11023"/>
                </a:lnTo>
                <a:lnTo>
                  <a:pt x="8833" y="11047"/>
                </a:lnTo>
                <a:lnTo>
                  <a:pt x="8590" y="11071"/>
                </a:lnTo>
                <a:lnTo>
                  <a:pt x="8371" y="11047"/>
                </a:lnTo>
                <a:lnTo>
                  <a:pt x="8127" y="10998"/>
                </a:lnTo>
                <a:lnTo>
                  <a:pt x="7908" y="10950"/>
                </a:lnTo>
                <a:lnTo>
                  <a:pt x="7714" y="10877"/>
                </a:lnTo>
                <a:lnTo>
                  <a:pt x="7495" y="10779"/>
                </a:lnTo>
                <a:lnTo>
                  <a:pt x="7300" y="10658"/>
                </a:lnTo>
                <a:lnTo>
                  <a:pt x="7130" y="10536"/>
                </a:lnTo>
                <a:lnTo>
                  <a:pt x="6960" y="10390"/>
                </a:lnTo>
                <a:lnTo>
                  <a:pt x="6814" y="10220"/>
                </a:lnTo>
                <a:lnTo>
                  <a:pt x="6668" y="10049"/>
                </a:lnTo>
                <a:lnTo>
                  <a:pt x="6546" y="9855"/>
                </a:lnTo>
                <a:lnTo>
                  <a:pt x="6449" y="9660"/>
                </a:lnTo>
                <a:lnTo>
                  <a:pt x="6351" y="9441"/>
                </a:lnTo>
                <a:lnTo>
                  <a:pt x="6303" y="9222"/>
                </a:lnTo>
                <a:lnTo>
                  <a:pt x="6254" y="8979"/>
                </a:lnTo>
                <a:lnTo>
                  <a:pt x="6230" y="8735"/>
                </a:lnTo>
                <a:lnTo>
                  <a:pt x="6254" y="8468"/>
                </a:lnTo>
                <a:lnTo>
                  <a:pt x="6254" y="8224"/>
                </a:lnTo>
                <a:lnTo>
                  <a:pt x="6303" y="7981"/>
                </a:lnTo>
                <a:lnTo>
                  <a:pt x="6376" y="7738"/>
                </a:lnTo>
                <a:lnTo>
                  <a:pt x="6449" y="7519"/>
                </a:lnTo>
                <a:lnTo>
                  <a:pt x="6546" y="7300"/>
                </a:lnTo>
                <a:lnTo>
                  <a:pt x="6668" y="7057"/>
                </a:lnTo>
                <a:lnTo>
                  <a:pt x="6814" y="6838"/>
                </a:lnTo>
                <a:lnTo>
                  <a:pt x="6984" y="6667"/>
                </a:lnTo>
                <a:lnTo>
                  <a:pt x="7154" y="6521"/>
                </a:lnTo>
                <a:lnTo>
                  <a:pt x="7373" y="6400"/>
                </a:lnTo>
                <a:lnTo>
                  <a:pt x="7592" y="6302"/>
                </a:lnTo>
                <a:lnTo>
                  <a:pt x="7811" y="6205"/>
                </a:lnTo>
                <a:lnTo>
                  <a:pt x="8079" y="6156"/>
                </a:lnTo>
                <a:lnTo>
                  <a:pt x="8127" y="6132"/>
                </a:lnTo>
                <a:lnTo>
                  <a:pt x="8176" y="6108"/>
                </a:lnTo>
                <a:lnTo>
                  <a:pt x="8225" y="6059"/>
                </a:lnTo>
                <a:lnTo>
                  <a:pt x="8249" y="6010"/>
                </a:lnTo>
                <a:lnTo>
                  <a:pt x="8444" y="5986"/>
                </a:lnTo>
                <a:close/>
                <a:moveTo>
                  <a:pt x="6643" y="10877"/>
                </a:moveTo>
                <a:lnTo>
                  <a:pt x="6814" y="11023"/>
                </a:lnTo>
                <a:lnTo>
                  <a:pt x="7008" y="11144"/>
                </a:lnTo>
                <a:lnTo>
                  <a:pt x="6765" y="11315"/>
                </a:lnTo>
                <a:lnTo>
                  <a:pt x="6522" y="11461"/>
                </a:lnTo>
                <a:lnTo>
                  <a:pt x="6497" y="11485"/>
                </a:lnTo>
                <a:lnTo>
                  <a:pt x="6303" y="11290"/>
                </a:lnTo>
                <a:lnTo>
                  <a:pt x="6108" y="11120"/>
                </a:lnTo>
                <a:lnTo>
                  <a:pt x="6327" y="10998"/>
                </a:lnTo>
                <a:lnTo>
                  <a:pt x="6643" y="10877"/>
                </a:lnTo>
                <a:close/>
                <a:moveTo>
                  <a:pt x="11047" y="10414"/>
                </a:moveTo>
                <a:lnTo>
                  <a:pt x="11169" y="10560"/>
                </a:lnTo>
                <a:lnTo>
                  <a:pt x="11388" y="10755"/>
                </a:lnTo>
                <a:lnTo>
                  <a:pt x="11607" y="10974"/>
                </a:lnTo>
                <a:lnTo>
                  <a:pt x="11656" y="11071"/>
                </a:lnTo>
                <a:lnTo>
                  <a:pt x="11461" y="11315"/>
                </a:lnTo>
                <a:lnTo>
                  <a:pt x="11242" y="11534"/>
                </a:lnTo>
                <a:lnTo>
                  <a:pt x="10999" y="11728"/>
                </a:lnTo>
                <a:lnTo>
                  <a:pt x="10731" y="11899"/>
                </a:lnTo>
                <a:lnTo>
                  <a:pt x="10707" y="11801"/>
                </a:lnTo>
                <a:lnTo>
                  <a:pt x="10682" y="11680"/>
                </a:lnTo>
                <a:lnTo>
                  <a:pt x="10585" y="11485"/>
                </a:lnTo>
                <a:lnTo>
                  <a:pt x="10463" y="11315"/>
                </a:lnTo>
                <a:lnTo>
                  <a:pt x="10317" y="11144"/>
                </a:lnTo>
                <a:lnTo>
                  <a:pt x="10634" y="10901"/>
                </a:lnTo>
                <a:lnTo>
                  <a:pt x="10707" y="11217"/>
                </a:lnTo>
                <a:lnTo>
                  <a:pt x="10731" y="11485"/>
                </a:lnTo>
                <a:lnTo>
                  <a:pt x="10780" y="11607"/>
                </a:lnTo>
                <a:lnTo>
                  <a:pt x="10828" y="11704"/>
                </a:lnTo>
                <a:lnTo>
                  <a:pt x="10853" y="11753"/>
                </a:lnTo>
                <a:lnTo>
                  <a:pt x="10926" y="11753"/>
                </a:lnTo>
                <a:lnTo>
                  <a:pt x="10950" y="11704"/>
                </a:lnTo>
                <a:lnTo>
                  <a:pt x="10999" y="11607"/>
                </a:lnTo>
                <a:lnTo>
                  <a:pt x="10974" y="11485"/>
                </a:lnTo>
                <a:lnTo>
                  <a:pt x="10926" y="11242"/>
                </a:lnTo>
                <a:lnTo>
                  <a:pt x="10828" y="11023"/>
                </a:lnTo>
                <a:lnTo>
                  <a:pt x="10731" y="10828"/>
                </a:lnTo>
                <a:lnTo>
                  <a:pt x="10901" y="10633"/>
                </a:lnTo>
                <a:lnTo>
                  <a:pt x="11047" y="10414"/>
                </a:lnTo>
                <a:close/>
                <a:moveTo>
                  <a:pt x="7252" y="11290"/>
                </a:moveTo>
                <a:lnTo>
                  <a:pt x="7446" y="11363"/>
                </a:lnTo>
                <a:lnTo>
                  <a:pt x="7641" y="11461"/>
                </a:lnTo>
                <a:lnTo>
                  <a:pt x="7568" y="11534"/>
                </a:lnTo>
                <a:lnTo>
                  <a:pt x="7422" y="11753"/>
                </a:lnTo>
                <a:lnTo>
                  <a:pt x="7276" y="11947"/>
                </a:lnTo>
                <a:lnTo>
                  <a:pt x="7033" y="11826"/>
                </a:lnTo>
                <a:lnTo>
                  <a:pt x="6789" y="11680"/>
                </a:lnTo>
                <a:lnTo>
                  <a:pt x="6911" y="11607"/>
                </a:lnTo>
                <a:lnTo>
                  <a:pt x="7033" y="11509"/>
                </a:lnTo>
                <a:lnTo>
                  <a:pt x="7252" y="11290"/>
                </a:lnTo>
                <a:close/>
                <a:moveTo>
                  <a:pt x="7908" y="11534"/>
                </a:moveTo>
                <a:lnTo>
                  <a:pt x="8200" y="11582"/>
                </a:lnTo>
                <a:lnTo>
                  <a:pt x="8127" y="11923"/>
                </a:lnTo>
                <a:lnTo>
                  <a:pt x="8127" y="12093"/>
                </a:lnTo>
                <a:lnTo>
                  <a:pt x="8127" y="12264"/>
                </a:lnTo>
                <a:lnTo>
                  <a:pt x="7884" y="12191"/>
                </a:lnTo>
                <a:lnTo>
                  <a:pt x="7641" y="12118"/>
                </a:lnTo>
                <a:lnTo>
                  <a:pt x="7738" y="11947"/>
                </a:lnTo>
                <a:lnTo>
                  <a:pt x="7811" y="11753"/>
                </a:lnTo>
                <a:lnTo>
                  <a:pt x="7908" y="11534"/>
                </a:lnTo>
                <a:close/>
                <a:moveTo>
                  <a:pt x="10123" y="11266"/>
                </a:moveTo>
                <a:lnTo>
                  <a:pt x="10244" y="11631"/>
                </a:lnTo>
                <a:lnTo>
                  <a:pt x="10317" y="11850"/>
                </a:lnTo>
                <a:lnTo>
                  <a:pt x="10342" y="11972"/>
                </a:lnTo>
                <a:lnTo>
                  <a:pt x="10390" y="12069"/>
                </a:lnTo>
                <a:lnTo>
                  <a:pt x="10147" y="12191"/>
                </a:lnTo>
                <a:lnTo>
                  <a:pt x="9879" y="12264"/>
                </a:lnTo>
                <a:lnTo>
                  <a:pt x="9904" y="12093"/>
                </a:lnTo>
                <a:lnTo>
                  <a:pt x="9928" y="11923"/>
                </a:lnTo>
                <a:lnTo>
                  <a:pt x="9928" y="11655"/>
                </a:lnTo>
                <a:lnTo>
                  <a:pt x="9904" y="11388"/>
                </a:lnTo>
                <a:lnTo>
                  <a:pt x="10123" y="11266"/>
                </a:lnTo>
                <a:close/>
                <a:moveTo>
                  <a:pt x="8833" y="11631"/>
                </a:moveTo>
                <a:lnTo>
                  <a:pt x="8760" y="11850"/>
                </a:lnTo>
                <a:lnTo>
                  <a:pt x="8736" y="12045"/>
                </a:lnTo>
                <a:lnTo>
                  <a:pt x="8687" y="12337"/>
                </a:lnTo>
                <a:lnTo>
                  <a:pt x="8517" y="12337"/>
                </a:lnTo>
                <a:lnTo>
                  <a:pt x="8541" y="11972"/>
                </a:lnTo>
                <a:lnTo>
                  <a:pt x="8541" y="11801"/>
                </a:lnTo>
                <a:lnTo>
                  <a:pt x="8541" y="11631"/>
                </a:lnTo>
                <a:close/>
                <a:moveTo>
                  <a:pt x="9660" y="11485"/>
                </a:moveTo>
                <a:lnTo>
                  <a:pt x="9612" y="11801"/>
                </a:lnTo>
                <a:lnTo>
                  <a:pt x="9563" y="12069"/>
                </a:lnTo>
                <a:lnTo>
                  <a:pt x="9539" y="12191"/>
                </a:lnTo>
                <a:lnTo>
                  <a:pt x="9563" y="12312"/>
                </a:lnTo>
                <a:lnTo>
                  <a:pt x="9174" y="12361"/>
                </a:lnTo>
                <a:lnTo>
                  <a:pt x="9149" y="12361"/>
                </a:lnTo>
                <a:lnTo>
                  <a:pt x="9149" y="12166"/>
                </a:lnTo>
                <a:lnTo>
                  <a:pt x="9174" y="11874"/>
                </a:lnTo>
                <a:lnTo>
                  <a:pt x="9174" y="11582"/>
                </a:lnTo>
                <a:lnTo>
                  <a:pt x="9222" y="11582"/>
                </a:lnTo>
                <a:lnTo>
                  <a:pt x="9441" y="11534"/>
                </a:lnTo>
                <a:lnTo>
                  <a:pt x="9660" y="11485"/>
                </a:lnTo>
                <a:close/>
                <a:moveTo>
                  <a:pt x="8517" y="4258"/>
                </a:moveTo>
                <a:lnTo>
                  <a:pt x="8225" y="4307"/>
                </a:lnTo>
                <a:lnTo>
                  <a:pt x="7957" y="4404"/>
                </a:lnTo>
                <a:lnTo>
                  <a:pt x="7690" y="4429"/>
                </a:lnTo>
                <a:lnTo>
                  <a:pt x="7422" y="4502"/>
                </a:lnTo>
                <a:lnTo>
                  <a:pt x="7154" y="4623"/>
                </a:lnTo>
                <a:lnTo>
                  <a:pt x="6911" y="4745"/>
                </a:lnTo>
                <a:lnTo>
                  <a:pt x="6668" y="4915"/>
                </a:lnTo>
                <a:lnTo>
                  <a:pt x="6424" y="5110"/>
                </a:lnTo>
                <a:lnTo>
                  <a:pt x="6205" y="5329"/>
                </a:lnTo>
                <a:lnTo>
                  <a:pt x="6011" y="5548"/>
                </a:lnTo>
                <a:lnTo>
                  <a:pt x="5792" y="5791"/>
                </a:lnTo>
                <a:lnTo>
                  <a:pt x="5621" y="6035"/>
                </a:lnTo>
                <a:lnTo>
                  <a:pt x="5281" y="6546"/>
                </a:lnTo>
                <a:lnTo>
                  <a:pt x="5013" y="7057"/>
                </a:lnTo>
                <a:lnTo>
                  <a:pt x="4818" y="7543"/>
                </a:lnTo>
                <a:lnTo>
                  <a:pt x="4697" y="7932"/>
                </a:lnTo>
                <a:lnTo>
                  <a:pt x="4648" y="8297"/>
                </a:lnTo>
                <a:lnTo>
                  <a:pt x="4624" y="8662"/>
                </a:lnTo>
                <a:lnTo>
                  <a:pt x="4624" y="9027"/>
                </a:lnTo>
                <a:lnTo>
                  <a:pt x="4672" y="9392"/>
                </a:lnTo>
                <a:lnTo>
                  <a:pt x="4745" y="9757"/>
                </a:lnTo>
                <a:lnTo>
                  <a:pt x="4867" y="10098"/>
                </a:lnTo>
                <a:lnTo>
                  <a:pt x="5013" y="10414"/>
                </a:lnTo>
                <a:lnTo>
                  <a:pt x="5183" y="10731"/>
                </a:lnTo>
                <a:lnTo>
                  <a:pt x="5402" y="11047"/>
                </a:lnTo>
                <a:lnTo>
                  <a:pt x="5621" y="11315"/>
                </a:lnTo>
                <a:lnTo>
                  <a:pt x="5889" y="11582"/>
                </a:lnTo>
                <a:lnTo>
                  <a:pt x="6157" y="11826"/>
                </a:lnTo>
                <a:lnTo>
                  <a:pt x="6449" y="12069"/>
                </a:lnTo>
                <a:lnTo>
                  <a:pt x="6765" y="12264"/>
                </a:lnTo>
                <a:lnTo>
                  <a:pt x="7106" y="12434"/>
                </a:lnTo>
                <a:lnTo>
                  <a:pt x="7446" y="12580"/>
                </a:lnTo>
                <a:lnTo>
                  <a:pt x="7787" y="12677"/>
                </a:lnTo>
                <a:lnTo>
                  <a:pt x="8127" y="12775"/>
                </a:lnTo>
                <a:lnTo>
                  <a:pt x="8492" y="12823"/>
                </a:lnTo>
                <a:lnTo>
                  <a:pt x="8833" y="12848"/>
                </a:lnTo>
                <a:lnTo>
                  <a:pt x="9174" y="12872"/>
                </a:lnTo>
                <a:lnTo>
                  <a:pt x="9539" y="12823"/>
                </a:lnTo>
                <a:lnTo>
                  <a:pt x="9879" y="12775"/>
                </a:lnTo>
                <a:lnTo>
                  <a:pt x="10196" y="12702"/>
                </a:lnTo>
                <a:lnTo>
                  <a:pt x="10536" y="12580"/>
                </a:lnTo>
                <a:lnTo>
                  <a:pt x="10828" y="12434"/>
                </a:lnTo>
                <a:lnTo>
                  <a:pt x="11145" y="12264"/>
                </a:lnTo>
                <a:lnTo>
                  <a:pt x="11412" y="12045"/>
                </a:lnTo>
                <a:lnTo>
                  <a:pt x="11680" y="11826"/>
                </a:lnTo>
                <a:lnTo>
                  <a:pt x="11923" y="11558"/>
                </a:lnTo>
                <a:lnTo>
                  <a:pt x="12167" y="11266"/>
                </a:lnTo>
                <a:lnTo>
                  <a:pt x="12337" y="10974"/>
                </a:lnTo>
                <a:lnTo>
                  <a:pt x="12507" y="10658"/>
                </a:lnTo>
                <a:lnTo>
                  <a:pt x="12653" y="10317"/>
                </a:lnTo>
                <a:lnTo>
                  <a:pt x="12775" y="9976"/>
                </a:lnTo>
                <a:lnTo>
                  <a:pt x="12872" y="9611"/>
                </a:lnTo>
                <a:lnTo>
                  <a:pt x="12921" y="9246"/>
                </a:lnTo>
                <a:lnTo>
                  <a:pt x="12970" y="8881"/>
                </a:lnTo>
                <a:lnTo>
                  <a:pt x="12994" y="8516"/>
                </a:lnTo>
                <a:lnTo>
                  <a:pt x="12970" y="8151"/>
                </a:lnTo>
                <a:lnTo>
                  <a:pt x="12945" y="7786"/>
                </a:lnTo>
                <a:lnTo>
                  <a:pt x="12872" y="7446"/>
                </a:lnTo>
                <a:lnTo>
                  <a:pt x="12751" y="7105"/>
                </a:lnTo>
                <a:lnTo>
                  <a:pt x="12629" y="6765"/>
                </a:lnTo>
                <a:lnTo>
                  <a:pt x="12459" y="6448"/>
                </a:lnTo>
                <a:lnTo>
                  <a:pt x="12264" y="6156"/>
                </a:lnTo>
                <a:lnTo>
                  <a:pt x="12045" y="5864"/>
                </a:lnTo>
                <a:lnTo>
                  <a:pt x="11656" y="5499"/>
                </a:lnTo>
                <a:lnTo>
                  <a:pt x="11193" y="5134"/>
                </a:lnTo>
                <a:lnTo>
                  <a:pt x="10950" y="4964"/>
                </a:lnTo>
                <a:lnTo>
                  <a:pt x="10707" y="4818"/>
                </a:lnTo>
                <a:lnTo>
                  <a:pt x="10439" y="4672"/>
                </a:lnTo>
                <a:lnTo>
                  <a:pt x="10171" y="4550"/>
                </a:lnTo>
                <a:lnTo>
                  <a:pt x="9904" y="4453"/>
                </a:lnTo>
                <a:lnTo>
                  <a:pt x="9636" y="4356"/>
                </a:lnTo>
                <a:lnTo>
                  <a:pt x="9344" y="4307"/>
                </a:lnTo>
                <a:lnTo>
                  <a:pt x="9076" y="4258"/>
                </a:lnTo>
                <a:close/>
                <a:moveTo>
                  <a:pt x="7519" y="487"/>
                </a:moveTo>
                <a:lnTo>
                  <a:pt x="7787" y="511"/>
                </a:lnTo>
                <a:lnTo>
                  <a:pt x="8590" y="511"/>
                </a:lnTo>
                <a:lnTo>
                  <a:pt x="9271" y="560"/>
                </a:lnTo>
                <a:lnTo>
                  <a:pt x="9612" y="584"/>
                </a:lnTo>
                <a:lnTo>
                  <a:pt x="9952" y="584"/>
                </a:lnTo>
                <a:lnTo>
                  <a:pt x="9928" y="779"/>
                </a:lnTo>
                <a:lnTo>
                  <a:pt x="9952" y="949"/>
                </a:lnTo>
                <a:lnTo>
                  <a:pt x="9636" y="852"/>
                </a:lnTo>
                <a:lnTo>
                  <a:pt x="9466" y="827"/>
                </a:lnTo>
                <a:lnTo>
                  <a:pt x="9295" y="803"/>
                </a:lnTo>
                <a:lnTo>
                  <a:pt x="9149" y="803"/>
                </a:lnTo>
                <a:lnTo>
                  <a:pt x="9003" y="852"/>
                </a:lnTo>
                <a:lnTo>
                  <a:pt x="8857" y="900"/>
                </a:lnTo>
                <a:lnTo>
                  <a:pt x="8736" y="998"/>
                </a:lnTo>
                <a:lnTo>
                  <a:pt x="8711" y="1046"/>
                </a:lnTo>
                <a:lnTo>
                  <a:pt x="8711" y="1095"/>
                </a:lnTo>
                <a:lnTo>
                  <a:pt x="8760" y="1119"/>
                </a:lnTo>
                <a:lnTo>
                  <a:pt x="8784" y="1144"/>
                </a:lnTo>
                <a:lnTo>
                  <a:pt x="9125" y="1144"/>
                </a:lnTo>
                <a:lnTo>
                  <a:pt x="9417" y="1168"/>
                </a:lnTo>
                <a:lnTo>
                  <a:pt x="9709" y="1241"/>
                </a:lnTo>
                <a:lnTo>
                  <a:pt x="10001" y="1363"/>
                </a:lnTo>
                <a:lnTo>
                  <a:pt x="10025" y="1533"/>
                </a:lnTo>
                <a:lnTo>
                  <a:pt x="10025" y="1533"/>
                </a:lnTo>
                <a:lnTo>
                  <a:pt x="9782" y="1509"/>
                </a:lnTo>
                <a:lnTo>
                  <a:pt x="9076" y="1484"/>
                </a:lnTo>
                <a:lnTo>
                  <a:pt x="8833" y="1436"/>
                </a:lnTo>
                <a:lnTo>
                  <a:pt x="8711" y="1460"/>
                </a:lnTo>
                <a:lnTo>
                  <a:pt x="8590" y="1509"/>
                </a:lnTo>
                <a:lnTo>
                  <a:pt x="8541" y="1557"/>
                </a:lnTo>
                <a:lnTo>
                  <a:pt x="8541" y="1606"/>
                </a:lnTo>
                <a:lnTo>
                  <a:pt x="8614" y="1703"/>
                </a:lnTo>
                <a:lnTo>
                  <a:pt x="8687" y="1801"/>
                </a:lnTo>
                <a:lnTo>
                  <a:pt x="8809" y="1849"/>
                </a:lnTo>
                <a:lnTo>
                  <a:pt x="8930" y="1898"/>
                </a:lnTo>
                <a:lnTo>
                  <a:pt x="9174" y="1922"/>
                </a:lnTo>
                <a:lnTo>
                  <a:pt x="9417" y="1947"/>
                </a:lnTo>
                <a:lnTo>
                  <a:pt x="9733" y="1995"/>
                </a:lnTo>
                <a:lnTo>
                  <a:pt x="10098" y="2044"/>
                </a:lnTo>
                <a:lnTo>
                  <a:pt x="10147" y="2409"/>
                </a:lnTo>
                <a:lnTo>
                  <a:pt x="9952" y="2360"/>
                </a:lnTo>
                <a:lnTo>
                  <a:pt x="9782" y="2312"/>
                </a:lnTo>
                <a:lnTo>
                  <a:pt x="9417" y="2263"/>
                </a:lnTo>
                <a:lnTo>
                  <a:pt x="9149" y="2214"/>
                </a:lnTo>
                <a:lnTo>
                  <a:pt x="8882" y="2214"/>
                </a:lnTo>
                <a:lnTo>
                  <a:pt x="8833" y="2239"/>
                </a:lnTo>
                <a:lnTo>
                  <a:pt x="8809" y="2263"/>
                </a:lnTo>
                <a:lnTo>
                  <a:pt x="8809" y="2312"/>
                </a:lnTo>
                <a:lnTo>
                  <a:pt x="8809" y="2336"/>
                </a:lnTo>
                <a:lnTo>
                  <a:pt x="8882" y="2458"/>
                </a:lnTo>
                <a:lnTo>
                  <a:pt x="8979" y="2555"/>
                </a:lnTo>
                <a:lnTo>
                  <a:pt x="9101" y="2628"/>
                </a:lnTo>
                <a:lnTo>
                  <a:pt x="9247" y="2652"/>
                </a:lnTo>
                <a:lnTo>
                  <a:pt x="9636" y="2750"/>
                </a:lnTo>
                <a:lnTo>
                  <a:pt x="10025" y="2798"/>
                </a:lnTo>
                <a:lnTo>
                  <a:pt x="10171" y="2798"/>
                </a:lnTo>
                <a:lnTo>
                  <a:pt x="10220" y="2750"/>
                </a:lnTo>
                <a:lnTo>
                  <a:pt x="10244" y="2725"/>
                </a:lnTo>
                <a:lnTo>
                  <a:pt x="10317" y="2871"/>
                </a:lnTo>
                <a:lnTo>
                  <a:pt x="10366" y="2944"/>
                </a:lnTo>
                <a:lnTo>
                  <a:pt x="10439" y="2993"/>
                </a:lnTo>
                <a:lnTo>
                  <a:pt x="10585" y="2993"/>
                </a:lnTo>
                <a:lnTo>
                  <a:pt x="10877" y="3066"/>
                </a:lnTo>
                <a:lnTo>
                  <a:pt x="11145" y="3188"/>
                </a:lnTo>
                <a:lnTo>
                  <a:pt x="11388" y="3334"/>
                </a:lnTo>
                <a:lnTo>
                  <a:pt x="11631" y="3504"/>
                </a:lnTo>
                <a:lnTo>
                  <a:pt x="11704" y="3528"/>
                </a:lnTo>
                <a:lnTo>
                  <a:pt x="11753" y="3553"/>
                </a:lnTo>
                <a:lnTo>
                  <a:pt x="11875" y="3553"/>
                </a:lnTo>
                <a:lnTo>
                  <a:pt x="11972" y="3480"/>
                </a:lnTo>
                <a:lnTo>
                  <a:pt x="12021" y="3382"/>
                </a:lnTo>
                <a:lnTo>
                  <a:pt x="12167" y="3309"/>
                </a:lnTo>
                <a:lnTo>
                  <a:pt x="12288" y="3212"/>
                </a:lnTo>
                <a:lnTo>
                  <a:pt x="12532" y="3017"/>
                </a:lnTo>
                <a:lnTo>
                  <a:pt x="13043" y="2652"/>
                </a:lnTo>
                <a:lnTo>
                  <a:pt x="13335" y="2458"/>
                </a:lnTo>
                <a:lnTo>
                  <a:pt x="13602" y="2336"/>
                </a:lnTo>
                <a:lnTo>
                  <a:pt x="13675" y="2287"/>
                </a:lnTo>
                <a:lnTo>
                  <a:pt x="13724" y="2239"/>
                </a:lnTo>
                <a:lnTo>
                  <a:pt x="13846" y="2312"/>
                </a:lnTo>
                <a:lnTo>
                  <a:pt x="14162" y="2555"/>
                </a:lnTo>
                <a:lnTo>
                  <a:pt x="14454" y="2823"/>
                </a:lnTo>
                <a:lnTo>
                  <a:pt x="14722" y="3090"/>
                </a:lnTo>
                <a:lnTo>
                  <a:pt x="14989" y="3358"/>
                </a:lnTo>
                <a:lnTo>
                  <a:pt x="15087" y="3504"/>
                </a:lnTo>
                <a:lnTo>
                  <a:pt x="15208" y="3626"/>
                </a:lnTo>
                <a:lnTo>
                  <a:pt x="14989" y="3869"/>
                </a:lnTo>
                <a:lnTo>
                  <a:pt x="14892" y="3747"/>
                </a:lnTo>
                <a:lnTo>
                  <a:pt x="14746" y="3626"/>
                </a:lnTo>
                <a:lnTo>
                  <a:pt x="14478" y="3431"/>
                </a:lnTo>
                <a:lnTo>
                  <a:pt x="14381" y="3334"/>
                </a:lnTo>
                <a:lnTo>
                  <a:pt x="14235" y="3261"/>
                </a:lnTo>
                <a:lnTo>
                  <a:pt x="14113" y="3212"/>
                </a:lnTo>
                <a:lnTo>
                  <a:pt x="13919" y="3212"/>
                </a:lnTo>
                <a:lnTo>
                  <a:pt x="13894" y="3261"/>
                </a:lnTo>
                <a:lnTo>
                  <a:pt x="13870" y="3309"/>
                </a:lnTo>
                <a:lnTo>
                  <a:pt x="13894" y="3358"/>
                </a:lnTo>
                <a:lnTo>
                  <a:pt x="13967" y="3455"/>
                </a:lnTo>
                <a:lnTo>
                  <a:pt x="14040" y="3553"/>
                </a:lnTo>
                <a:lnTo>
                  <a:pt x="14259" y="3723"/>
                </a:lnTo>
                <a:lnTo>
                  <a:pt x="14503" y="3966"/>
                </a:lnTo>
                <a:lnTo>
                  <a:pt x="14624" y="4064"/>
                </a:lnTo>
                <a:lnTo>
                  <a:pt x="14770" y="4161"/>
                </a:lnTo>
                <a:lnTo>
                  <a:pt x="14600" y="4429"/>
                </a:lnTo>
                <a:lnTo>
                  <a:pt x="14454" y="4283"/>
                </a:lnTo>
                <a:lnTo>
                  <a:pt x="14332" y="4137"/>
                </a:lnTo>
                <a:lnTo>
                  <a:pt x="14235" y="4015"/>
                </a:lnTo>
                <a:lnTo>
                  <a:pt x="14138" y="3893"/>
                </a:lnTo>
                <a:lnTo>
                  <a:pt x="14016" y="3820"/>
                </a:lnTo>
                <a:lnTo>
                  <a:pt x="13894" y="3747"/>
                </a:lnTo>
                <a:lnTo>
                  <a:pt x="13846" y="3747"/>
                </a:lnTo>
                <a:lnTo>
                  <a:pt x="13821" y="3772"/>
                </a:lnTo>
                <a:lnTo>
                  <a:pt x="13797" y="3820"/>
                </a:lnTo>
                <a:lnTo>
                  <a:pt x="13797" y="3845"/>
                </a:lnTo>
                <a:lnTo>
                  <a:pt x="13821" y="3991"/>
                </a:lnTo>
                <a:lnTo>
                  <a:pt x="13894" y="4137"/>
                </a:lnTo>
                <a:lnTo>
                  <a:pt x="14040" y="4429"/>
                </a:lnTo>
                <a:lnTo>
                  <a:pt x="14186" y="4623"/>
                </a:lnTo>
                <a:lnTo>
                  <a:pt x="14332" y="4794"/>
                </a:lnTo>
                <a:lnTo>
                  <a:pt x="14235" y="4964"/>
                </a:lnTo>
                <a:lnTo>
                  <a:pt x="14089" y="5159"/>
                </a:lnTo>
                <a:lnTo>
                  <a:pt x="13967" y="4964"/>
                </a:lnTo>
                <a:lnTo>
                  <a:pt x="13821" y="4769"/>
                </a:lnTo>
                <a:lnTo>
                  <a:pt x="13675" y="4599"/>
                </a:lnTo>
                <a:lnTo>
                  <a:pt x="13554" y="4380"/>
                </a:lnTo>
                <a:lnTo>
                  <a:pt x="13505" y="4331"/>
                </a:lnTo>
                <a:lnTo>
                  <a:pt x="13432" y="4307"/>
                </a:lnTo>
                <a:lnTo>
                  <a:pt x="13359" y="4307"/>
                </a:lnTo>
                <a:lnTo>
                  <a:pt x="13335" y="4356"/>
                </a:lnTo>
                <a:lnTo>
                  <a:pt x="13310" y="4380"/>
                </a:lnTo>
                <a:lnTo>
                  <a:pt x="13310" y="4526"/>
                </a:lnTo>
                <a:lnTo>
                  <a:pt x="13335" y="4648"/>
                </a:lnTo>
                <a:lnTo>
                  <a:pt x="13383" y="4769"/>
                </a:lnTo>
                <a:lnTo>
                  <a:pt x="13456" y="4891"/>
                </a:lnTo>
                <a:lnTo>
                  <a:pt x="13846" y="5548"/>
                </a:lnTo>
                <a:lnTo>
                  <a:pt x="13919" y="5597"/>
                </a:lnTo>
                <a:lnTo>
                  <a:pt x="13992" y="5621"/>
                </a:lnTo>
                <a:lnTo>
                  <a:pt x="14016" y="5645"/>
                </a:lnTo>
                <a:lnTo>
                  <a:pt x="14065" y="5670"/>
                </a:lnTo>
                <a:lnTo>
                  <a:pt x="14186" y="5986"/>
                </a:lnTo>
                <a:lnTo>
                  <a:pt x="14259" y="6302"/>
                </a:lnTo>
                <a:lnTo>
                  <a:pt x="14284" y="6497"/>
                </a:lnTo>
                <a:lnTo>
                  <a:pt x="14284" y="6692"/>
                </a:lnTo>
                <a:lnTo>
                  <a:pt x="14308" y="6886"/>
                </a:lnTo>
                <a:lnTo>
                  <a:pt x="14332" y="7081"/>
                </a:lnTo>
                <a:lnTo>
                  <a:pt x="14381" y="7154"/>
                </a:lnTo>
                <a:lnTo>
                  <a:pt x="14454" y="7203"/>
                </a:lnTo>
                <a:lnTo>
                  <a:pt x="14527" y="7227"/>
                </a:lnTo>
                <a:lnTo>
                  <a:pt x="14624" y="7227"/>
                </a:lnTo>
                <a:lnTo>
                  <a:pt x="14722" y="7276"/>
                </a:lnTo>
                <a:lnTo>
                  <a:pt x="14843" y="7300"/>
                </a:lnTo>
                <a:lnTo>
                  <a:pt x="15111" y="7348"/>
                </a:lnTo>
                <a:lnTo>
                  <a:pt x="15598" y="7373"/>
                </a:lnTo>
                <a:lnTo>
                  <a:pt x="15962" y="7446"/>
                </a:lnTo>
                <a:lnTo>
                  <a:pt x="16352" y="7519"/>
                </a:lnTo>
                <a:lnTo>
                  <a:pt x="16571" y="7592"/>
                </a:lnTo>
                <a:lnTo>
                  <a:pt x="16692" y="7640"/>
                </a:lnTo>
                <a:lnTo>
                  <a:pt x="16814" y="7640"/>
                </a:lnTo>
                <a:lnTo>
                  <a:pt x="16765" y="7957"/>
                </a:lnTo>
                <a:lnTo>
                  <a:pt x="16765" y="8249"/>
                </a:lnTo>
                <a:lnTo>
                  <a:pt x="16765" y="8857"/>
                </a:lnTo>
                <a:lnTo>
                  <a:pt x="16765" y="9344"/>
                </a:lnTo>
                <a:lnTo>
                  <a:pt x="16765" y="9587"/>
                </a:lnTo>
                <a:lnTo>
                  <a:pt x="16790" y="9855"/>
                </a:lnTo>
                <a:lnTo>
                  <a:pt x="16522" y="9855"/>
                </a:lnTo>
                <a:lnTo>
                  <a:pt x="16571" y="9757"/>
                </a:lnTo>
                <a:lnTo>
                  <a:pt x="16546" y="9636"/>
                </a:lnTo>
                <a:lnTo>
                  <a:pt x="16522" y="9417"/>
                </a:lnTo>
                <a:lnTo>
                  <a:pt x="16473" y="9125"/>
                </a:lnTo>
                <a:lnTo>
                  <a:pt x="16449" y="9003"/>
                </a:lnTo>
                <a:lnTo>
                  <a:pt x="16400" y="8857"/>
                </a:lnTo>
                <a:lnTo>
                  <a:pt x="16376" y="8833"/>
                </a:lnTo>
                <a:lnTo>
                  <a:pt x="16327" y="8808"/>
                </a:lnTo>
                <a:lnTo>
                  <a:pt x="16279" y="8833"/>
                </a:lnTo>
                <a:lnTo>
                  <a:pt x="16254" y="8857"/>
                </a:lnTo>
                <a:lnTo>
                  <a:pt x="16206" y="9003"/>
                </a:lnTo>
                <a:lnTo>
                  <a:pt x="16181" y="9125"/>
                </a:lnTo>
                <a:lnTo>
                  <a:pt x="16133" y="9417"/>
                </a:lnTo>
                <a:lnTo>
                  <a:pt x="16133" y="9660"/>
                </a:lnTo>
                <a:lnTo>
                  <a:pt x="16157" y="9782"/>
                </a:lnTo>
                <a:lnTo>
                  <a:pt x="16206" y="9903"/>
                </a:lnTo>
                <a:lnTo>
                  <a:pt x="15768" y="9928"/>
                </a:lnTo>
                <a:lnTo>
                  <a:pt x="15671" y="9928"/>
                </a:lnTo>
                <a:lnTo>
                  <a:pt x="15719" y="9806"/>
                </a:lnTo>
                <a:lnTo>
                  <a:pt x="15768" y="9538"/>
                </a:lnTo>
                <a:lnTo>
                  <a:pt x="15841" y="9246"/>
                </a:lnTo>
                <a:lnTo>
                  <a:pt x="15865" y="8954"/>
                </a:lnTo>
                <a:lnTo>
                  <a:pt x="15841" y="8906"/>
                </a:lnTo>
                <a:lnTo>
                  <a:pt x="15817" y="8881"/>
                </a:lnTo>
                <a:lnTo>
                  <a:pt x="15744" y="8808"/>
                </a:lnTo>
                <a:lnTo>
                  <a:pt x="15671" y="8808"/>
                </a:lnTo>
                <a:lnTo>
                  <a:pt x="15622" y="8857"/>
                </a:lnTo>
                <a:lnTo>
                  <a:pt x="15573" y="8930"/>
                </a:lnTo>
                <a:lnTo>
                  <a:pt x="15427" y="9441"/>
                </a:lnTo>
                <a:lnTo>
                  <a:pt x="15330" y="9709"/>
                </a:lnTo>
                <a:lnTo>
                  <a:pt x="15330" y="9830"/>
                </a:lnTo>
                <a:lnTo>
                  <a:pt x="15330" y="9903"/>
                </a:lnTo>
                <a:lnTo>
                  <a:pt x="15354" y="9928"/>
                </a:lnTo>
                <a:lnTo>
                  <a:pt x="15135" y="9952"/>
                </a:lnTo>
                <a:lnTo>
                  <a:pt x="14916" y="9976"/>
                </a:lnTo>
                <a:lnTo>
                  <a:pt x="14965" y="9636"/>
                </a:lnTo>
                <a:lnTo>
                  <a:pt x="14989" y="9344"/>
                </a:lnTo>
                <a:lnTo>
                  <a:pt x="14989" y="9173"/>
                </a:lnTo>
                <a:lnTo>
                  <a:pt x="14941" y="9027"/>
                </a:lnTo>
                <a:lnTo>
                  <a:pt x="14916" y="8979"/>
                </a:lnTo>
                <a:lnTo>
                  <a:pt x="14868" y="8954"/>
                </a:lnTo>
                <a:lnTo>
                  <a:pt x="14819" y="8954"/>
                </a:lnTo>
                <a:lnTo>
                  <a:pt x="14770" y="8979"/>
                </a:lnTo>
                <a:lnTo>
                  <a:pt x="14697" y="9100"/>
                </a:lnTo>
                <a:lnTo>
                  <a:pt x="14649" y="9198"/>
                </a:lnTo>
                <a:lnTo>
                  <a:pt x="14600" y="9465"/>
                </a:lnTo>
                <a:lnTo>
                  <a:pt x="14405" y="10171"/>
                </a:lnTo>
                <a:lnTo>
                  <a:pt x="14405" y="10244"/>
                </a:lnTo>
                <a:lnTo>
                  <a:pt x="14430" y="10317"/>
                </a:lnTo>
                <a:lnTo>
                  <a:pt x="14284" y="10585"/>
                </a:lnTo>
                <a:lnTo>
                  <a:pt x="14162" y="10877"/>
                </a:lnTo>
                <a:lnTo>
                  <a:pt x="14065" y="11047"/>
                </a:lnTo>
                <a:lnTo>
                  <a:pt x="13943" y="11193"/>
                </a:lnTo>
                <a:lnTo>
                  <a:pt x="13724" y="11461"/>
                </a:lnTo>
                <a:lnTo>
                  <a:pt x="13675" y="11558"/>
                </a:lnTo>
                <a:lnTo>
                  <a:pt x="13675" y="11631"/>
                </a:lnTo>
                <a:lnTo>
                  <a:pt x="13675" y="11704"/>
                </a:lnTo>
                <a:lnTo>
                  <a:pt x="13724" y="11753"/>
                </a:lnTo>
                <a:lnTo>
                  <a:pt x="13773" y="11801"/>
                </a:lnTo>
                <a:lnTo>
                  <a:pt x="13846" y="11826"/>
                </a:lnTo>
                <a:lnTo>
                  <a:pt x="13919" y="11826"/>
                </a:lnTo>
                <a:lnTo>
                  <a:pt x="13992" y="11777"/>
                </a:lnTo>
                <a:lnTo>
                  <a:pt x="14113" y="11972"/>
                </a:lnTo>
                <a:lnTo>
                  <a:pt x="14259" y="12142"/>
                </a:lnTo>
                <a:lnTo>
                  <a:pt x="14551" y="12507"/>
                </a:lnTo>
                <a:lnTo>
                  <a:pt x="14868" y="12945"/>
                </a:lnTo>
                <a:lnTo>
                  <a:pt x="15135" y="13407"/>
                </a:lnTo>
                <a:lnTo>
                  <a:pt x="14941" y="13651"/>
                </a:lnTo>
                <a:lnTo>
                  <a:pt x="14722" y="13894"/>
                </a:lnTo>
                <a:lnTo>
                  <a:pt x="14284" y="14332"/>
                </a:lnTo>
                <a:lnTo>
                  <a:pt x="13943" y="14673"/>
                </a:lnTo>
                <a:lnTo>
                  <a:pt x="13773" y="14843"/>
                </a:lnTo>
                <a:lnTo>
                  <a:pt x="13627" y="15038"/>
                </a:lnTo>
                <a:lnTo>
                  <a:pt x="13383" y="14867"/>
                </a:lnTo>
                <a:lnTo>
                  <a:pt x="13578" y="14794"/>
                </a:lnTo>
                <a:lnTo>
                  <a:pt x="13748" y="14673"/>
                </a:lnTo>
                <a:lnTo>
                  <a:pt x="14040" y="14478"/>
                </a:lnTo>
                <a:lnTo>
                  <a:pt x="14113" y="14429"/>
                </a:lnTo>
                <a:lnTo>
                  <a:pt x="14138" y="14356"/>
                </a:lnTo>
                <a:lnTo>
                  <a:pt x="14138" y="14283"/>
                </a:lnTo>
                <a:lnTo>
                  <a:pt x="14113" y="14235"/>
                </a:lnTo>
                <a:lnTo>
                  <a:pt x="14065" y="14186"/>
                </a:lnTo>
                <a:lnTo>
                  <a:pt x="14016" y="14162"/>
                </a:lnTo>
                <a:lnTo>
                  <a:pt x="13943" y="14137"/>
                </a:lnTo>
                <a:lnTo>
                  <a:pt x="13870" y="14162"/>
                </a:lnTo>
                <a:lnTo>
                  <a:pt x="13602" y="14308"/>
                </a:lnTo>
                <a:lnTo>
                  <a:pt x="13335" y="14478"/>
                </a:lnTo>
                <a:lnTo>
                  <a:pt x="13043" y="14624"/>
                </a:lnTo>
                <a:lnTo>
                  <a:pt x="12897" y="14527"/>
                </a:lnTo>
                <a:lnTo>
                  <a:pt x="12945" y="14502"/>
                </a:lnTo>
                <a:lnTo>
                  <a:pt x="13213" y="14332"/>
                </a:lnTo>
                <a:lnTo>
                  <a:pt x="13310" y="14210"/>
                </a:lnTo>
                <a:lnTo>
                  <a:pt x="13383" y="14113"/>
                </a:lnTo>
                <a:lnTo>
                  <a:pt x="13408" y="14040"/>
                </a:lnTo>
                <a:lnTo>
                  <a:pt x="13408" y="13967"/>
                </a:lnTo>
                <a:lnTo>
                  <a:pt x="13383" y="13918"/>
                </a:lnTo>
                <a:lnTo>
                  <a:pt x="13359" y="13845"/>
                </a:lnTo>
                <a:lnTo>
                  <a:pt x="13310" y="13821"/>
                </a:lnTo>
                <a:lnTo>
                  <a:pt x="13237" y="13797"/>
                </a:lnTo>
                <a:lnTo>
                  <a:pt x="13189" y="13797"/>
                </a:lnTo>
                <a:lnTo>
                  <a:pt x="13116" y="13821"/>
                </a:lnTo>
                <a:lnTo>
                  <a:pt x="13018" y="13894"/>
                </a:lnTo>
                <a:lnTo>
                  <a:pt x="12921" y="13991"/>
                </a:lnTo>
                <a:lnTo>
                  <a:pt x="12799" y="14089"/>
                </a:lnTo>
                <a:lnTo>
                  <a:pt x="12702" y="14162"/>
                </a:lnTo>
                <a:lnTo>
                  <a:pt x="12556" y="14283"/>
                </a:lnTo>
                <a:lnTo>
                  <a:pt x="12264" y="14040"/>
                </a:lnTo>
                <a:lnTo>
                  <a:pt x="12532" y="13870"/>
                </a:lnTo>
                <a:lnTo>
                  <a:pt x="12653" y="13797"/>
                </a:lnTo>
                <a:lnTo>
                  <a:pt x="12799" y="13699"/>
                </a:lnTo>
                <a:lnTo>
                  <a:pt x="12848" y="13651"/>
                </a:lnTo>
                <a:lnTo>
                  <a:pt x="12897" y="13578"/>
                </a:lnTo>
                <a:lnTo>
                  <a:pt x="12921" y="13505"/>
                </a:lnTo>
                <a:lnTo>
                  <a:pt x="12897" y="13432"/>
                </a:lnTo>
                <a:lnTo>
                  <a:pt x="12872" y="13359"/>
                </a:lnTo>
                <a:lnTo>
                  <a:pt x="12824" y="13334"/>
                </a:lnTo>
                <a:lnTo>
                  <a:pt x="12702" y="13334"/>
                </a:lnTo>
                <a:lnTo>
                  <a:pt x="12556" y="13407"/>
                </a:lnTo>
                <a:lnTo>
                  <a:pt x="12459" y="13480"/>
                </a:lnTo>
                <a:lnTo>
                  <a:pt x="12167" y="13651"/>
                </a:lnTo>
                <a:lnTo>
                  <a:pt x="11899" y="13821"/>
                </a:lnTo>
                <a:lnTo>
                  <a:pt x="11777" y="13797"/>
                </a:lnTo>
                <a:lnTo>
                  <a:pt x="11680" y="13772"/>
                </a:lnTo>
                <a:lnTo>
                  <a:pt x="11607" y="13797"/>
                </a:lnTo>
                <a:lnTo>
                  <a:pt x="11558" y="13845"/>
                </a:lnTo>
                <a:lnTo>
                  <a:pt x="11510" y="13821"/>
                </a:lnTo>
                <a:lnTo>
                  <a:pt x="11437" y="13845"/>
                </a:lnTo>
                <a:lnTo>
                  <a:pt x="11388" y="13845"/>
                </a:lnTo>
                <a:lnTo>
                  <a:pt x="11266" y="13918"/>
                </a:lnTo>
                <a:lnTo>
                  <a:pt x="11120" y="14016"/>
                </a:lnTo>
                <a:lnTo>
                  <a:pt x="10974" y="14064"/>
                </a:lnTo>
                <a:lnTo>
                  <a:pt x="10682" y="14137"/>
                </a:lnTo>
                <a:lnTo>
                  <a:pt x="10536" y="14186"/>
                </a:lnTo>
                <a:lnTo>
                  <a:pt x="10415" y="14283"/>
                </a:lnTo>
                <a:lnTo>
                  <a:pt x="10269" y="14283"/>
                </a:lnTo>
                <a:lnTo>
                  <a:pt x="10220" y="14332"/>
                </a:lnTo>
                <a:lnTo>
                  <a:pt x="10171" y="14405"/>
                </a:lnTo>
                <a:lnTo>
                  <a:pt x="10171" y="14429"/>
                </a:lnTo>
                <a:lnTo>
                  <a:pt x="10123" y="14429"/>
                </a:lnTo>
                <a:lnTo>
                  <a:pt x="10001" y="14478"/>
                </a:lnTo>
                <a:lnTo>
                  <a:pt x="9879" y="14527"/>
                </a:lnTo>
                <a:lnTo>
                  <a:pt x="9636" y="14648"/>
                </a:lnTo>
                <a:lnTo>
                  <a:pt x="9514" y="14697"/>
                </a:lnTo>
                <a:lnTo>
                  <a:pt x="9393" y="14721"/>
                </a:lnTo>
                <a:lnTo>
                  <a:pt x="9271" y="14746"/>
                </a:lnTo>
                <a:lnTo>
                  <a:pt x="9149" y="14794"/>
                </a:lnTo>
                <a:lnTo>
                  <a:pt x="9101" y="14867"/>
                </a:lnTo>
                <a:lnTo>
                  <a:pt x="9101" y="14892"/>
                </a:lnTo>
                <a:lnTo>
                  <a:pt x="9125" y="14940"/>
                </a:lnTo>
                <a:lnTo>
                  <a:pt x="9198" y="15013"/>
                </a:lnTo>
                <a:lnTo>
                  <a:pt x="9295" y="15062"/>
                </a:lnTo>
                <a:lnTo>
                  <a:pt x="9417" y="15086"/>
                </a:lnTo>
                <a:lnTo>
                  <a:pt x="9539" y="15062"/>
                </a:lnTo>
                <a:lnTo>
                  <a:pt x="9685" y="15038"/>
                </a:lnTo>
                <a:lnTo>
                  <a:pt x="9831" y="14989"/>
                </a:lnTo>
                <a:lnTo>
                  <a:pt x="10098" y="14843"/>
                </a:lnTo>
                <a:lnTo>
                  <a:pt x="10074" y="14989"/>
                </a:lnTo>
                <a:lnTo>
                  <a:pt x="9879" y="15086"/>
                </a:lnTo>
                <a:lnTo>
                  <a:pt x="9660" y="15208"/>
                </a:lnTo>
                <a:lnTo>
                  <a:pt x="9417" y="15281"/>
                </a:lnTo>
                <a:lnTo>
                  <a:pt x="9295" y="15330"/>
                </a:lnTo>
                <a:lnTo>
                  <a:pt x="9198" y="15403"/>
                </a:lnTo>
                <a:lnTo>
                  <a:pt x="9174" y="15476"/>
                </a:lnTo>
                <a:lnTo>
                  <a:pt x="9198" y="15500"/>
                </a:lnTo>
                <a:lnTo>
                  <a:pt x="9198" y="15548"/>
                </a:lnTo>
                <a:lnTo>
                  <a:pt x="9271" y="15597"/>
                </a:lnTo>
                <a:lnTo>
                  <a:pt x="9344" y="15621"/>
                </a:lnTo>
                <a:lnTo>
                  <a:pt x="9417" y="15646"/>
                </a:lnTo>
                <a:lnTo>
                  <a:pt x="9514" y="15621"/>
                </a:lnTo>
                <a:lnTo>
                  <a:pt x="9685" y="15597"/>
                </a:lnTo>
                <a:lnTo>
                  <a:pt x="9831" y="15548"/>
                </a:lnTo>
                <a:lnTo>
                  <a:pt x="10001" y="15476"/>
                </a:lnTo>
                <a:lnTo>
                  <a:pt x="9977" y="15767"/>
                </a:lnTo>
                <a:lnTo>
                  <a:pt x="9952" y="15792"/>
                </a:lnTo>
                <a:lnTo>
                  <a:pt x="9904" y="15816"/>
                </a:lnTo>
                <a:lnTo>
                  <a:pt x="9636" y="15913"/>
                </a:lnTo>
                <a:lnTo>
                  <a:pt x="9368" y="15986"/>
                </a:lnTo>
                <a:lnTo>
                  <a:pt x="9198" y="16011"/>
                </a:lnTo>
                <a:lnTo>
                  <a:pt x="9125" y="16059"/>
                </a:lnTo>
                <a:lnTo>
                  <a:pt x="9101" y="16084"/>
                </a:lnTo>
                <a:lnTo>
                  <a:pt x="9076" y="16108"/>
                </a:lnTo>
                <a:lnTo>
                  <a:pt x="9076" y="16181"/>
                </a:lnTo>
                <a:lnTo>
                  <a:pt x="9101" y="16205"/>
                </a:lnTo>
                <a:lnTo>
                  <a:pt x="9198" y="16254"/>
                </a:lnTo>
                <a:lnTo>
                  <a:pt x="9295" y="16303"/>
                </a:lnTo>
                <a:lnTo>
                  <a:pt x="9636" y="16303"/>
                </a:lnTo>
                <a:lnTo>
                  <a:pt x="9855" y="16230"/>
                </a:lnTo>
                <a:lnTo>
                  <a:pt x="9831" y="16424"/>
                </a:lnTo>
                <a:lnTo>
                  <a:pt x="9831" y="16643"/>
                </a:lnTo>
                <a:lnTo>
                  <a:pt x="9271" y="16668"/>
                </a:lnTo>
                <a:lnTo>
                  <a:pt x="8711" y="16692"/>
                </a:lnTo>
                <a:lnTo>
                  <a:pt x="7981" y="16692"/>
                </a:lnTo>
                <a:lnTo>
                  <a:pt x="7738" y="16716"/>
                </a:lnTo>
                <a:lnTo>
                  <a:pt x="7763" y="16595"/>
                </a:lnTo>
                <a:lnTo>
                  <a:pt x="7763" y="16449"/>
                </a:lnTo>
                <a:lnTo>
                  <a:pt x="7738" y="16181"/>
                </a:lnTo>
                <a:lnTo>
                  <a:pt x="7641" y="15694"/>
                </a:lnTo>
                <a:lnTo>
                  <a:pt x="7592" y="15330"/>
                </a:lnTo>
                <a:lnTo>
                  <a:pt x="7519" y="14892"/>
                </a:lnTo>
                <a:lnTo>
                  <a:pt x="7471" y="14673"/>
                </a:lnTo>
                <a:lnTo>
                  <a:pt x="7373" y="14502"/>
                </a:lnTo>
                <a:lnTo>
                  <a:pt x="7276" y="14356"/>
                </a:lnTo>
                <a:lnTo>
                  <a:pt x="7203" y="14308"/>
                </a:lnTo>
                <a:lnTo>
                  <a:pt x="7130" y="14259"/>
                </a:lnTo>
                <a:lnTo>
                  <a:pt x="7033" y="14259"/>
                </a:lnTo>
                <a:lnTo>
                  <a:pt x="6960" y="14283"/>
                </a:lnTo>
                <a:lnTo>
                  <a:pt x="6716" y="14210"/>
                </a:lnTo>
                <a:lnTo>
                  <a:pt x="6497" y="14137"/>
                </a:lnTo>
                <a:lnTo>
                  <a:pt x="6327" y="14064"/>
                </a:lnTo>
                <a:lnTo>
                  <a:pt x="6157" y="13991"/>
                </a:lnTo>
                <a:lnTo>
                  <a:pt x="5986" y="13918"/>
                </a:lnTo>
                <a:lnTo>
                  <a:pt x="5816" y="13845"/>
                </a:lnTo>
                <a:lnTo>
                  <a:pt x="5743" y="13772"/>
                </a:lnTo>
                <a:lnTo>
                  <a:pt x="5646" y="13724"/>
                </a:lnTo>
                <a:lnTo>
                  <a:pt x="5597" y="13699"/>
                </a:lnTo>
                <a:lnTo>
                  <a:pt x="5548" y="13724"/>
                </a:lnTo>
                <a:lnTo>
                  <a:pt x="5500" y="13748"/>
                </a:lnTo>
                <a:lnTo>
                  <a:pt x="5427" y="13772"/>
                </a:lnTo>
                <a:lnTo>
                  <a:pt x="5062" y="13602"/>
                </a:lnTo>
                <a:lnTo>
                  <a:pt x="4843" y="13505"/>
                </a:lnTo>
                <a:lnTo>
                  <a:pt x="4721" y="13480"/>
                </a:lnTo>
                <a:lnTo>
                  <a:pt x="4648" y="13480"/>
                </a:lnTo>
                <a:lnTo>
                  <a:pt x="4599" y="13505"/>
                </a:lnTo>
                <a:lnTo>
                  <a:pt x="4551" y="13529"/>
                </a:lnTo>
                <a:lnTo>
                  <a:pt x="4526" y="13602"/>
                </a:lnTo>
                <a:lnTo>
                  <a:pt x="4551" y="13651"/>
                </a:lnTo>
                <a:lnTo>
                  <a:pt x="4575" y="13724"/>
                </a:lnTo>
                <a:lnTo>
                  <a:pt x="4672" y="13821"/>
                </a:lnTo>
                <a:lnTo>
                  <a:pt x="4916" y="13967"/>
                </a:lnTo>
                <a:lnTo>
                  <a:pt x="5135" y="14113"/>
                </a:lnTo>
                <a:lnTo>
                  <a:pt x="4989" y="14283"/>
                </a:lnTo>
                <a:lnTo>
                  <a:pt x="4940" y="14210"/>
                </a:lnTo>
                <a:lnTo>
                  <a:pt x="4891" y="14137"/>
                </a:lnTo>
                <a:lnTo>
                  <a:pt x="4843" y="14113"/>
                </a:lnTo>
                <a:lnTo>
                  <a:pt x="4794" y="14113"/>
                </a:lnTo>
                <a:lnTo>
                  <a:pt x="4672" y="14089"/>
                </a:lnTo>
                <a:lnTo>
                  <a:pt x="4526" y="14064"/>
                </a:lnTo>
                <a:lnTo>
                  <a:pt x="4380" y="13991"/>
                </a:lnTo>
                <a:lnTo>
                  <a:pt x="4259" y="13918"/>
                </a:lnTo>
                <a:lnTo>
                  <a:pt x="4137" y="13821"/>
                </a:lnTo>
                <a:lnTo>
                  <a:pt x="4015" y="13748"/>
                </a:lnTo>
                <a:lnTo>
                  <a:pt x="3894" y="13699"/>
                </a:lnTo>
                <a:lnTo>
                  <a:pt x="3821" y="13699"/>
                </a:lnTo>
                <a:lnTo>
                  <a:pt x="3796" y="13724"/>
                </a:lnTo>
                <a:lnTo>
                  <a:pt x="3772" y="13772"/>
                </a:lnTo>
                <a:lnTo>
                  <a:pt x="3772" y="13870"/>
                </a:lnTo>
                <a:lnTo>
                  <a:pt x="3796" y="13943"/>
                </a:lnTo>
                <a:lnTo>
                  <a:pt x="3845" y="14040"/>
                </a:lnTo>
                <a:lnTo>
                  <a:pt x="3894" y="14113"/>
                </a:lnTo>
                <a:lnTo>
                  <a:pt x="4015" y="14235"/>
                </a:lnTo>
                <a:lnTo>
                  <a:pt x="4186" y="14332"/>
                </a:lnTo>
                <a:lnTo>
                  <a:pt x="4307" y="14405"/>
                </a:lnTo>
                <a:lnTo>
                  <a:pt x="4453" y="14478"/>
                </a:lnTo>
                <a:lnTo>
                  <a:pt x="4599" y="14502"/>
                </a:lnTo>
                <a:lnTo>
                  <a:pt x="4745" y="14502"/>
                </a:lnTo>
                <a:lnTo>
                  <a:pt x="4380" y="14819"/>
                </a:lnTo>
                <a:lnTo>
                  <a:pt x="4356" y="14746"/>
                </a:lnTo>
                <a:lnTo>
                  <a:pt x="4307" y="14697"/>
                </a:lnTo>
                <a:lnTo>
                  <a:pt x="4259" y="14673"/>
                </a:lnTo>
                <a:lnTo>
                  <a:pt x="4186" y="14648"/>
                </a:lnTo>
                <a:lnTo>
                  <a:pt x="4088" y="14648"/>
                </a:lnTo>
                <a:lnTo>
                  <a:pt x="3991" y="14600"/>
                </a:lnTo>
                <a:lnTo>
                  <a:pt x="3845" y="14502"/>
                </a:lnTo>
                <a:lnTo>
                  <a:pt x="3675" y="14356"/>
                </a:lnTo>
                <a:lnTo>
                  <a:pt x="3626" y="14332"/>
                </a:lnTo>
                <a:lnTo>
                  <a:pt x="3577" y="14308"/>
                </a:lnTo>
                <a:lnTo>
                  <a:pt x="3529" y="14283"/>
                </a:lnTo>
                <a:lnTo>
                  <a:pt x="3480" y="14259"/>
                </a:lnTo>
                <a:lnTo>
                  <a:pt x="3431" y="14259"/>
                </a:lnTo>
                <a:lnTo>
                  <a:pt x="3407" y="14283"/>
                </a:lnTo>
                <a:lnTo>
                  <a:pt x="3383" y="14405"/>
                </a:lnTo>
                <a:lnTo>
                  <a:pt x="3358" y="14478"/>
                </a:lnTo>
                <a:lnTo>
                  <a:pt x="3383" y="14551"/>
                </a:lnTo>
                <a:lnTo>
                  <a:pt x="3407" y="14624"/>
                </a:lnTo>
                <a:lnTo>
                  <a:pt x="3456" y="14697"/>
                </a:lnTo>
                <a:lnTo>
                  <a:pt x="3577" y="14819"/>
                </a:lnTo>
                <a:lnTo>
                  <a:pt x="3675" y="14916"/>
                </a:lnTo>
                <a:lnTo>
                  <a:pt x="3772" y="14989"/>
                </a:lnTo>
                <a:lnTo>
                  <a:pt x="3894" y="15038"/>
                </a:lnTo>
                <a:lnTo>
                  <a:pt x="4015" y="15086"/>
                </a:lnTo>
                <a:lnTo>
                  <a:pt x="3796" y="15208"/>
                </a:lnTo>
                <a:lnTo>
                  <a:pt x="3748" y="15159"/>
                </a:lnTo>
                <a:lnTo>
                  <a:pt x="3529" y="14989"/>
                </a:lnTo>
                <a:lnTo>
                  <a:pt x="3310" y="14819"/>
                </a:lnTo>
                <a:lnTo>
                  <a:pt x="2920" y="14429"/>
                </a:lnTo>
                <a:lnTo>
                  <a:pt x="2555" y="14064"/>
                </a:lnTo>
                <a:lnTo>
                  <a:pt x="2385" y="13845"/>
                </a:lnTo>
                <a:lnTo>
                  <a:pt x="2239" y="13626"/>
                </a:lnTo>
                <a:lnTo>
                  <a:pt x="2409" y="13456"/>
                </a:lnTo>
                <a:lnTo>
                  <a:pt x="2555" y="13237"/>
                </a:lnTo>
                <a:lnTo>
                  <a:pt x="2799" y="12848"/>
                </a:lnTo>
                <a:lnTo>
                  <a:pt x="3212" y="12312"/>
                </a:lnTo>
                <a:lnTo>
                  <a:pt x="3626" y="11801"/>
                </a:lnTo>
                <a:lnTo>
                  <a:pt x="3626" y="11777"/>
                </a:lnTo>
                <a:lnTo>
                  <a:pt x="3723" y="11704"/>
                </a:lnTo>
                <a:lnTo>
                  <a:pt x="3748" y="11607"/>
                </a:lnTo>
                <a:lnTo>
                  <a:pt x="3772" y="11558"/>
                </a:lnTo>
                <a:lnTo>
                  <a:pt x="3748" y="11485"/>
                </a:lnTo>
                <a:lnTo>
                  <a:pt x="3723" y="11436"/>
                </a:lnTo>
                <a:lnTo>
                  <a:pt x="3675" y="11388"/>
                </a:lnTo>
                <a:lnTo>
                  <a:pt x="3529" y="11266"/>
                </a:lnTo>
                <a:lnTo>
                  <a:pt x="3407" y="11096"/>
                </a:lnTo>
                <a:lnTo>
                  <a:pt x="3164" y="10779"/>
                </a:lnTo>
                <a:lnTo>
                  <a:pt x="3018" y="10536"/>
                </a:lnTo>
                <a:lnTo>
                  <a:pt x="3018" y="10463"/>
                </a:lnTo>
                <a:lnTo>
                  <a:pt x="2993" y="10366"/>
                </a:lnTo>
                <a:lnTo>
                  <a:pt x="2945" y="10293"/>
                </a:lnTo>
                <a:lnTo>
                  <a:pt x="2872" y="10244"/>
                </a:lnTo>
                <a:lnTo>
                  <a:pt x="2774" y="10220"/>
                </a:lnTo>
                <a:lnTo>
                  <a:pt x="1704" y="10122"/>
                </a:lnTo>
                <a:lnTo>
                  <a:pt x="1144" y="10074"/>
                </a:lnTo>
                <a:lnTo>
                  <a:pt x="876" y="10025"/>
                </a:lnTo>
                <a:lnTo>
                  <a:pt x="633" y="9952"/>
                </a:lnTo>
                <a:lnTo>
                  <a:pt x="633" y="9830"/>
                </a:lnTo>
                <a:lnTo>
                  <a:pt x="609" y="9709"/>
                </a:lnTo>
                <a:lnTo>
                  <a:pt x="584" y="9587"/>
                </a:lnTo>
                <a:lnTo>
                  <a:pt x="560" y="9441"/>
                </a:lnTo>
                <a:lnTo>
                  <a:pt x="536" y="9052"/>
                </a:lnTo>
                <a:lnTo>
                  <a:pt x="560" y="8638"/>
                </a:lnTo>
                <a:lnTo>
                  <a:pt x="584" y="8395"/>
                </a:lnTo>
                <a:lnTo>
                  <a:pt x="609" y="8127"/>
                </a:lnTo>
                <a:lnTo>
                  <a:pt x="633" y="7835"/>
                </a:lnTo>
                <a:lnTo>
                  <a:pt x="633" y="7689"/>
                </a:lnTo>
                <a:lnTo>
                  <a:pt x="609" y="7567"/>
                </a:lnTo>
                <a:lnTo>
                  <a:pt x="803" y="7519"/>
                </a:lnTo>
                <a:lnTo>
                  <a:pt x="1217" y="7421"/>
                </a:lnTo>
                <a:lnTo>
                  <a:pt x="1095" y="7592"/>
                </a:lnTo>
                <a:lnTo>
                  <a:pt x="998" y="7762"/>
                </a:lnTo>
                <a:lnTo>
                  <a:pt x="876" y="8103"/>
                </a:lnTo>
                <a:lnTo>
                  <a:pt x="876" y="8151"/>
                </a:lnTo>
                <a:lnTo>
                  <a:pt x="876" y="8224"/>
                </a:lnTo>
                <a:lnTo>
                  <a:pt x="901" y="8273"/>
                </a:lnTo>
                <a:lnTo>
                  <a:pt x="925" y="8297"/>
                </a:lnTo>
                <a:lnTo>
                  <a:pt x="1022" y="8370"/>
                </a:lnTo>
                <a:lnTo>
                  <a:pt x="1144" y="8370"/>
                </a:lnTo>
                <a:lnTo>
                  <a:pt x="1193" y="8346"/>
                </a:lnTo>
                <a:lnTo>
                  <a:pt x="1217" y="8297"/>
                </a:lnTo>
                <a:lnTo>
                  <a:pt x="1290" y="8224"/>
                </a:lnTo>
                <a:lnTo>
                  <a:pt x="1363" y="7981"/>
                </a:lnTo>
                <a:lnTo>
                  <a:pt x="1460" y="7738"/>
                </a:lnTo>
                <a:lnTo>
                  <a:pt x="1558" y="7543"/>
                </a:lnTo>
                <a:lnTo>
                  <a:pt x="1655" y="7348"/>
                </a:lnTo>
                <a:lnTo>
                  <a:pt x="1850" y="7348"/>
                </a:lnTo>
                <a:lnTo>
                  <a:pt x="1752" y="7519"/>
                </a:lnTo>
                <a:lnTo>
                  <a:pt x="1655" y="7689"/>
                </a:lnTo>
                <a:lnTo>
                  <a:pt x="1606" y="7884"/>
                </a:lnTo>
                <a:lnTo>
                  <a:pt x="1558" y="8054"/>
                </a:lnTo>
                <a:lnTo>
                  <a:pt x="1558" y="8127"/>
                </a:lnTo>
                <a:lnTo>
                  <a:pt x="1558" y="8176"/>
                </a:lnTo>
                <a:lnTo>
                  <a:pt x="1606" y="8224"/>
                </a:lnTo>
                <a:lnTo>
                  <a:pt x="1655" y="8273"/>
                </a:lnTo>
                <a:lnTo>
                  <a:pt x="1728" y="8322"/>
                </a:lnTo>
                <a:lnTo>
                  <a:pt x="1801" y="8297"/>
                </a:lnTo>
                <a:lnTo>
                  <a:pt x="1898" y="8249"/>
                </a:lnTo>
                <a:lnTo>
                  <a:pt x="1923" y="8200"/>
                </a:lnTo>
                <a:lnTo>
                  <a:pt x="1947" y="8151"/>
                </a:lnTo>
                <a:lnTo>
                  <a:pt x="1996" y="7908"/>
                </a:lnTo>
                <a:lnTo>
                  <a:pt x="2093" y="7689"/>
                </a:lnTo>
                <a:lnTo>
                  <a:pt x="2166" y="7519"/>
                </a:lnTo>
                <a:lnTo>
                  <a:pt x="2239" y="7324"/>
                </a:lnTo>
                <a:lnTo>
                  <a:pt x="2409" y="7324"/>
                </a:lnTo>
                <a:lnTo>
                  <a:pt x="2361" y="7494"/>
                </a:lnTo>
                <a:lnTo>
                  <a:pt x="2239" y="7762"/>
                </a:lnTo>
                <a:lnTo>
                  <a:pt x="2215" y="7908"/>
                </a:lnTo>
                <a:lnTo>
                  <a:pt x="2190" y="8054"/>
                </a:lnTo>
                <a:lnTo>
                  <a:pt x="2215" y="8127"/>
                </a:lnTo>
                <a:lnTo>
                  <a:pt x="2239" y="8176"/>
                </a:lnTo>
                <a:lnTo>
                  <a:pt x="2288" y="8200"/>
                </a:lnTo>
                <a:lnTo>
                  <a:pt x="2336" y="8224"/>
                </a:lnTo>
                <a:lnTo>
                  <a:pt x="2385" y="8249"/>
                </a:lnTo>
                <a:lnTo>
                  <a:pt x="2434" y="8224"/>
                </a:lnTo>
                <a:lnTo>
                  <a:pt x="2482" y="8200"/>
                </a:lnTo>
                <a:lnTo>
                  <a:pt x="2507" y="8151"/>
                </a:lnTo>
                <a:lnTo>
                  <a:pt x="2555" y="8030"/>
                </a:lnTo>
                <a:lnTo>
                  <a:pt x="2580" y="7908"/>
                </a:lnTo>
                <a:lnTo>
                  <a:pt x="2628" y="7665"/>
                </a:lnTo>
                <a:lnTo>
                  <a:pt x="2677" y="7494"/>
                </a:lnTo>
                <a:lnTo>
                  <a:pt x="2701" y="7300"/>
                </a:lnTo>
                <a:lnTo>
                  <a:pt x="2847" y="7276"/>
                </a:lnTo>
                <a:lnTo>
                  <a:pt x="2920" y="7251"/>
                </a:lnTo>
                <a:lnTo>
                  <a:pt x="2969" y="7203"/>
                </a:lnTo>
                <a:lnTo>
                  <a:pt x="2993" y="7154"/>
                </a:lnTo>
                <a:lnTo>
                  <a:pt x="2993" y="7081"/>
                </a:lnTo>
                <a:lnTo>
                  <a:pt x="3042" y="7008"/>
                </a:lnTo>
                <a:lnTo>
                  <a:pt x="3066" y="6935"/>
                </a:lnTo>
                <a:lnTo>
                  <a:pt x="3066" y="6765"/>
                </a:lnTo>
                <a:lnTo>
                  <a:pt x="3115" y="6594"/>
                </a:lnTo>
                <a:lnTo>
                  <a:pt x="3212" y="6278"/>
                </a:lnTo>
                <a:lnTo>
                  <a:pt x="3456" y="5670"/>
                </a:lnTo>
                <a:lnTo>
                  <a:pt x="3553" y="5597"/>
                </a:lnTo>
                <a:lnTo>
                  <a:pt x="3602" y="5475"/>
                </a:lnTo>
                <a:lnTo>
                  <a:pt x="3602" y="5426"/>
                </a:lnTo>
                <a:lnTo>
                  <a:pt x="3602" y="5353"/>
                </a:lnTo>
                <a:lnTo>
                  <a:pt x="3577" y="5305"/>
                </a:lnTo>
                <a:lnTo>
                  <a:pt x="3529" y="5232"/>
                </a:lnTo>
                <a:lnTo>
                  <a:pt x="3139" y="4842"/>
                </a:lnTo>
                <a:lnTo>
                  <a:pt x="2799" y="4429"/>
                </a:lnTo>
                <a:lnTo>
                  <a:pt x="2434" y="4015"/>
                </a:lnTo>
                <a:lnTo>
                  <a:pt x="2069" y="3626"/>
                </a:lnTo>
                <a:lnTo>
                  <a:pt x="2263" y="3480"/>
                </a:lnTo>
                <a:lnTo>
                  <a:pt x="2458" y="3285"/>
                </a:lnTo>
                <a:lnTo>
                  <a:pt x="2799" y="2871"/>
                </a:lnTo>
                <a:lnTo>
                  <a:pt x="2993" y="2677"/>
                </a:lnTo>
                <a:lnTo>
                  <a:pt x="3164" y="2482"/>
                </a:lnTo>
                <a:lnTo>
                  <a:pt x="3383" y="2336"/>
                </a:lnTo>
                <a:lnTo>
                  <a:pt x="3504" y="2287"/>
                </a:lnTo>
                <a:lnTo>
                  <a:pt x="3626" y="2239"/>
                </a:lnTo>
                <a:lnTo>
                  <a:pt x="3723" y="2190"/>
                </a:lnTo>
                <a:lnTo>
                  <a:pt x="3577" y="2287"/>
                </a:lnTo>
                <a:lnTo>
                  <a:pt x="3431" y="2409"/>
                </a:lnTo>
                <a:lnTo>
                  <a:pt x="3261" y="2579"/>
                </a:lnTo>
                <a:lnTo>
                  <a:pt x="3188" y="2677"/>
                </a:lnTo>
                <a:lnTo>
                  <a:pt x="3139" y="2750"/>
                </a:lnTo>
                <a:lnTo>
                  <a:pt x="3091" y="2847"/>
                </a:lnTo>
                <a:lnTo>
                  <a:pt x="3091" y="2944"/>
                </a:lnTo>
                <a:lnTo>
                  <a:pt x="3115" y="3017"/>
                </a:lnTo>
                <a:lnTo>
                  <a:pt x="3164" y="3066"/>
                </a:lnTo>
                <a:lnTo>
                  <a:pt x="3212" y="3115"/>
                </a:lnTo>
                <a:lnTo>
                  <a:pt x="3310" y="3090"/>
                </a:lnTo>
                <a:lnTo>
                  <a:pt x="3383" y="3066"/>
                </a:lnTo>
                <a:lnTo>
                  <a:pt x="3431" y="3017"/>
                </a:lnTo>
                <a:lnTo>
                  <a:pt x="3553" y="2871"/>
                </a:lnTo>
                <a:lnTo>
                  <a:pt x="3675" y="2701"/>
                </a:lnTo>
                <a:lnTo>
                  <a:pt x="3845" y="2555"/>
                </a:lnTo>
                <a:lnTo>
                  <a:pt x="4064" y="2433"/>
                </a:lnTo>
                <a:lnTo>
                  <a:pt x="4161" y="2482"/>
                </a:lnTo>
                <a:lnTo>
                  <a:pt x="4015" y="2579"/>
                </a:lnTo>
                <a:lnTo>
                  <a:pt x="3894" y="2677"/>
                </a:lnTo>
                <a:lnTo>
                  <a:pt x="3772" y="2798"/>
                </a:lnTo>
                <a:lnTo>
                  <a:pt x="3650" y="2944"/>
                </a:lnTo>
                <a:lnTo>
                  <a:pt x="3602" y="3017"/>
                </a:lnTo>
                <a:lnTo>
                  <a:pt x="3577" y="3115"/>
                </a:lnTo>
                <a:lnTo>
                  <a:pt x="3553" y="3188"/>
                </a:lnTo>
                <a:lnTo>
                  <a:pt x="3553" y="3285"/>
                </a:lnTo>
                <a:lnTo>
                  <a:pt x="3577" y="3334"/>
                </a:lnTo>
                <a:lnTo>
                  <a:pt x="3602" y="3358"/>
                </a:lnTo>
                <a:lnTo>
                  <a:pt x="3675" y="3407"/>
                </a:lnTo>
                <a:lnTo>
                  <a:pt x="3772" y="3407"/>
                </a:lnTo>
                <a:lnTo>
                  <a:pt x="3869" y="3358"/>
                </a:lnTo>
                <a:lnTo>
                  <a:pt x="3942" y="3261"/>
                </a:lnTo>
                <a:lnTo>
                  <a:pt x="3991" y="3139"/>
                </a:lnTo>
                <a:lnTo>
                  <a:pt x="4088" y="3017"/>
                </a:lnTo>
                <a:lnTo>
                  <a:pt x="4210" y="2920"/>
                </a:lnTo>
                <a:lnTo>
                  <a:pt x="4453" y="2677"/>
                </a:lnTo>
                <a:lnTo>
                  <a:pt x="4551" y="2774"/>
                </a:lnTo>
                <a:lnTo>
                  <a:pt x="4697" y="2871"/>
                </a:lnTo>
                <a:lnTo>
                  <a:pt x="4453" y="3017"/>
                </a:lnTo>
                <a:lnTo>
                  <a:pt x="4259" y="3139"/>
                </a:lnTo>
                <a:lnTo>
                  <a:pt x="4064" y="3285"/>
                </a:lnTo>
                <a:lnTo>
                  <a:pt x="3894" y="3455"/>
                </a:lnTo>
                <a:lnTo>
                  <a:pt x="3845" y="3553"/>
                </a:lnTo>
                <a:lnTo>
                  <a:pt x="3796" y="3650"/>
                </a:lnTo>
                <a:lnTo>
                  <a:pt x="3796" y="3747"/>
                </a:lnTo>
                <a:lnTo>
                  <a:pt x="3821" y="3869"/>
                </a:lnTo>
                <a:lnTo>
                  <a:pt x="3894" y="3918"/>
                </a:lnTo>
                <a:lnTo>
                  <a:pt x="3967" y="3942"/>
                </a:lnTo>
                <a:lnTo>
                  <a:pt x="4064" y="3918"/>
                </a:lnTo>
                <a:lnTo>
                  <a:pt x="4088" y="3893"/>
                </a:lnTo>
                <a:lnTo>
                  <a:pt x="4113" y="3869"/>
                </a:lnTo>
                <a:lnTo>
                  <a:pt x="4210" y="3723"/>
                </a:lnTo>
                <a:lnTo>
                  <a:pt x="4307" y="3577"/>
                </a:lnTo>
                <a:lnTo>
                  <a:pt x="4429" y="3480"/>
                </a:lnTo>
                <a:lnTo>
                  <a:pt x="4575" y="3382"/>
                </a:lnTo>
                <a:lnTo>
                  <a:pt x="4794" y="3236"/>
                </a:lnTo>
                <a:lnTo>
                  <a:pt x="5013" y="3090"/>
                </a:lnTo>
                <a:lnTo>
                  <a:pt x="5305" y="3285"/>
                </a:lnTo>
                <a:lnTo>
                  <a:pt x="4989" y="3504"/>
                </a:lnTo>
                <a:lnTo>
                  <a:pt x="4843" y="3601"/>
                </a:lnTo>
                <a:lnTo>
                  <a:pt x="4697" y="3723"/>
                </a:lnTo>
                <a:lnTo>
                  <a:pt x="4551" y="3869"/>
                </a:lnTo>
                <a:lnTo>
                  <a:pt x="4526" y="3942"/>
                </a:lnTo>
                <a:lnTo>
                  <a:pt x="4502" y="4015"/>
                </a:lnTo>
                <a:lnTo>
                  <a:pt x="4526" y="4064"/>
                </a:lnTo>
                <a:lnTo>
                  <a:pt x="4551" y="4112"/>
                </a:lnTo>
                <a:lnTo>
                  <a:pt x="4599" y="4137"/>
                </a:lnTo>
                <a:lnTo>
                  <a:pt x="4672" y="4137"/>
                </a:lnTo>
                <a:lnTo>
                  <a:pt x="4721" y="4112"/>
                </a:lnTo>
                <a:lnTo>
                  <a:pt x="4770" y="4064"/>
                </a:lnTo>
                <a:lnTo>
                  <a:pt x="4867" y="3966"/>
                </a:lnTo>
                <a:lnTo>
                  <a:pt x="5013" y="3845"/>
                </a:lnTo>
                <a:lnTo>
                  <a:pt x="5183" y="3723"/>
                </a:lnTo>
                <a:lnTo>
                  <a:pt x="5354" y="3601"/>
                </a:lnTo>
                <a:lnTo>
                  <a:pt x="5548" y="3455"/>
                </a:lnTo>
                <a:lnTo>
                  <a:pt x="5597" y="3504"/>
                </a:lnTo>
                <a:lnTo>
                  <a:pt x="5694" y="3528"/>
                </a:lnTo>
                <a:lnTo>
                  <a:pt x="5767" y="3528"/>
                </a:lnTo>
                <a:lnTo>
                  <a:pt x="5840" y="3480"/>
                </a:lnTo>
                <a:lnTo>
                  <a:pt x="5889" y="3407"/>
                </a:lnTo>
                <a:lnTo>
                  <a:pt x="6181" y="3285"/>
                </a:lnTo>
                <a:lnTo>
                  <a:pt x="6449" y="3188"/>
                </a:lnTo>
                <a:lnTo>
                  <a:pt x="6765" y="3090"/>
                </a:lnTo>
                <a:lnTo>
                  <a:pt x="7033" y="3017"/>
                </a:lnTo>
                <a:lnTo>
                  <a:pt x="7106" y="2993"/>
                </a:lnTo>
                <a:lnTo>
                  <a:pt x="7154" y="2969"/>
                </a:lnTo>
                <a:lnTo>
                  <a:pt x="7203" y="2896"/>
                </a:lnTo>
                <a:lnTo>
                  <a:pt x="7227" y="2847"/>
                </a:lnTo>
                <a:lnTo>
                  <a:pt x="7276" y="2701"/>
                </a:lnTo>
                <a:lnTo>
                  <a:pt x="7325" y="2531"/>
                </a:lnTo>
                <a:lnTo>
                  <a:pt x="7373" y="2190"/>
                </a:lnTo>
                <a:lnTo>
                  <a:pt x="7398" y="1509"/>
                </a:lnTo>
                <a:lnTo>
                  <a:pt x="7495" y="998"/>
                </a:lnTo>
                <a:lnTo>
                  <a:pt x="7519" y="730"/>
                </a:lnTo>
                <a:lnTo>
                  <a:pt x="7519" y="608"/>
                </a:lnTo>
                <a:lnTo>
                  <a:pt x="7519" y="487"/>
                </a:lnTo>
                <a:close/>
                <a:moveTo>
                  <a:pt x="8030" y="0"/>
                </a:moveTo>
                <a:lnTo>
                  <a:pt x="7641" y="49"/>
                </a:lnTo>
                <a:lnTo>
                  <a:pt x="7471" y="73"/>
                </a:lnTo>
                <a:lnTo>
                  <a:pt x="7300" y="122"/>
                </a:lnTo>
                <a:lnTo>
                  <a:pt x="7252" y="146"/>
                </a:lnTo>
                <a:lnTo>
                  <a:pt x="7203" y="195"/>
                </a:lnTo>
                <a:lnTo>
                  <a:pt x="7179" y="243"/>
                </a:lnTo>
                <a:lnTo>
                  <a:pt x="7179" y="292"/>
                </a:lnTo>
                <a:lnTo>
                  <a:pt x="7106" y="414"/>
                </a:lnTo>
                <a:lnTo>
                  <a:pt x="7033" y="535"/>
                </a:lnTo>
                <a:lnTo>
                  <a:pt x="6984" y="681"/>
                </a:lnTo>
                <a:lnTo>
                  <a:pt x="6960" y="827"/>
                </a:lnTo>
                <a:lnTo>
                  <a:pt x="6935" y="1168"/>
                </a:lnTo>
                <a:lnTo>
                  <a:pt x="6887" y="1436"/>
                </a:lnTo>
                <a:lnTo>
                  <a:pt x="6789" y="2020"/>
                </a:lnTo>
                <a:lnTo>
                  <a:pt x="6765" y="2312"/>
                </a:lnTo>
                <a:lnTo>
                  <a:pt x="6765" y="2604"/>
                </a:lnTo>
                <a:lnTo>
                  <a:pt x="6497" y="2701"/>
                </a:lnTo>
                <a:lnTo>
                  <a:pt x="6230" y="2798"/>
                </a:lnTo>
                <a:lnTo>
                  <a:pt x="5719" y="3042"/>
                </a:lnTo>
                <a:lnTo>
                  <a:pt x="4770" y="2385"/>
                </a:lnTo>
                <a:lnTo>
                  <a:pt x="4551" y="2214"/>
                </a:lnTo>
                <a:lnTo>
                  <a:pt x="4283" y="2020"/>
                </a:lnTo>
                <a:lnTo>
                  <a:pt x="4113" y="1922"/>
                </a:lnTo>
                <a:lnTo>
                  <a:pt x="3967" y="1874"/>
                </a:lnTo>
                <a:lnTo>
                  <a:pt x="3845" y="1825"/>
                </a:lnTo>
                <a:lnTo>
                  <a:pt x="3699" y="1825"/>
                </a:lnTo>
                <a:lnTo>
                  <a:pt x="3626" y="1776"/>
                </a:lnTo>
                <a:lnTo>
                  <a:pt x="3553" y="1776"/>
                </a:lnTo>
                <a:lnTo>
                  <a:pt x="3504" y="1801"/>
                </a:lnTo>
                <a:lnTo>
                  <a:pt x="3358" y="1849"/>
                </a:lnTo>
                <a:lnTo>
                  <a:pt x="3237" y="1898"/>
                </a:lnTo>
                <a:lnTo>
                  <a:pt x="2993" y="2068"/>
                </a:lnTo>
                <a:lnTo>
                  <a:pt x="2774" y="2287"/>
                </a:lnTo>
                <a:lnTo>
                  <a:pt x="2580" y="2506"/>
                </a:lnTo>
                <a:lnTo>
                  <a:pt x="2117" y="2969"/>
                </a:lnTo>
                <a:lnTo>
                  <a:pt x="1923" y="3212"/>
                </a:lnTo>
                <a:lnTo>
                  <a:pt x="1728" y="3455"/>
                </a:lnTo>
                <a:lnTo>
                  <a:pt x="1655" y="3504"/>
                </a:lnTo>
                <a:lnTo>
                  <a:pt x="1606" y="3553"/>
                </a:lnTo>
                <a:lnTo>
                  <a:pt x="1582" y="3601"/>
                </a:lnTo>
                <a:lnTo>
                  <a:pt x="1606" y="3699"/>
                </a:lnTo>
                <a:lnTo>
                  <a:pt x="1728" y="3942"/>
                </a:lnTo>
                <a:lnTo>
                  <a:pt x="1898" y="4161"/>
                </a:lnTo>
                <a:lnTo>
                  <a:pt x="2263" y="4599"/>
                </a:lnTo>
                <a:lnTo>
                  <a:pt x="2628" y="5110"/>
                </a:lnTo>
                <a:lnTo>
                  <a:pt x="2847" y="5329"/>
                </a:lnTo>
                <a:lnTo>
                  <a:pt x="3066" y="5548"/>
                </a:lnTo>
                <a:lnTo>
                  <a:pt x="2969" y="5670"/>
                </a:lnTo>
                <a:lnTo>
                  <a:pt x="2920" y="5791"/>
                </a:lnTo>
                <a:lnTo>
                  <a:pt x="2799" y="6035"/>
                </a:lnTo>
                <a:lnTo>
                  <a:pt x="2653" y="6400"/>
                </a:lnTo>
                <a:lnTo>
                  <a:pt x="2604" y="6594"/>
                </a:lnTo>
                <a:lnTo>
                  <a:pt x="2580" y="6813"/>
                </a:lnTo>
                <a:lnTo>
                  <a:pt x="2288" y="6813"/>
                </a:lnTo>
                <a:lnTo>
                  <a:pt x="1971" y="6838"/>
                </a:lnTo>
                <a:lnTo>
                  <a:pt x="1387" y="6935"/>
                </a:lnTo>
                <a:lnTo>
                  <a:pt x="1144" y="6984"/>
                </a:lnTo>
                <a:lnTo>
                  <a:pt x="828" y="7057"/>
                </a:lnTo>
                <a:lnTo>
                  <a:pt x="682" y="7105"/>
                </a:lnTo>
                <a:lnTo>
                  <a:pt x="536" y="7178"/>
                </a:lnTo>
                <a:lnTo>
                  <a:pt x="438" y="7251"/>
                </a:lnTo>
                <a:lnTo>
                  <a:pt x="365" y="7348"/>
                </a:lnTo>
                <a:lnTo>
                  <a:pt x="292" y="7373"/>
                </a:lnTo>
                <a:lnTo>
                  <a:pt x="244" y="7397"/>
                </a:lnTo>
                <a:lnTo>
                  <a:pt x="195" y="7446"/>
                </a:lnTo>
                <a:lnTo>
                  <a:pt x="171" y="7494"/>
                </a:lnTo>
                <a:lnTo>
                  <a:pt x="122" y="7640"/>
                </a:lnTo>
                <a:lnTo>
                  <a:pt x="98" y="7932"/>
                </a:lnTo>
                <a:lnTo>
                  <a:pt x="25" y="8857"/>
                </a:lnTo>
                <a:lnTo>
                  <a:pt x="0" y="9149"/>
                </a:lnTo>
                <a:lnTo>
                  <a:pt x="25" y="9514"/>
                </a:lnTo>
                <a:lnTo>
                  <a:pt x="49" y="9709"/>
                </a:lnTo>
                <a:lnTo>
                  <a:pt x="98" y="9879"/>
                </a:lnTo>
                <a:lnTo>
                  <a:pt x="171" y="10001"/>
                </a:lnTo>
                <a:lnTo>
                  <a:pt x="219" y="10049"/>
                </a:lnTo>
                <a:lnTo>
                  <a:pt x="268" y="10098"/>
                </a:lnTo>
                <a:lnTo>
                  <a:pt x="268" y="10171"/>
                </a:lnTo>
                <a:lnTo>
                  <a:pt x="292" y="10220"/>
                </a:lnTo>
                <a:lnTo>
                  <a:pt x="317" y="10268"/>
                </a:lnTo>
                <a:lnTo>
                  <a:pt x="390" y="10317"/>
                </a:lnTo>
                <a:lnTo>
                  <a:pt x="633" y="10414"/>
                </a:lnTo>
                <a:lnTo>
                  <a:pt x="925" y="10487"/>
                </a:lnTo>
                <a:lnTo>
                  <a:pt x="1193" y="10560"/>
                </a:lnTo>
                <a:lnTo>
                  <a:pt x="1485" y="10609"/>
                </a:lnTo>
                <a:lnTo>
                  <a:pt x="2069" y="10658"/>
                </a:lnTo>
                <a:lnTo>
                  <a:pt x="2653" y="10706"/>
                </a:lnTo>
                <a:lnTo>
                  <a:pt x="2750" y="10877"/>
                </a:lnTo>
                <a:lnTo>
                  <a:pt x="2823" y="11047"/>
                </a:lnTo>
                <a:lnTo>
                  <a:pt x="3018" y="11363"/>
                </a:lnTo>
                <a:lnTo>
                  <a:pt x="3261" y="11655"/>
                </a:lnTo>
                <a:lnTo>
                  <a:pt x="3066" y="11850"/>
                </a:lnTo>
                <a:lnTo>
                  <a:pt x="2872" y="12045"/>
                </a:lnTo>
                <a:lnTo>
                  <a:pt x="2507" y="12483"/>
                </a:lnTo>
                <a:lnTo>
                  <a:pt x="2117" y="12994"/>
                </a:lnTo>
                <a:lnTo>
                  <a:pt x="1947" y="13213"/>
                </a:lnTo>
                <a:lnTo>
                  <a:pt x="1874" y="13334"/>
                </a:lnTo>
                <a:lnTo>
                  <a:pt x="1825" y="13456"/>
                </a:lnTo>
                <a:lnTo>
                  <a:pt x="1825" y="13553"/>
                </a:lnTo>
                <a:lnTo>
                  <a:pt x="1850" y="13626"/>
                </a:lnTo>
                <a:lnTo>
                  <a:pt x="1850" y="13748"/>
                </a:lnTo>
                <a:lnTo>
                  <a:pt x="1874" y="13894"/>
                </a:lnTo>
                <a:lnTo>
                  <a:pt x="1947" y="14016"/>
                </a:lnTo>
                <a:lnTo>
                  <a:pt x="2020" y="14162"/>
                </a:lnTo>
                <a:lnTo>
                  <a:pt x="2215" y="14381"/>
                </a:lnTo>
                <a:lnTo>
                  <a:pt x="2385" y="14600"/>
                </a:lnTo>
                <a:lnTo>
                  <a:pt x="2653" y="14867"/>
                </a:lnTo>
                <a:lnTo>
                  <a:pt x="2920" y="15135"/>
                </a:lnTo>
                <a:lnTo>
                  <a:pt x="3188" y="15378"/>
                </a:lnTo>
                <a:lnTo>
                  <a:pt x="3504" y="15597"/>
                </a:lnTo>
                <a:lnTo>
                  <a:pt x="3553" y="15646"/>
                </a:lnTo>
                <a:lnTo>
                  <a:pt x="3675" y="15646"/>
                </a:lnTo>
                <a:lnTo>
                  <a:pt x="3723" y="15621"/>
                </a:lnTo>
                <a:lnTo>
                  <a:pt x="3845" y="15646"/>
                </a:lnTo>
                <a:lnTo>
                  <a:pt x="3967" y="15621"/>
                </a:lnTo>
                <a:lnTo>
                  <a:pt x="4113" y="15573"/>
                </a:lnTo>
                <a:lnTo>
                  <a:pt x="4234" y="15524"/>
                </a:lnTo>
                <a:lnTo>
                  <a:pt x="4478" y="15378"/>
                </a:lnTo>
                <a:lnTo>
                  <a:pt x="4697" y="15232"/>
                </a:lnTo>
                <a:lnTo>
                  <a:pt x="4964" y="14989"/>
                </a:lnTo>
                <a:lnTo>
                  <a:pt x="5232" y="14746"/>
                </a:lnTo>
                <a:lnTo>
                  <a:pt x="5743" y="14210"/>
                </a:lnTo>
                <a:lnTo>
                  <a:pt x="5865" y="14308"/>
                </a:lnTo>
                <a:lnTo>
                  <a:pt x="5986" y="14381"/>
                </a:lnTo>
                <a:lnTo>
                  <a:pt x="6254" y="14502"/>
                </a:lnTo>
                <a:lnTo>
                  <a:pt x="6595" y="14648"/>
                </a:lnTo>
                <a:lnTo>
                  <a:pt x="6789" y="14697"/>
                </a:lnTo>
                <a:lnTo>
                  <a:pt x="6887" y="14721"/>
                </a:lnTo>
                <a:lnTo>
                  <a:pt x="6984" y="14721"/>
                </a:lnTo>
                <a:lnTo>
                  <a:pt x="7033" y="14940"/>
                </a:lnTo>
                <a:lnTo>
                  <a:pt x="7081" y="15135"/>
                </a:lnTo>
                <a:lnTo>
                  <a:pt x="7154" y="15573"/>
                </a:lnTo>
                <a:lnTo>
                  <a:pt x="7203" y="16035"/>
                </a:lnTo>
                <a:lnTo>
                  <a:pt x="7203" y="16278"/>
                </a:lnTo>
                <a:lnTo>
                  <a:pt x="7203" y="16546"/>
                </a:lnTo>
                <a:lnTo>
                  <a:pt x="7227" y="16692"/>
                </a:lnTo>
                <a:lnTo>
                  <a:pt x="7252" y="16814"/>
                </a:lnTo>
                <a:lnTo>
                  <a:pt x="7325" y="16911"/>
                </a:lnTo>
                <a:lnTo>
                  <a:pt x="7398" y="16984"/>
                </a:lnTo>
                <a:lnTo>
                  <a:pt x="7422" y="17008"/>
                </a:lnTo>
                <a:lnTo>
                  <a:pt x="7471" y="17057"/>
                </a:lnTo>
                <a:lnTo>
                  <a:pt x="7568" y="17130"/>
                </a:lnTo>
                <a:lnTo>
                  <a:pt x="7690" y="17179"/>
                </a:lnTo>
                <a:lnTo>
                  <a:pt x="7811" y="17203"/>
                </a:lnTo>
                <a:lnTo>
                  <a:pt x="7957" y="17227"/>
                </a:lnTo>
                <a:lnTo>
                  <a:pt x="8249" y="17227"/>
                </a:lnTo>
                <a:lnTo>
                  <a:pt x="8492" y="17203"/>
                </a:lnTo>
                <a:lnTo>
                  <a:pt x="9198" y="17179"/>
                </a:lnTo>
                <a:lnTo>
                  <a:pt x="9904" y="17154"/>
                </a:lnTo>
                <a:lnTo>
                  <a:pt x="10001" y="17130"/>
                </a:lnTo>
                <a:lnTo>
                  <a:pt x="10098" y="17081"/>
                </a:lnTo>
                <a:lnTo>
                  <a:pt x="10147" y="16984"/>
                </a:lnTo>
                <a:lnTo>
                  <a:pt x="10147" y="16887"/>
                </a:lnTo>
                <a:lnTo>
                  <a:pt x="10171" y="16862"/>
                </a:lnTo>
                <a:lnTo>
                  <a:pt x="10269" y="16741"/>
                </a:lnTo>
                <a:lnTo>
                  <a:pt x="10317" y="16619"/>
                </a:lnTo>
                <a:lnTo>
                  <a:pt x="10366" y="16473"/>
                </a:lnTo>
                <a:lnTo>
                  <a:pt x="10390" y="16327"/>
                </a:lnTo>
                <a:lnTo>
                  <a:pt x="10463" y="15719"/>
                </a:lnTo>
                <a:lnTo>
                  <a:pt x="10561" y="15159"/>
                </a:lnTo>
                <a:lnTo>
                  <a:pt x="10561" y="14892"/>
                </a:lnTo>
                <a:lnTo>
                  <a:pt x="10561" y="14600"/>
                </a:lnTo>
                <a:lnTo>
                  <a:pt x="10707" y="14624"/>
                </a:lnTo>
                <a:lnTo>
                  <a:pt x="10877" y="14600"/>
                </a:lnTo>
                <a:lnTo>
                  <a:pt x="11169" y="14527"/>
                </a:lnTo>
                <a:lnTo>
                  <a:pt x="11291" y="14502"/>
                </a:lnTo>
                <a:lnTo>
                  <a:pt x="11437" y="14429"/>
                </a:lnTo>
                <a:lnTo>
                  <a:pt x="11583" y="14356"/>
                </a:lnTo>
                <a:lnTo>
                  <a:pt x="11680" y="14235"/>
                </a:lnTo>
                <a:lnTo>
                  <a:pt x="11826" y="14405"/>
                </a:lnTo>
                <a:lnTo>
                  <a:pt x="11996" y="14527"/>
                </a:lnTo>
                <a:lnTo>
                  <a:pt x="12313" y="14770"/>
                </a:lnTo>
                <a:lnTo>
                  <a:pt x="12897" y="15208"/>
                </a:lnTo>
                <a:lnTo>
                  <a:pt x="13505" y="15621"/>
                </a:lnTo>
                <a:lnTo>
                  <a:pt x="13578" y="15646"/>
                </a:lnTo>
                <a:lnTo>
                  <a:pt x="13651" y="15670"/>
                </a:lnTo>
                <a:lnTo>
                  <a:pt x="13724" y="15646"/>
                </a:lnTo>
                <a:lnTo>
                  <a:pt x="13797" y="15621"/>
                </a:lnTo>
                <a:lnTo>
                  <a:pt x="13846" y="15597"/>
                </a:lnTo>
                <a:lnTo>
                  <a:pt x="13870" y="15524"/>
                </a:lnTo>
                <a:lnTo>
                  <a:pt x="13919" y="15476"/>
                </a:lnTo>
                <a:lnTo>
                  <a:pt x="13919" y="15403"/>
                </a:lnTo>
                <a:lnTo>
                  <a:pt x="14138" y="15232"/>
                </a:lnTo>
                <a:lnTo>
                  <a:pt x="14332" y="15038"/>
                </a:lnTo>
                <a:lnTo>
                  <a:pt x="14722" y="14624"/>
                </a:lnTo>
                <a:lnTo>
                  <a:pt x="15208" y="14162"/>
                </a:lnTo>
                <a:lnTo>
                  <a:pt x="15427" y="13894"/>
                </a:lnTo>
                <a:lnTo>
                  <a:pt x="15622" y="13651"/>
                </a:lnTo>
                <a:lnTo>
                  <a:pt x="15671" y="13553"/>
                </a:lnTo>
                <a:lnTo>
                  <a:pt x="15671" y="13480"/>
                </a:lnTo>
                <a:lnTo>
                  <a:pt x="15695" y="13383"/>
                </a:lnTo>
                <a:lnTo>
                  <a:pt x="15671" y="13261"/>
                </a:lnTo>
                <a:lnTo>
                  <a:pt x="15500" y="12969"/>
                </a:lnTo>
                <a:lnTo>
                  <a:pt x="15330" y="12702"/>
                </a:lnTo>
                <a:lnTo>
                  <a:pt x="14941" y="12191"/>
                </a:lnTo>
                <a:lnTo>
                  <a:pt x="14795" y="11996"/>
                </a:lnTo>
                <a:lnTo>
                  <a:pt x="14649" y="11801"/>
                </a:lnTo>
                <a:lnTo>
                  <a:pt x="14454" y="11655"/>
                </a:lnTo>
                <a:lnTo>
                  <a:pt x="14259" y="11509"/>
                </a:lnTo>
                <a:lnTo>
                  <a:pt x="14430" y="11266"/>
                </a:lnTo>
                <a:lnTo>
                  <a:pt x="14576" y="10998"/>
                </a:lnTo>
                <a:lnTo>
                  <a:pt x="14673" y="10706"/>
                </a:lnTo>
                <a:lnTo>
                  <a:pt x="14722" y="10414"/>
                </a:lnTo>
                <a:lnTo>
                  <a:pt x="14843" y="10463"/>
                </a:lnTo>
                <a:lnTo>
                  <a:pt x="14965" y="10463"/>
                </a:lnTo>
                <a:lnTo>
                  <a:pt x="15257" y="10487"/>
                </a:lnTo>
                <a:lnTo>
                  <a:pt x="15768" y="10439"/>
                </a:lnTo>
                <a:lnTo>
                  <a:pt x="16352" y="10414"/>
                </a:lnTo>
                <a:lnTo>
                  <a:pt x="16619" y="10390"/>
                </a:lnTo>
                <a:lnTo>
                  <a:pt x="16911" y="10366"/>
                </a:lnTo>
                <a:lnTo>
                  <a:pt x="16984" y="10341"/>
                </a:lnTo>
                <a:lnTo>
                  <a:pt x="17057" y="10293"/>
                </a:lnTo>
                <a:lnTo>
                  <a:pt x="17082" y="10220"/>
                </a:lnTo>
                <a:lnTo>
                  <a:pt x="17106" y="10171"/>
                </a:lnTo>
                <a:lnTo>
                  <a:pt x="17179" y="10122"/>
                </a:lnTo>
                <a:lnTo>
                  <a:pt x="17252" y="10074"/>
                </a:lnTo>
                <a:lnTo>
                  <a:pt x="17301" y="10001"/>
                </a:lnTo>
                <a:lnTo>
                  <a:pt x="17301" y="9928"/>
                </a:lnTo>
                <a:lnTo>
                  <a:pt x="17301" y="8784"/>
                </a:lnTo>
                <a:lnTo>
                  <a:pt x="17301" y="8224"/>
                </a:lnTo>
                <a:lnTo>
                  <a:pt x="17252" y="7665"/>
                </a:lnTo>
                <a:lnTo>
                  <a:pt x="17228" y="7567"/>
                </a:lnTo>
                <a:lnTo>
                  <a:pt x="17155" y="7519"/>
                </a:lnTo>
                <a:lnTo>
                  <a:pt x="17082" y="7470"/>
                </a:lnTo>
                <a:lnTo>
                  <a:pt x="17009" y="7446"/>
                </a:lnTo>
                <a:lnTo>
                  <a:pt x="16960" y="7300"/>
                </a:lnTo>
                <a:lnTo>
                  <a:pt x="16863" y="7203"/>
                </a:lnTo>
                <a:lnTo>
                  <a:pt x="16741" y="7130"/>
                </a:lnTo>
                <a:lnTo>
                  <a:pt x="16619" y="7057"/>
                </a:lnTo>
                <a:lnTo>
                  <a:pt x="16473" y="7008"/>
                </a:lnTo>
                <a:lnTo>
                  <a:pt x="16303" y="6984"/>
                </a:lnTo>
                <a:lnTo>
                  <a:pt x="16035" y="6935"/>
                </a:lnTo>
                <a:lnTo>
                  <a:pt x="15427" y="6862"/>
                </a:lnTo>
                <a:lnTo>
                  <a:pt x="15087" y="6838"/>
                </a:lnTo>
                <a:lnTo>
                  <a:pt x="14795" y="6838"/>
                </a:lnTo>
                <a:lnTo>
                  <a:pt x="14770" y="6667"/>
                </a:lnTo>
                <a:lnTo>
                  <a:pt x="14770" y="6521"/>
                </a:lnTo>
                <a:lnTo>
                  <a:pt x="14697" y="6181"/>
                </a:lnTo>
                <a:lnTo>
                  <a:pt x="14673" y="6010"/>
                </a:lnTo>
                <a:lnTo>
                  <a:pt x="14600" y="5816"/>
                </a:lnTo>
                <a:lnTo>
                  <a:pt x="14527" y="5621"/>
                </a:lnTo>
                <a:lnTo>
                  <a:pt x="14430" y="5451"/>
                </a:lnTo>
                <a:lnTo>
                  <a:pt x="14576" y="5256"/>
                </a:lnTo>
                <a:lnTo>
                  <a:pt x="14697" y="5086"/>
                </a:lnTo>
                <a:lnTo>
                  <a:pt x="15111" y="4477"/>
                </a:lnTo>
                <a:lnTo>
                  <a:pt x="15354" y="4185"/>
                </a:lnTo>
                <a:lnTo>
                  <a:pt x="15598" y="3893"/>
                </a:lnTo>
                <a:lnTo>
                  <a:pt x="15646" y="3845"/>
                </a:lnTo>
                <a:lnTo>
                  <a:pt x="15671" y="3796"/>
                </a:lnTo>
                <a:lnTo>
                  <a:pt x="15671" y="3723"/>
                </a:lnTo>
                <a:lnTo>
                  <a:pt x="15671" y="3650"/>
                </a:lnTo>
                <a:lnTo>
                  <a:pt x="15646" y="3601"/>
                </a:lnTo>
                <a:lnTo>
                  <a:pt x="15646" y="3528"/>
                </a:lnTo>
                <a:lnTo>
                  <a:pt x="15646" y="3431"/>
                </a:lnTo>
                <a:lnTo>
                  <a:pt x="15622" y="3382"/>
                </a:lnTo>
                <a:lnTo>
                  <a:pt x="15549" y="3236"/>
                </a:lnTo>
                <a:lnTo>
                  <a:pt x="15354" y="2993"/>
                </a:lnTo>
                <a:lnTo>
                  <a:pt x="15062" y="2677"/>
                </a:lnTo>
                <a:lnTo>
                  <a:pt x="14746" y="2385"/>
                </a:lnTo>
                <a:lnTo>
                  <a:pt x="14503" y="2190"/>
                </a:lnTo>
                <a:lnTo>
                  <a:pt x="14235" y="1971"/>
                </a:lnTo>
                <a:lnTo>
                  <a:pt x="14065" y="1874"/>
                </a:lnTo>
                <a:lnTo>
                  <a:pt x="13919" y="1825"/>
                </a:lnTo>
                <a:lnTo>
                  <a:pt x="13748" y="1801"/>
                </a:lnTo>
                <a:lnTo>
                  <a:pt x="13554" y="1801"/>
                </a:lnTo>
                <a:lnTo>
                  <a:pt x="13481" y="1825"/>
                </a:lnTo>
                <a:lnTo>
                  <a:pt x="13189" y="1971"/>
                </a:lnTo>
                <a:lnTo>
                  <a:pt x="12921" y="2117"/>
                </a:lnTo>
                <a:lnTo>
                  <a:pt x="12653" y="2312"/>
                </a:lnTo>
                <a:lnTo>
                  <a:pt x="12410" y="2506"/>
                </a:lnTo>
                <a:lnTo>
                  <a:pt x="12094" y="2725"/>
                </a:lnTo>
                <a:lnTo>
                  <a:pt x="11923" y="2847"/>
                </a:lnTo>
                <a:lnTo>
                  <a:pt x="11777" y="2993"/>
                </a:lnTo>
                <a:lnTo>
                  <a:pt x="11558" y="2847"/>
                </a:lnTo>
                <a:lnTo>
                  <a:pt x="11291" y="2750"/>
                </a:lnTo>
                <a:lnTo>
                  <a:pt x="11023" y="2652"/>
                </a:lnTo>
                <a:lnTo>
                  <a:pt x="10755" y="2628"/>
                </a:lnTo>
                <a:lnTo>
                  <a:pt x="10755" y="2604"/>
                </a:lnTo>
                <a:lnTo>
                  <a:pt x="10682" y="2458"/>
                </a:lnTo>
                <a:lnTo>
                  <a:pt x="10634" y="2287"/>
                </a:lnTo>
                <a:lnTo>
                  <a:pt x="10561" y="1922"/>
                </a:lnTo>
                <a:lnTo>
                  <a:pt x="10585" y="1922"/>
                </a:lnTo>
                <a:lnTo>
                  <a:pt x="10609" y="1874"/>
                </a:lnTo>
                <a:lnTo>
                  <a:pt x="10609" y="1825"/>
                </a:lnTo>
                <a:lnTo>
                  <a:pt x="10585" y="1752"/>
                </a:lnTo>
                <a:lnTo>
                  <a:pt x="10536" y="1703"/>
                </a:lnTo>
                <a:lnTo>
                  <a:pt x="10463" y="1095"/>
                </a:lnTo>
                <a:lnTo>
                  <a:pt x="10439" y="779"/>
                </a:lnTo>
                <a:lnTo>
                  <a:pt x="10366" y="487"/>
                </a:lnTo>
                <a:lnTo>
                  <a:pt x="10390" y="438"/>
                </a:lnTo>
                <a:lnTo>
                  <a:pt x="10415" y="389"/>
                </a:lnTo>
                <a:lnTo>
                  <a:pt x="10439" y="316"/>
                </a:lnTo>
                <a:lnTo>
                  <a:pt x="10415" y="268"/>
                </a:lnTo>
                <a:lnTo>
                  <a:pt x="10390" y="195"/>
                </a:lnTo>
                <a:lnTo>
                  <a:pt x="10342" y="146"/>
                </a:lnTo>
                <a:lnTo>
                  <a:pt x="10293" y="122"/>
                </a:lnTo>
                <a:lnTo>
                  <a:pt x="10196" y="97"/>
                </a:lnTo>
                <a:lnTo>
                  <a:pt x="9855" y="73"/>
                </a:lnTo>
                <a:lnTo>
                  <a:pt x="9490" y="49"/>
                </a:lnTo>
                <a:lnTo>
                  <a:pt x="8760" y="49"/>
                </a:lnTo>
                <a:lnTo>
                  <a:pt x="8395" y="24"/>
                </a:lnTo>
                <a:lnTo>
                  <a:pt x="80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100000">
              <a:schemeClr val="accent6"/>
            </a:gs>
          </a:gsLst>
          <a:lin ang="2700006" scaled="0"/>
        </a:gradFill>
        <a:effectLst/>
      </p:bgPr>
    </p:bg>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p>
            <a:pPr lvl="0"/>
            <a:r>
              <a:rPr lang="es-PE" sz="6600" dirty="0"/>
              <a:t>Región Sur: </a:t>
            </a:r>
          </a:p>
        </p:txBody>
      </p:sp>
      <p:sp>
        <p:nvSpPr>
          <p:cNvPr id="268" name="Google Shape;268;p30"/>
          <p:cNvSpPr txBox="1">
            <a:spLocks noGrp="1"/>
          </p:cNvSpPr>
          <p:nvPr>
            <p:ph type="body" idx="1"/>
          </p:nvPr>
        </p:nvSpPr>
        <p:spPr>
          <a:xfrm>
            <a:off x="180386" y="1779675"/>
            <a:ext cx="1494890" cy="2689788"/>
          </a:xfrm>
          <a:prstGeom prst="rect">
            <a:avLst/>
          </a:prstGeom>
        </p:spPr>
        <p:txBody>
          <a:bodyPr spcFirstLastPara="1" wrap="square" lIns="0" tIns="0" rIns="0" bIns="0" anchor="t" anchorCtr="0">
            <a:noAutofit/>
          </a:bodyPr>
          <a:lstStyle/>
          <a:p>
            <a:pPr marL="0" indent="0">
              <a:buNone/>
            </a:pPr>
            <a:r>
              <a:rPr lang="es-PE" sz="1200" dirty="0">
                <a:solidFill>
                  <a:schemeClr val="tx1"/>
                </a:solidFill>
              </a:rPr>
              <a:t>¿</a:t>
            </a:r>
            <a:r>
              <a:rPr lang="es-PE" sz="2000" b="1" dirty="0">
                <a:solidFill>
                  <a:schemeClr val="tx1"/>
                </a:solidFill>
              </a:rPr>
              <a:t>Qué desafíos debe afrontar la Partnerschaft como región?</a:t>
            </a:r>
          </a:p>
          <a:p>
            <a:pPr marL="0" indent="0">
              <a:buNone/>
            </a:pPr>
            <a:r>
              <a:rPr lang="es-PE" sz="1800" b="1" dirty="0">
                <a:solidFill>
                  <a:schemeClr val="tx1"/>
                </a:solidFill>
              </a:rPr>
              <a:t>Mejorar la comunicación entre parroquias</a:t>
            </a:r>
          </a:p>
        </p:txBody>
      </p:sp>
      <p:sp>
        <p:nvSpPr>
          <p:cNvPr id="270" name="Google Shape;270;p30"/>
          <p:cNvSpPr txBox="1">
            <a:spLocks noGrp="1"/>
          </p:cNvSpPr>
          <p:nvPr>
            <p:ph type="body" idx="3"/>
          </p:nvPr>
        </p:nvSpPr>
        <p:spPr>
          <a:xfrm>
            <a:off x="5303782" y="1499287"/>
            <a:ext cx="3840218" cy="3250564"/>
          </a:xfrm>
          <a:prstGeom prst="rect">
            <a:avLst/>
          </a:prstGeom>
        </p:spPr>
        <p:txBody>
          <a:bodyPr spcFirstLastPara="1" wrap="square" lIns="0" tIns="0" rIns="0" bIns="0" anchor="t" anchorCtr="0">
            <a:noAutofit/>
          </a:bodyPr>
          <a:lstStyle/>
          <a:p>
            <a:pPr marL="0" lvl="0" indent="0">
              <a:buNone/>
            </a:pPr>
            <a:r>
              <a:rPr lang="es-PE" b="1" dirty="0">
                <a:solidFill>
                  <a:schemeClr val="tx1"/>
                </a:solidFill>
              </a:rPr>
              <a:t>Desafíos : </a:t>
            </a:r>
          </a:p>
          <a:p>
            <a:pPr marL="0" lvl="0" indent="0">
              <a:buNone/>
            </a:pPr>
            <a:r>
              <a:rPr lang="es-PE" sz="1050" dirty="0">
                <a:solidFill>
                  <a:schemeClr val="tx1"/>
                </a:solidFill>
              </a:rPr>
              <a:t>Involucrar a todas comunidades que tengan parroquias, falta de conciencia ambiental por parte de los jóvenes, afianzar los lazos con los seminarios para que los sacerdotes conozcan que es la Partnerschaft.</a:t>
            </a:r>
          </a:p>
          <a:p>
            <a:pPr marL="0" lvl="0" indent="0">
              <a:buNone/>
            </a:pPr>
            <a:r>
              <a:rPr lang="es-PE" sz="1050" dirty="0">
                <a:solidFill>
                  <a:schemeClr val="tx1"/>
                </a:solidFill>
              </a:rPr>
              <a:t>Perseverancia y testimonio de vida</a:t>
            </a:r>
          </a:p>
          <a:p>
            <a:pPr marL="0" lvl="0" indent="0">
              <a:buNone/>
            </a:pPr>
            <a:r>
              <a:rPr lang="es-PE" sz="1050" dirty="0">
                <a:solidFill>
                  <a:schemeClr val="tx1"/>
                </a:solidFill>
              </a:rPr>
              <a:t>Trabajar de forma organizada mediante reuniones entre parroquias que confirman la jurisdicción</a:t>
            </a:r>
          </a:p>
          <a:p>
            <a:pPr marL="0" lvl="0" indent="0">
              <a:buNone/>
            </a:pPr>
            <a:r>
              <a:rPr lang="es-PE" sz="1050" dirty="0">
                <a:solidFill>
                  <a:schemeClr val="tx1"/>
                </a:solidFill>
              </a:rPr>
              <a:t>Fortalecer la organización y comunicación entre la Partnerschaft de las jurisdicciones. </a:t>
            </a:r>
          </a:p>
          <a:p>
            <a:pPr marL="0" lvl="0" indent="0">
              <a:buNone/>
            </a:pPr>
            <a:r>
              <a:rPr lang="es-PE" sz="1050" dirty="0">
                <a:solidFill>
                  <a:schemeClr val="tx1"/>
                </a:solidFill>
              </a:rPr>
              <a:t>Involucrar y comprometer a los sacerdotes, crear un archivo de la Partnerschaft documentar todo.</a:t>
            </a:r>
          </a:p>
          <a:p>
            <a:pPr marL="0" lvl="0" indent="0">
              <a:buNone/>
            </a:pPr>
            <a:r>
              <a:rPr lang="es-PE" sz="1050" dirty="0">
                <a:solidFill>
                  <a:schemeClr val="tx1"/>
                </a:solidFill>
              </a:rPr>
              <a:t>Manera más fácil para que los jóvenes participen, hacer actividades en donde poco a poco incluyamos a los jóvenes en la Partnerschaft.</a:t>
            </a:r>
          </a:p>
          <a:p>
            <a:pPr marL="0" lvl="0" indent="0">
              <a:buNone/>
            </a:pPr>
            <a:r>
              <a:rPr lang="es-PE" sz="1050" dirty="0">
                <a:solidFill>
                  <a:schemeClr val="tx1"/>
                </a:solidFill>
              </a:rPr>
              <a:t>Realizar talleres que involucren a jóvenes que tengan trabajo en base al trabajo de la Partnerschaft. </a:t>
            </a:r>
          </a:p>
        </p:txBody>
      </p:sp>
      <p:sp>
        <p:nvSpPr>
          <p:cNvPr id="271" name="Google Shape;271;p3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73" name="Google Shape;273;p30"/>
          <p:cNvSpPr txBox="1">
            <a:spLocks noGrp="1"/>
          </p:cNvSpPr>
          <p:nvPr>
            <p:ph type="body" idx="2"/>
          </p:nvPr>
        </p:nvSpPr>
        <p:spPr>
          <a:xfrm>
            <a:off x="1909104" y="1530525"/>
            <a:ext cx="3394678" cy="3501563"/>
          </a:xfrm>
          <a:prstGeom prst="rect">
            <a:avLst/>
          </a:prstGeom>
        </p:spPr>
        <p:txBody>
          <a:bodyPr spcFirstLastPara="1" wrap="square" lIns="0" tIns="0" rIns="0" bIns="0" anchor="t" anchorCtr="0">
            <a:noAutofit/>
          </a:bodyPr>
          <a:lstStyle/>
          <a:p>
            <a:pPr marL="0" lvl="0" indent="0">
              <a:buNone/>
            </a:pPr>
            <a:r>
              <a:rPr lang="es-PE" b="1" dirty="0">
                <a:solidFill>
                  <a:schemeClr val="tx1"/>
                </a:solidFill>
              </a:rPr>
              <a:t>Dificultades</a:t>
            </a:r>
          </a:p>
          <a:p>
            <a:pPr marL="0" lvl="0" indent="0">
              <a:buNone/>
            </a:pPr>
            <a:r>
              <a:rPr lang="es-PE" sz="1300" dirty="0">
                <a:solidFill>
                  <a:schemeClr val="tx1"/>
                </a:solidFill>
              </a:rPr>
              <a:t>La falta de comunicación, la inseguridad de los padres, la disponibilidad de tiempo, falta de constancia, falta de compromiso, falta de iniciativa de los jóvenes, falta de confianza con los adultos, falta de conocimiento e información, falta de compromiso por parte de los jóvenes.</a:t>
            </a:r>
          </a:p>
          <a:p>
            <a:pPr marL="0" lvl="0" indent="0">
              <a:buNone/>
            </a:pPr>
            <a:r>
              <a:rPr lang="es-PE" sz="1300" dirty="0">
                <a:solidFill>
                  <a:schemeClr val="tx1"/>
                </a:solidFill>
              </a:rPr>
              <a:t>Conocer nuestras parroquias para establecer una conexión con la espiritualidad </a:t>
            </a:r>
          </a:p>
          <a:p>
            <a:pPr marL="0" lvl="0" indent="0">
              <a:buNone/>
            </a:pPr>
            <a:r>
              <a:rPr lang="es-PE" sz="1300" dirty="0">
                <a:solidFill>
                  <a:schemeClr val="tx1"/>
                </a:solidFill>
              </a:rPr>
              <a:t>Conocer mejor los lineamientos de la </a:t>
            </a:r>
            <a:r>
              <a:rPr lang="es-PE" sz="1300" dirty="0" err="1">
                <a:solidFill>
                  <a:schemeClr val="tx1"/>
                </a:solidFill>
              </a:rPr>
              <a:t>Partnerschaft</a:t>
            </a:r>
            <a:endParaRPr lang="es-PE" sz="1300" dirty="0">
              <a:solidFill>
                <a:schemeClr val="tx1"/>
              </a:solidFill>
            </a:endParaRPr>
          </a:p>
          <a:p>
            <a:pPr marL="0" lvl="0" indent="0">
              <a:buNone/>
            </a:pPr>
            <a:r>
              <a:rPr lang="es-PE" sz="1300" dirty="0">
                <a:solidFill>
                  <a:schemeClr val="tx1"/>
                </a:solidFill>
              </a:rPr>
              <a:t>Los jóvenes deben enfocarse en el servicio incondicional </a:t>
            </a:r>
          </a:p>
          <a:p>
            <a:pPr marL="0" lvl="0" indent="0">
              <a:buNone/>
            </a:pPr>
            <a:r>
              <a:rPr lang="es-PE" sz="1300" dirty="0">
                <a:solidFill>
                  <a:schemeClr val="tx1"/>
                </a:solidFill>
              </a:rPr>
              <a:t>Formar un equipo de </a:t>
            </a:r>
            <a:r>
              <a:rPr lang="es-PE" sz="1300" dirty="0" err="1">
                <a:solidFill>
                  <a:schemeClr val="tx1"/>
                </a:solidFill>
              </a:rPr>
              <a:t>Partnerschaft</a:t>
            </a:r>
            <a:r>
              <a:rPr lang="es-PE" sz="1300" dirty="0">
                <a:solidFill>
                  <a:schemeClr val="tx1"/>
                </a:solidFill>
              </a:rPr>
              <a:t> en cada una de las coordinaciones, involucrar a mas personas de fuera.</a:t>
            </a:r>
          </a:p>
        </p:txBody>
      </p:sp>
      <p:sp>
        <p:nvSpPr>
          <p:cNvPr id="275" name="Google Shape;275;p30"/>
          <p:cNvSpPr/>
          <p:nvPr/>
        </p:nvSpPr>
        <p:spPr>
          <a:xfrm>
            <a:off x="762705" y="1369476"/>
            <a:ext cx="354177" cy="337558"/>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6788327" y="1299441"/>
            <a:ext cx="311951" cy="37430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3000016" y="1391509"/>
            <a:ext cx="341219" cy="339736"/>
          </a:xfrm>
          <a:custGeom>
            <a:avLst/>
            <a:gdLst/>
            <a:ahLst/>
            <a:cxnLst/>
            <a:rect l="l" t="t" r="r" b="b"/>
            <a:pathLst>
              <a:path w="17301" h="17228" extrusionOk="0">
                <a:moveTo>
                  <a:pt x="9295" y="4842"/>
                </a:moveTo>
                <a:lnTo>
                  <a:pt x="9514" y="4891"/>
                </a:lnTo>
                <a:lnTo>
                  <a:pt x="9758" y="4964"/>
                </a:lnTo>
                <a:lnTo>
                  <a:pt x="9539" y="5256"/>
                </a:lnTo>
                <a:lnTo>
                  <a:pt x="9368" y="5548"/>
                </a:lnTo>
                <a:lnTo>
                  <a:pt x="9198" y="5499"/>
                </a:lnTo>
                <a:lnTo>
                  <a:pt x="9174" y="5426"/>
                </a:lnTo>
                <a:lnTo>
                  <a:pt x="9271" y="4940"/>
                </a:lnTo>
                <a:lnTo>
                  <a:pt x="9295" y="4842"/>
                </a:lnTo>
                <a:close/>
                <a:moveTo>
                  <a:pt x="8784" y="4769"/>
                </a:moveTo>
                <a:lnTo>
                  <a:pt x="8882" y="4794"/>
                </a:lnTo>
                <a:lnTo>
                  <a:pt x="8857" y="4891"/>
                </a:lnTo>
                <a:lnTo>
                  <a:pt x="8784" y="5159"/>
                </a:lnTo>
                <a:lnTo>
                  <a:pt x="8736" y="5426"/>
                </a:lnTo>
                <a:lnTo>
                  <a:pt x="8468" y="5426"/>
                </a:lnTo>
                <a:lnTo>
                  <a:pt x="8468" y="5329"/>
                </a:lnTo>
                <a:lnTo>
                  <a:pt x="8419" y="5134"/>
                </a:lnTo>
                <a:lnTo>
                  <a:pt x="8346" y="4964"/>
                </a:lnTo>
                <a:lnTo>
                  <a:pt x="8322" y="4915"/>
                </a:lnTo>
                <a:lnTo>
                  <a:pt x="8249" y="4915"/>
                </a:lnTo>
                <a:lnTo>
                  <a:pt x="8225" y="4940"/>
                </a:lnTo>
                <a:lnTo>
                  <a:pt x="8200" y="4988"/>
                </a:lnTo>
                <a:lnTo>
                  <a:pt x="8200" y="5183"/>
                </a:lnTo>
                <a:lnTo>
                  <a:pt x="8176" y="5378"/>
                </a:lnTo>
                <a:lnTo>
                  <a:pt x="8176" y="5451"/>
                </a:lnTo>
                <a:lnTo>
                  <a:pt x="7957" y="5499"/>
                </a:lnTo>
                <a:lnTo>
                  <a:pt x="7738" y="5597"/>
                </a:lnTo>
                <a:lnTo>
                  <a:pt x="7714" y="5548"/>
                </a:lnTo>
                <a:lnTo>
                  <a:pt x="7641" y="5378"/>
                </a:lnTo>
                <a:lnTo>
                  <a:pt x="7568" y="5207"/>
                </a:lnTo>
                <a:lnTo>
                  <a:pt x="7471" y="5110"/>
                </a:lnTo>
                <a:lnTo>
                  <a:pt x="7373" y="5013"/>
                </a:lnTo>
                <a:lnTo>
                  <a:pt x="7349" y="4988"/>
                </a:lnTo>
                <a:lnTo>
                  <a:pt x="7568" y="4891"/>
                </a:lnTo>
                <a:lnTo>
                  <a:pt x="7641" y="4964"/>
                </a:lnTo>
                <a:lnTo>
                  <a:pt x="7738" y="5013"/>
                </a:lnTo>
                <a:lnTo>
                  <a:pt x="7836" y="5037"/>
                </a:lnTo>
                <a:lnTo>
                  <a:pt x="7933" y="5013"/>
                </a:lnTo>
                <a:lnTo>
                  <a:pt x="8127" y="4915"/>
                </a:lnTo>
                <a:lnTo>
                  <a:pt x="8298" y="4842"/>
                </a:lnTo>
                <a:lnTo>
                  <a:pt x="8492" y="4818"/>
                </a:lnTo>
                <a:lnTo>
                  <a:pt x="8663" y="4794"/>
                </a:lnTo>
                <a:lnTo>
                  <a:pt x="8711" y="4794"/>
                </a:lnTo>
                <a:lnTo>
                  <a:pt x="8784" y="4769"/>
                </a:lnTo>
                <a:close/>
                <a:moveTo>
                  <a:pt x="9879" y="5013"/>
                </a:moveTo>
                <a:lnTo>
                  <a:pt x="10147" y="5159"/>
                </a:lnTo>
                <a:lnTo>
                  <a:pt x="10415" y="5305"/>
                </a:lnTo>
                <a:lnTo>
                  <a:pt x="10196" y="5524"/>
                </a:lnTo>
                <a:lnTo>
                  <a:pt x="9977" y="5743"/>
                </a:lnTo>
                <a:lnTo>
                  <a:pt x="9977" y="5767"/>
                </a:lnTo>
                <a:lnTo>
                  <a:pt x="9928" y="5743"/>
                </a:lnTo>
                <a:lnTo>
                  <a:pt x="9685" y="5645"/>
                </a:lnTo>
                <a:lnTo>
                  <a:pt x="9879" y="5013"/>
                </a:lnTo>
                <a:close/>
                <a:moveTo>
                  <a:pt x="7300" y="5013"/>
                </a:moveTo>
                <a:lnTo>
                  <a:pt x="7300" y="5037"/>
                </a:lnTo>
                <a:lnTo>
                  <a:pt x="7325" y="5183"/>
                </a:lnTo>
                <a:lnTo>
                  <a:pt x="7325" y="5305"/>
                </a:lnTo>
                <a:lnTo>
                  <a:pt x="7373" y="5499"/>
                </a:lnTo>
                <a:lnTo>
                  <a:pt x="7446" y="5670"/>
                </a:lnTo>
                <a:lnTo>
                  <a:pt x="7446" y="5718"/>
                </a:lnTo>
                <a:lnTo>
                  <a:pt x="7203" y="5791"/>
                </a:lnTo>
                <a:lnTo>
                  <a:pt x="7081" y="5524"/>
                </a:lnTo>
                <a:lnTo>
                  <a:pt x="6935" y="5232"/>
                </a:lnTo>
                <a:lnTo>
                  <a:pt x="7106" y="5134"/>
                </a:lnTo>
                <a:lnTo>
                  <a:pt x="7300" y="5013"/>
                </a:lnTo>
                <a:close/>
                <a:moveTo>
                  <a:pt x="10707" y="5475"/>
                </a:moveTo>
                <a:lnTo>
                  <a:pt x="11193" y="5816"/>
                </a:lnTo>
                <a:lnTo>
                  <a:pt x="10999" y="5913"/>
                </a:lnTo>
                <a:lnTo>
                  <a:pt x="10780" y="6010"/>
                </a:lnTo>
                <a:lnTo>
                  <a:pt x="10585" y="6108"/>
                </a:lnTo>
                <a:lnTo>
                  <a:pt x="10390" y="5986"/>
                </a:lnTo>
                <a:lnTo>
                  <a:pt x="10171" y="5864"/>
                </a:lnTo>
                <a:lnTo>
                  <a:pt x="10512" y="5621"/>
                </a:lnTo>
                <a:lnTo>
                  <a:pt x="10707" y="5475"/>
                </a:lnTo>
                <a:close/>
                <a:moveTo>
                  <a:pt x="6692" y="5426"/>
                </a:moveTo>
                <a:lnTo>
                  <a:pt x="6716" y="5572"/>
                </a:lnTo>
                <a:lnTo>
                  <a:pt x="6741" y="5718"/>
                </a:lnTo>
                <a:lnTo>
                  <a:pt x="6838" y="5986"/>
                </a:lnTo>
                <a:lnTo>
                  <a:pt x="6643" y="6156"/>
                </a:lnTo>
                <a:lnTo>
                  <a:pt x="6522" y="5986"/>
                </a:lnTo>
                <a:lnTo>
                  <a:pt x="6351" y="5743"/>
                </a:lnTo>
                <a:lnTo>
                  <a:pt x="6522" y="5572"/>
                </a:lnTo>
                <a:lnTo>
                  <a:pt x="6692" y="5426"/>
                </a:lnTo>
                <a:close/>
                <a:moveTo>
                  <a:pt x="11461" y="6059"/>
                </a:moveTo>
                <a:lnTo>
                  <a:pt x="11607" y="6181"/>
                </a:lnTo>
                <a:lnTo>
                  <a:pt x="11510" y="6181"/>
                </a:lnTo>
                <a:lnTo>
                  <a:pt x="11193" y="6254"/>
                </a:lnTo>
                <a:lnTo>
                  <a:pt x="11047" y="6302"/>
                </a:lnTo>
                <a:lnTo>
                  <a:pt x="10877" y="6375"/>
                </a:lnTo>
                <a:lnTo>
                  <a:pt x="10780" y="6278"/>
                </a:lnTo>
                <a:lnTo>
                  <a:pt x="11096" y="6181"/>
                </a:lnTo>
                <a:lnTo>
                  <a:pt x="11291" y="6132"/>
                </a:lnTo>
                <a:lnTo>
                  <a:pt x="11461" y="6059"/>
                </a:lnTo>
                <a:close/>
                <a:moveTo>
                  <a:pt x="6157" y="5962"/>
                </a:moveTo>
                <a:lnTo>
                  <a:pt x="6230" y="6156"/>
                </a:lnTo>
                <a:lnTo>
                  <a:pt x="6303" y="6302"/>
                </a:lnTo>
                <a:lnTo>
                  <a:pt x="6400" y="6424"/>
                </a:lnTo>
                <a:lnTo>
                  <a:pt x="6181" y="6765"/>
                </a:lnTo>
                <a:lnTo>
                  <a:pt x="6157" y="6716"/>
                </a:lnTo>
                <a:lnTo>
                  <a:pt x="5962" y="6546"/>
                </a:lnTo>
                <a:lnTo>
                  <a:pt x="5840" y="6400"/>
                </a:lnTo>
                <a:lnTo>
                  <a:pt x="5986" y="6181"/>
                </a:lnTo>
                <a:lnTo>
                  <a:pt x="6157" y="5962"/>
                </a:lnTo>
                <a:close/>
                <a:moveTo>
                  <a:pt x="11729" y="6327"/>
                </a:moveTo>
                <a:lnTo>
                  <a:pt x="11923" y="6570"/>
                </a:lnTo>
                <a:lnTo>
                  <a:pt x="12094" y="6862"/>
                </a:lnTo>
                <a:lnTo>
                  <a:pt x="11899" y="6838"/>
                </a:lnTo>
                <a:lnTo>
                  <a:pt x="11704" y="6862"/>
                </a:lnTo>
                <a:lnTo>
                  <a:pt x="11510" y="6886"/>
                </a:lnTo>
                <a:lnTo>
                  <a:pt x="11339" y="6911"/>
                </a:lnTo>
                <a:lnTo>
                  <a:pt x="11145" y="6643"/>
                </a:lnTo>
                <a:lnTo>
                  <a:pt x="11388" y="6594"/>
                </a:lnTo>
                <a:lnTo>
                  <a:pt x="11607" y="6546"/>
                </a:lnTo>
                <a:lnTo>
                  <a:pt x="11680" y="6497"/>
                </a:lnTo>
                <a:lnTo>
                  <a:pt x="11704" y="6448"/>
                </a:lnTo>
                <a:lnTo>
                  <a:pt x="11729" y="6375"/>
                </a:lnTo>
                <a:lnTo>
                  <a:pt x="11729" y="6327"/>
                </a:lnTo>
                <a:close/>
                <a:moveTo>
                  <a:pt x="5646" y="6765"/>
                </a:moveTo>
                <a:lnTo>
                  <a:pt x="5719" y="6838"/>
                </a:lnTo>
                <a:lnTo>
                  <a:pt x="5840" y="7008"/>
                </a:lnTo>
                <a:lnTo>
                  <a:pt x="5913" y="7081"/>
                </a:lnTo>
                <a:lnTo>
                  <a:pt x="6011" y="7130"/>
                </a:lnTo>
                <a:lnTo>
                  <a:pt x="5913" y="7397"/>
                </a:lnTo>
                <a:lnTo>
                  <a:pt x="5670" y="7300"/>
                </a:lnTo>
                <a:lnTo>
                  <a:pt x="5524" y="7276"/>
                </a:lnTo>
                <a:lnTo>
                  <a:pt x="5402" y="7251"/>
                </a:lnTo>
                <a:lnTo>
                  <a:pt x="5524" y="7008"/>
                </a:lnTo>
                <a:lnTo>
                  <a:pt x="5646" y="6765"/>
                </a:lnTo>
                <a:close/>
                <a:moveTo>
                  <a:pt x="12288" y="7276"/>
                </a:moveTo>
                <a:lnTo>
                  <a:pt x="12361" y="7519"/>
                </a:lnTo>
                <a:lnTo>
                  <a:pt x="12410" y="7786"/>
                </a:lnTo>
                <a:lnTo>
                  <a:pt x="12215" y="7689"/>
                </a:lnTo>
                <a:lnTo>
                  <a:pt x="12021" y="7616"/>
                </a:lnTo>
                <a:lnTo>
                  <a:pt x="11802" y="7567"/>
                </a:lnTo>
                <a:lnTo>
                  <a:pt x="11583" y="7543"/>
                </a:lnTo>
                <a:lnTo>
                  <a:pt x="11510" y="7276"/>
                </a:lnTo>
                <a:lnTo>
                  <a:pt x="11680" y="7300"/>
                </a:lnTo>
                <a:lnTo>
                  <a:pt x="11875" y="7300"/>
                </a:lnTo>
                <a:lnTo>
                  <a:pt x="12264" y="7276"/>
                </a:lnTo>
                <a:close/>
                <a:moveTo>
                  <a:pt x="5281" y="7616"/>
                </a:moveTo>
                <a:lnTo>
                  <a:pt x="5548" y="7713"/>
                </a:lnTo>
                <a:lnTo>
                  <a:pt x="5792" y="7811"/>
                </a:lnTo>
                <a:lnTo>
                  <a:pt x="5719" y="8273"/>
                </a:lnTo>
                <a:lnTo>
                  <a:pt x="5256" y="8322"/>
                </a:lnTo>
                <a:lnTo>
                  <a:pt x="5135" y="8322"/>
                </a:lnTo>
                <a:lnTo>
                  <a:pt x="5183" y="7981"/>
                </a:lnTo>
                <a:lnTo>
                  <a:pt x="5281" y="7616"/>
                </a:lnTo>
                <a:close/>
                <a:moveTo>
                  <a:pt x="11656" y="7859"/>
                </a:moveTo>
                <a:lnTo>
                  <a:pt x="11826" y="7932"/>
                </a:lnTo>
                <a:lnTo>
                  <a:pt x="12069" y="8054"/>
                </a:lnTo>
                <a:lnTo>
                  <a:pt x="12191" y="8103"/>
                </a:lnTo>
                <a:lnTo>
                  <a:pt x="12337" y="8151"/>
                </a:lnTo>
                <a:lnTo>
                  <a:pt x="12386" y="8151"/>
                </a:lnTo>
                <a:lnTo>
                  <a:pt x="12459" y="8127"/>
                </a:lnTo>
                <a:lnTo>
                  <a:pt x="12459" y="8516"/>
                </a:lnTo>
                <a:lnTo>
                  <a:pt x="12264" y="8395"/>
                </a:lnTo>
                <a:lnTo>
                  <a:pt x="11972" y="8249"/>
                </a:lnTo>
                <a:lnTo>
                  <a:pt x="11826" y="8200"/>
                </a:lnTo>
                <a:lnTo>
                  <a:pt x="11680" y="8176"/>
                </a:lnTo>
                <a:lnTo>
                  <a:pt x="11656" y="7859"/>
                </a:lnTo>
                <a:close/>
                <a:moveTo>
                  <a:pt x="11680" y="8468"/>
                </a:moveTo>
                <a:lnTo>
                  <a:pt x="11777" y="8589"/>
                </a:lnTo>
                <a:lnTo>
                  <a:pt x="11899" y="8662"/>
                </a:lnTo>
                <a:lnTo>
                  <a:pt x="12191" y="8857"/>
                </a:lnTo>
                <a:lnTo>
                  <a:pt x="12337" y="8954"/>
                </a:lnTo>
                <a:lnTo>
                  <a:pt x="12118" y="8979"/>
                </a:lnTo>
                <a:lnTo>
                  <a:pt x="11875" y="8954"/>
                </a:lnTo>
                <a:lnTo>
                  <a:pt x="11631" y="8954"/>
                </a:lnTo>
                <a:lnTo>
                  <a:pt x="11656" y="8711"/>
                </a:lnTo>
                <a:lnTo>
                  <a:pt x="11680" y="8468"/>
                </a:lnTo>
                <a:close/>
                <a:moveTo>
                  <a:pt x="5694" y="8735"/>
                </a:moveTo>
                <a:lnTo>
                  <a:pt x="5694" y="8954"/>
                </a:lnTo>
                <a:lnTo>
                  <a:pt x="5719" y="9198"/>
                </a:lnTo>
                <a:lnTo>
                  <a:pt x="5427" y="9222"/>
                </a:lnTo>
                <a:lnTo>
                  <a:pt x="5159" y="9271"/>
                </a:lnTo>
                <a:lnTo>
                  <a:pt x="5110" y="9003"/>
                </a:lnTo>
                <a:lnTo>
                  <a:pt x="5110" y="8760"/>
                </a:lnTo>
                <a:lnTo>
                  <a:pt x="5402" y="8760"/>
                </a:lnTo>
                <a:lnTo>
                  <a:pt x="5694" y="8735"/>
                </a:lnTo>
                <a:close/>
                <a:moveTo>
                  <a:pt x="5208" y="9514"/>
                </a:moveTo>
                <a:lnTo>
                  <a:pt x="5792" y="9563"/>
                </a:lnTo>
                <a:lnTo>
                  <a:pt x="5840" y="9757"/>
                </a:lnTo>
                <a:lnTo>
                  <a:pt x="5913" y="9952"/>
                </a:lnTo>
                <a:lnTo>
                  <a:pt x="5354" y="9952"/>
                </a:lnTo>
                <a:lnTo>
                  <a:pt x="5256" y="9733"/>
                </a:lnTo>
                <a:lnTo>
                  <a:pt x="5208" y="9514"/>
                </a:lnTo>
                <a:close/>
                <a:moveTo>
                  <a:pt x="11583" y="9222"/>
                </a:moveTo>
                <a:lnTo>
                  <a:pt x="11680" y="9271"/>
                </a:lnTo>
                <a:lnTo>
                  <a:pt x="11777" y="9319"/>
                </a:lnTo>
                <a:lnTo>
                  <a:pt x="11996" y="9368"/>
                </a:lnTo>
                <a:lnTo>
                  <a:pt x="12167" y="9392"/>
                </a:lnTo>
                <a:lnTo>
                  <a:pt x="12386" y="9392"/>
                </a:lnTo>
                <a:lnTo>
                  <a:pt x="12288" y="9782"/>
                </a:lnTo>
                <a:lnTo>
                  <a:pt x="12167" y="10147"/>
                </a:lnTo>
                <a:lnTo>
                  <a:pt x="12142" y="10098"/>
                </a:lnTo>
                <a:lnTo>
                  <a:pt x="12118" y="10049"/>
                </a:lnTo>
                <a:lnTo>
                  <a:pt x="12021" y="9952"/>
                </a:lnTo>
                <a:lnTo>
                  <a:pt x="11777" y="9830"/>
                </a:lnTo>
                <a:lnTo>
                  <a:pt x="11607" y="9757"/>
                </a:lnTo>
                <a:lnTo>
                  <a:pt x="11437" y="9684"/>
                </a:lnTo>
                <a:lnTo>
                  <a:pt x="11510" y="9465"/>
                </a:lnTo>
                <a:lnTo>
                  <a:pt x="11583" y="9222"/>
                </a:lnTo>
                <a:close/>
                <a:moveTo>
                  <a:pt x="11339" y="9952"/>
                </a:moveTo>
                <a:lnTo>
                  <a:pt x="11461" y="10025"/>
                </a:lnTo>
                <a:lnTo>
                  <a:pt x="11607" y="10122"/>
                </a:lnTo>
                <a:lnTo>
                  <a:pt x="11850" y="10268"/>
                </a:lnTo>
                <a:lnTo>
                  <a:pt x="11972" y="10293"/>
                </a:lnTo>
                <a:lnTo>
                  <a:pt x="12118" y="10293"/>
                </a:lnTo>
                <a:lnTo>
                  <a:pt x="11996" y="10512"/>
                </a:lnTo>
                <a:lnTo>
                  <a:pt x="11875" y="10731"/>
                </a:lnTo>
                <a:lnTo>
                  <a:pt x="11753" y="10609"/>
                </a:lnTo>
                <a:lnTo>
                  <a:pt x="11656" y="10487"/>
                </a:lnTo>
                <a:lnTo>
                  <a:pt x="11510" y="10390"/>
                </a:lnTo>
                <a:lnTo>
                  <a:pt x="11364" y="10317"/>
                </a:lnTo>
                <a:lnTo>
                  <a:pt x="11266" y="10293"/>
                </a:lnTo>
                <a:lnTo>
                  <a:pt x="11169" y="10268"/>
                </a:lnTo>
                <a:lnTo>
                  <a:pt x="11339" y="9952"/>
                </a:lnTo>
                <a:close/>
                <a:moveTo>
                  <a:pt x="6132" y="10341"/>
                </a:moveTo>
                <a:lnTo>
                  <a:pt x="6327" y="10585"/>
                </a:lnTo>
                <a:lnTo>
                  <a:pt x="6059" y="10658"/>
                </a:lnTo>
                <a:lnTo>
                  <a:pt x="5792" y="10755"/>
                </a:lnTo>
                <a:lnTo>
                  <a:pt x="5670" y="10560"/>
                </a:lnTo>
                <a:lnTo>
                  <a:pt x="5548" y="10366"/>
                </a:lnTo>
                <a:lnTo>
                  <a:pt x="5548" y="10366"/>
                </a:lnTo>
                <a:lnTo>
                  <a:pt x="5840" y="10390"/>
                </a:lnTo>
                <a:lnTo>
                  <a:pt x="5986" y="10390"/>
                </a:lnTo>
                <a:lnTo>
                  <a:pt x="6132" y="10341"/>
                </a:lnTo>
                <a:close/>
                <a:moveTo>
                  <a:pt x="8663" y="5986"/>
                </a:moveTo>
                <a:lnTo>
                  <a:pt x="8857" y="6010"/>
                </a:lnTo>
                <a:lnTo>
                  <a:pt x="9076" y="6059"/>
                </a:lnTo>
                <a:lnTo>
                  <a:pt x="9490" y="6181"/>
                </a:lnTo>
                <a:lnTo>
                  <a:pt x="9855" y="6327"/>
                </a:lnTo>
                <a:lnTo>
                  <a:pt x="10123" y="6473"/>
                </a:lnTo>
                <a:lnTo>
                  <a:pt x="10342" y="6643"/>
                </a:lnTo>
                <a:lnTo>
                  <a:pt x="10561" y="6813"/>
                </a:lnTo>
                <a:lnTo>
                  <a:pt x="10731" y="7032"/>
                </a:lnTo>
                <a:lnTo>
                  <a:pt x="10877" y="7251"/>
                </a:lnTo>
                <a:lnTo>
                  <a:pt x="10999" y="7494"/>
                </a:lnTo>
                <a:lnTo>
                  <a:pt x="11096" y="7762"/>
                </a:lnTo>
                <a:lnTo>
                  <a:pt x="11145" y="8054"/>
                </a:lnTo>
                <a:lnTo>
                  <a:pt x="11193" y="8297"/>
                </a:lnTo>
                <a:lnTo>
                  <a:pt x="11193" y="8565"/>
                </a:lnTo>
                <a:lnTo>
                  <a:pt x="11169" y="8833"/>
                </a:lnTo>
                <a:lnTo>
                  <a:pt x="11120" y="9076"/>
                </a:lnTo>
                <a:lnTo>
                  <a:pt x="11072" y="9319"/>
                </a:lnTo>
                <a:lnTo>
                  <a:pt x="10974" y="9538"/>
                </a:lnTo>
                <a:lnTo>
                  <a:pt x="10853" y="9757"/>
                </a:lnTo>
                <a:lnTo>
                  <a:pt x="10731" y="9976"/>
                </a:lnTo>
                <a:lnTo>
                  <a:pt x="10561" y="10171"/>
                </a:lnTo>
                <a:lnTo>
                  <a:pt x="10390" y="10341"/>
                </a:lnTo>
                <a:lnTo>
                  <a:pt x="10220" y="10512"/>
                </a:lnTo>
                <a:lnTo>
                  <a:pt x="10001" y="10658"/>
                </a:lnTo>
                <a:lnTo>
                  <a:pt x="9782" y="10779"/>
                </a:lnTo>
                <a:lnTo>
                  <a:pt x="9563" y="10877"/>
                </a:lnTo>
                <a:lnTo>
                  <a:pt x="9320" y="10974"/>
                </a:lnTo>
                <a:lnTo>
                  <a:pt x="9052" y="11023"/>
                </a:lnTo>
                <a:lnTo>
                  <a:pt x="8833" y="11047"/>
                </a:lnTo>
                <a:lnTo>
                  <a:pt x="8590" y="11071"/>
                </a:lnTo>
                <a:lnTo>
                  <a:pt x="8371" y="11047"/>
                </a:lnTo>
                <a:lnTo>
                  <a:pt x="8127" y="10998"/>
                </a:lnTo>
                <a:lnTo>
                  <a:pt x="7908" y="10950"/>
                </a:lnTo>
                <a:lnTo>
                  <a:pt x="7714" y="10877"/>
                </a:lnTo>
                <a:lnTo>
                  <a:pt x="7495" y="10779"/>
                </a:lnTo>
                <a:lnTo>
                  <a:pt x="7300" y="10658"/>
                </a:lnTo>
                <a:lnTo>
                  <a:pt x="7130" y="10536"/>
                </a:lnTo>
                <a:lnTo>
                  <a:pt x="6960" y="10390"/>
                </a:lnTo>
                <a:lnTo>
                  <a:pt x="6814" y="10220"/>
                </a:lnTo>
                <a:lnTo>
                  <a:pt x="6668" y="10049"/>
                </a:lnTo>
                <a:lnTo>
                  <a:pt x="6546" y="9855"/>
                </a:lnTo>
                <a:lnTo>
                  <a:pt x="6449" y="9660"/>
                </a:lnTo>
                <a:lnTo>
                  <a:pt x="6351" y="9441"/>
                </a:lnTo>
                <a:lnTo>
                  <a:pt x="6303" y="9222"/>
                </a:lnTo>
                <a:lnTo>
                  <a:pt x="6254" y="8979"/>
                </a:lnTo>
                <a:lnTo>
                  <a:pt x="6230" y="8735"/>
                </a:lnTo>
                <a:lnTo>
                  <a:pt x="6254" y="8468"/>
                </a:lnTo>
                <a:lnTo>
                  <a:pt x="6254" y="8224"/>
                </a:lnTo>
                <a:lnTo>
                  <a:pt x="6303" y="7981"/>
                </a:lnTo>
                <a:lnTo>
                  <a:pt x="6376" y="7738"/>
                </a:lnTo>
                <a:lnTo>
                  <a:pt x="6449" y="7519"/>
                </a:lnTo>
                <a:lnTo>
                  <a:pt x="6546" y="7300"/>
                </a:lnTo>
                <a:lnTo>
                  <a:pt x="6668" y="7057"/>
                </a:lnTo>
                <a:lnTo>
                  <a:pt x="6814" y="6838"/>
                </a:lnTo>
                <a:lnTo>
                  <a:pt x="6984" y="6667"/>
                </a:lnTo>
                <a:lnTo>
                  <a:pt x="7154" y="6521"/>
                </a:lnTo>
                <a:lnTo>
                  <a:pt x="7373" y="6400"/>
                </a:lnTo>
                <a:lnTo>
                  <a:pt x="7592" y="6302"/>
                </a:lnTo>
                <a:lnTo>
                  <a:pt x="7811" y="6205"/>
                </a:lnTo>
                <a:lnTo>
                  <a:pt x="8079" y="6156"/>
                </a:lnTo>
                <a:lnTo>
                  <a:pt x="8127" y="6132"/>
                </a:lnTo>
                <a:lnTo>
                  <a:pt x="8176" y="6108"/>
                </a:lnTo>
                <a:lnTo>
                  <a:pt x="8225" y="6059"/>
                </a:lnTo>
                <a:lnTo>
                  <a:pt x="8249" y="6010"/>
                </a:lnTo>
                <a:lnTo>
                  <a:pt x="8444" y="5986"/>
                </a:lnTo>
                <a:close/>
                <a:moveTo>
                  <a:pt x="6643" y="10877"/>
                </a:moveTo>
                <a:lnTo>
                  <a:pt x="6814" y="11023"/>
                </a:lnTo>
                <a:lnTo>
                  <a:pt x="7008" y="11144"/>
                </a:lnTo>
                <a:lnTo>
                  <a:pt x="6765" y="11315"/>
                </a:lnTo>
                <a:lnTo>
                  <a:pt x="6522" y="11461"/>
                </a:lnTo>
                <a:lnTo>
                  <a:pt x="6497" y="11485"/>
                </a:lnTo>
                <a:lnTo>
                  <a:pt x="6303" y="11290"/>
                </a:lnTo>
                <a:lnTo>
                  <a:pt x="6108" y="11120"/>
                </a:lnTo>
                <a:lnTo>
                  <a:pt x="6327" y="10998"/>
                </a:lnTo>
                <a:lnTo>
                  <a:pt x="6643" y="10877"/>
                </a:lnTo>
                <a:close/>
                <a:moveTo>
                  <a:pt x="11047" y="10414"/>
                </a:moveTo>
                <a:lnTo>
                  <a:pt x="11169" y="10560"/>
                </a:lnTo>
                <a:lnTo>
                  <a:pt x="11388" y="10755"/>
                </a:lnTo>
                <a:lnTo>
                  <a:pt x="11607" y="10974"/>
                </a:lnTo>
                <a:lnTo>
                  <a:pt x="11656" y="11071"/>
                </a:lnTo>
                <a:lnTo>
                  <a:pt x="11461" y="11315"/>
                </a:lnTo>
                <a:lnTo>
                  <a:pt x="11242" y="11534"/>
                </a:lnTo>
                <a:lnTo>
                  <a:pt x="10999" y="11728"/>
                </a:lnTo>
                <a:lnTo>
                  <a:pt x="10731" y="11899"/>
                </a:lnTo>
                <a:lnTo>
                  <a:pt x="10707" y="11801"/>
                </a:lnTo>
                <a:lnTo>
                  <a:pt x="10682" y="11680"/>
                </a:lnTo>
                <a:lnTo>
                  <a:pt x="10585" y="11485"/>
                </a:lnTo>
                <a:lnTo>
                  <a:pt x="10463" y="11315"/>
                </a:lnTo>
                <a:lnTo>
                  <a:pt x="10317" y="11144"/>
                </a:lnTo>
                <a:lnTo>
                  <a:pt x="10634" y="10901"/>
                </a:lnTo>
                <a:lnTo>
                  <a:pt x="10707" y="11217"/>
                </a:lnTo>
                <a:lnTo>
                  <a:pt x="10731" y="11485"/>
                </a:lnTo>
                <a:lnTo>
                  <a:pt x="10780" y="11607"/>
                </a:lnTo>
                <a:lnTo>
                  <a:pt x="10828" y="11704"/>
                </a:lnTo>
                <a:lnTo>
                  <a:pt x="10853" y="11753"/>
                </a:lnTo>
                <a:lnTo>
                  <a:pt x="10926" y="11753"/>
                </a:lnTo>
                <a:lnTo>
                  <a:pt x="10950" y="11704"/>
                </a:lnTo>
                <a:lnTo>
                  <a:pt x="10999" y="11607"/>
                </a:lnTo>
                <a:lnTo>
                  <a:pt x="10974" y="11485"/>
                </a:lnTo>
                <a:lnTo>
                  <a:pt x="10926" y="11242"/>
                </a:lnTo>
                <a:lnTo>
                  <a:pt x="10828" y="11023"/>
                </a:lnTo>
                <a:lnTo>
                  <a:pt x="10731" y="10828"/>
                </a:lnTo>
                <a:lnTo>
                  <a:pt x="10901" y="10633"/>
                </a:lnTo>
                <a:lnTo>
                  <a:pt x="11047" y="10414"/>
                </a:lnTo>
                <a:close/>
                <a:moveTo>
                  <a:pt x="7252" y="11290"/>
                </a:moveTo>
                <a:lnTo>
                  <a:pt x="7446" y="11363"/>
                </a:lnTo>
                <a:lnTo>
                  <a:pt x="7641" y="11461"/>
                </a:lnTo>
                <a:lnTo>
                  <a:pt x="7568" y="11534"/>
                </a:lnTo>
                <a:lnTo>
                  <a:pt x="7422" y="11753"/>
                </a:lnTo>
                <a:lnTo>
                  <a:pt x="7276" y="11947"/>
                </a:lnTo>
                <a:lnTo>
                  <a:pt x="7033" y="11826"/>
                </a:lnTo>
                <a:lnTo>
                  <a:pt x="6789" y="11680"/>
                </a:lnTo>
                <a:lnTo>
                  <a:pt x="6911" y="11607"/>
                </a:lnTo>
                <a:lnTo>
                  <a:pt x="7033" y="11509"/>
                </a:lnTo>
                <a:lnTo>
                  <a:pt x="7252" y="11290"/>
                </a:lnTo>
                <a:close/>
                <a:moveTo>
                  <a:pt x="7908" y="11534"/>
                </a:moveTo>
                <a:lnTo>
                  <a:pt x="8200" y="11582"/>
                </a:lnTo>
                <a:lnTo>
                  <a:pt x="8127" y="11923"/>
                </a:lnTo>
                <a:lnTo>
                  <a:pt x="8127" y="12093"/>
                </a:lnTo>
                <a:lnTo>
                  <a:pt x="8127" y="12264"/>
                </a:lnTo>
                <a:lnTo>
                  <a:pt x="7884" y="12191"/>
                </a:lnTo>
                <a:lnTo>
                  <a:pt x="7641" y="12118"/>
                </a:lnTo>
                <a:lnTo>
                  <a:pt x="7738" y="11947"/>
                </a:lnTo>
                <a:lnTo>
                  <a:pt x="7811" y="11753"/>
                </a:lnTo>
                <a:lnTo>
                  <a:pt x="7908" y="11534"/>
                </a:lnTo>
                <a:close/>
                <a:moveTo>
                  <a:pt x="10123" y="11266"/>
                </a:moveTo>
                <a:lnTo>
                  <a:pt x="10244" y="11631"/>
                </a:lnTo>
                <a:lnTo>
                  <a:pt x="10317" y="11850"/>
                </a:lnTo>
                <a:lnTo>
                  <a:pt x="10342" y="11972"/>
                </a:lnTo>
                <a:lnTo>
                  <a:pt x="10390" y="12069"/>
                </a:lnTo>
                <a:lnTo>
                  <a:pt x="10147" y="12191"/>
                </a:lnTo>
                <a:lnTo>
                  <a:pt x="9879" y="12264"/>
                </a:lnTo>
                <a:lnTo>
                  <a:pt x="9904" y="12093"/>
                </a:lnTo>
                <a:lnTo>
                  <a:pt x="9928" y="11923"/>
                </a:lnTo>
                <a:lnTo>
                  <a:pt x="9928" y="11655"/>
                </a:lnTo>
                <a:lnTo>
                  <a:pt x="9904" y="11388"/>
                </a:lnTo>
                <a:lnTo>
                  <a:pt x="10123" y="11266"/>
                </a:lnTo>
                <a:close/>
                <a:moveTo>
                  <a:pt x="8833" y="11631"/>
                </a:moveTo>
                <a:lnTo>
                  <a:pt x="8760" y="11850"/>
                </a:lnTo>
                <a:lnTo>
                  <a:pt x="8736" y="12045"/>
                </a:lnTo>
                <a:lnTo>
                  <a:pt x="8687" y="12337"/>
                </a:lnTo>
                <a:lnTo>
                  <a:pt x="8517" y="12337"/>
                </a:lnTo>
                <a:lnTo>
                  <a:pt x="8541" y="11972"/>
                </a:lnTo>
                <a:lnTo>
                  <a:pt x="8541" y="11801"/>
                </a:lnTo>
                <a:lnTo>
                  <a:pt x="8541" y="11631"/>
                </a:lnTo>
                <a:close/>
                <a:moveTo>
                  <a:pt x="9660" y="11485"/>
                </a:moveTo>
                <a:lnTo>
                  <a:pt x="9612" y="11801"/>
                </a:lnTo>
                <a:lnTo>
                  <a:pt x="9563" y="12069"/>
                </a:lnTo>
                <a:lnTo>
                  <a:pt x="9539" y="12191"/>
                </a:lnTo>
                <a:lnTo>
                  <a:pt x="9563" y="12312"/>
                </a:lnTo>
                <a:lnTo>
                  <a:pt x="9174" y="12361"/>
                </a:lnTo>
                <a:lnTo>
                  <a:pt x="9149" y="12361"/>
                </a:lnTo>
                <a:lnTo>
                  <a:pt x="9149" y="12166"/>
                </a:lnTo>
                <a:lnTo>
                  <a:pt x="9174" y="11874"/>
                </a:lnTo>
                <a:lnTo>
                  <a:pt x="9174" y="11582"/>
                </a:lnTo>
                <a:lnTo>
                  <a:pt x="9222" y="11582"/>
                </a:lnTo>
                <a:lnTo>
                  <a:pt x="9441" y="11534"/>
                </a:lnTo>
                <a:lnTo>
                  <a:pt x="9660" y="11485"/>
                </a:lnTo>
                <a:close/>
                <a:moveTo>
                  <a:pt x="8517" y="4258"/>
                </a:moveTo>
                <a:lnTo>
                  <a:pt x="8225" y="4307"/>
                </a:lnTo>
                <a:lnTo>
                  <a:pt x="7957" y="4404"/>
                </a:lnTo>
                <a:lnTo>
                  <a:pt x="7690" y="4429"/>
                </a:lnTo>
                <a:lnTo>
                  <a:pt x="7422" y="4502"/>
                </a:lnTo>
                <a:lnTo>
                  <a:pt x="7154" y="4623"/>
                </a:lnTo>
                <a:lnTo>
                  <a:pt x="6911" y="4745"/>
                </a:lnTo>
                <a:lnTo>
                  <a:pt x="6668" y="4915"/>
                </a:lnTo>
                <a:lnTo>
                  <a:pt x="6424" y="5110"/>
                </a:lnTo>
                <a:lnTo>
                  <a:pt x="6205" y="5329"/>
                </a:lnTo>
                <a:lnTo>
                  <a:pt x="6011" y="5548"/>
                </a:lnTo>
                <a:lnTo>
                  <a:pt x="5792" y="5791"/>
                </a:lnTo>
                <a:lnTo>
                  <a:pt x="5621" y="6035"/>
                </a:lnTo>
                <a:lnTo>
                  <a:pt x="5281" y="6546"/>
                </a:lnTo>
                <a:lnTo>
                  <a:pt x="5013" y="7057"/>
                </a:lnTo>
                <a:lnTo>
                  <a:pt x="4818" y="7543"/>
                </a:lnTo>
                <a:lnTo>
                  <a:pt x="4697" y="7932"/>
                </a:lnTo>
                <a:lnTo>
                  <a:pt x="4648" y="8297"/>
                </a:lnTo>
                <a:lnTo>
                  <a:pt x="4624" y="8662"/>
                </a:lnTo>
                <a:lnTo>
                  <a:pt x="4624" y="9027"/>
                </a:lnTo>
                <a:lnTo>
                  <a:pt x="4672" y="9392"/>
                </a:lnTo>
                <a:lnTo>
                  <a:pt x="4745" y="9757"/>
                </a:lnTo>
                <a:lnTo>
                  <a:pt x="4867" y="10098"/>
                </a:lnTo>
                <a:lnTo>
                  <a:pt x="5013" y="10414"/>
                </a:lnTo>
                <a:lnTo>
                  <a:pt x="5183" y="10731"/>
                </a:lnTo>
                <a:lnTo>
                  <a:pt x="5402" y="11047"/>
                </a:lnTo>
                <a:lnTo>
                  <a:pt x="5621" y="11315"/>
                </a:lnTo>
                <a:lnTo>
                  <a:pt x="5889" y="11582"/>
                </a:lnTo>
                <a:lnTo>
                  <a:pt x="6157" y="11826"/>
                </a:lnTo>
                <a:lnTo>
                  <a:pt x="6449" y="12069"/>
                </a:lnTo>
                <a:lnTo>
                  <a:pt x="6765" y="12264"/>
                </a:lnTo>
                <a:lnTo>
                  <a:pt x="7106" y="12434"/>
                </a:lnTo>
                <a:lnTo>
                  <a:pt x="7446" y="12580"/>
                </a:lnTo>
                <a:lnTo>
                  <a:pt x="7787" y="12677"/>
                </a:lnTo>
                <a:lnTo>
                  <a:pt x="8127" y="12775"/>
                </a:lnTo>
                <a:lnTo>
                  <a:pt x="8492" y="12823"/>
                </a:lnTo>
                <a:lnTo>
                  <a:pt x="8833" y="12848"/>
                </a:lnTo>
                <a:lnTo>
                  <a:pt x="9174" y="12872"/>
                </a:lnTo>
                <a:lnTo>
                  <a:pt x="9539" y="12823"/>
                </a:lnTo>
                <a:lnTo>
                  <a:pt x="9879" y="12775"/>
                </a:lnTo>
                <a:lnTo>
                  <a:pt x="10196" y="12702"/>
                </a:lnTo>
                <a:lnTo>
                  <a:pt x="10536" y="12580"/>
                </a:lnTo>
                <a:lnTo>
                  <a:pt x="10828" y="12434"/>
                </a:lnTo>
                <a:lnTo>
                  <a:pt x="11145" y="12264"/>
                </a:lnTo>
                <a:lnTo>
                  <a:pt x="11412" y="12045"/>
                </a:lnTo>
                <a:lnTo>
                  <a:pt x="11680" y="11826"/>
                </a:lnTo>
                <a:lnTo>
                  <a:pt x="11923" y="11558"/>
                </a:lnTo>
                <a:lnTo>
                  <a:pt x="12167" y="11266"/>
                </a:lnTo>
                <a:lnTo>
                  <a:pt x="12337" y="10974"/>
                </a:lnTo>
                <a:lnTo>
                  <a:pt x="12507" y="10658"/>
                </a:lnTo>
                <a:lnTo>
                  <a:pt x="12653" y="10317"/>
                </a:lnTo>
                <a:lnTo>
                  <a:pt x="12775" y="9976"/>
                </a:lnTo>
                <a:lnTo>
                  <a:pt x="12872" y="9611"/>
                </a:lnTo>
                <a:lnTo>
                  <a:pt x="12921" y="9246"/>
                </a:lnTo>
                <a:lnTo>
                  <a:pt x="12970" y="8881"/>
                </a:lnTo>
                <a:lnTo>
                  <a:pt x="12994" y="8516"/>
                </a:lnTo>
                <a:lnTo>
                  <a:pt x="12970" y="8151"/>
                </a:lnTo>
                <a:lnTo>
                  <a:pt x="12945" y="7786"/>
                </a:lnTo>
                <a:lnTo>
                  <a:pt x="12872" y="7446"/>
                </a:lnTo>
                <a:lnTo>
                  <a:pt x="12751" y="7105"/>
                </a:lnTo>
                <a:lnTo>
                  <a:pt x="12629" y="6765"/>
                </a:lnTo>
                <a:lnTo>
                  <a:pt x="12459" y="6448"/>
                </a:lnTo>
                <a:lnTo>
                  <a:pt x="12264" y="6156"/>
                </a:lnTo>
                <a:lnTo>
                  <a:pt x="12045" y="5864"/>
                </a:lnTo>
                <a:lnTo>
                  <a:pt x="11656" y="5499"/>
                </a:lnTo>
                <a:lnTo>
                  <a:pt x="11193" y="5134"/>
                </a:lnTo>
                <a:lnTo>
                  <a:pt x="10950" y="4964"/>
                </a:lnTo>
                <a:lnTo>
                  <a:pt x="10707" y="4818"/>
                </a:lnTo>
                <a:lnTo>
                  <a:pt x="10439" y="4672"/>
                </a:lnTo>
                <a:lnTo>
                  <a:pt x="10171" y="4550"/>
                </a:lnTo>
                <a:lnTo>
                  <a:pt x="9904" y="4453"/>
                </a:lnTo>
                <a:lnTo>
                  <a:pt x="9636" y="4356"/>
                </a:lnTo>
                <a:lnTo>
                  <a:pt x="9344" y="4307"/>
                </a:lnTo>
                <a:lnTo>
                  <a:pt x="9076" y="4258"/>
                </a:lnTo>
                <a:close/>
                <a:moveTo>
                  <a:pt x="7519" y="487"/>
                </a:moveTo>
                <a:lnTo>
                  <a:pt x="7787" y="511"/>
                </a:lnTo>
                <a:lnTo>
                  <a:pt x="8590" y="511"/>
                </a:lnTo>
                <a:lnTo>
                  <a:pt x="9271" y="560"/>
                </a:lnTo>
                <a:lnTo>
                  <a:pt x="9612" y="584"/>
                </a:lnTo>
                <a:lnTo>
                  <a:pt x="9952" y="584"/>
                </a:lnTo>
                <a:lnTo>
                  <a:pt x="9928" y="779"/>
                </a:lnTo>
                <a:lnTo>
                  <a:pt x="9952" y="949"/>
                </a:lnTo>
                <a:lnTo>
                  <a:pt x="9636" y="852"/>
                </a:lnTo>
                <a:lnTo>
                  <a:pt x="9466" y="827"/>
                </a:lnTo>
                <a:lnTo>
                  <a:pt x="9295" y="803"/>
                </a:lnTo>
                <a:lnTo>
                  <a:pt x="9149" y="803"/>
                </a:lnTo>
                <a:lnTo>
                  <a:pt x="9003" y="852"/>
                </a:lnTo>
                <a:lnTo>
                  <a:pt x="8857" y="900"/>
                </a:lnTo>
                <a:lnTo>
                  <a:pt x="8736" y="998"/>
                </a:lnTo>
                <a:lnTo>
                  <a:pt x="8711" y="1046"/>
                </a:lnTo>
                <a:lnTo>
                  <a:pt x="8711" y="1095"/>
                </a:lnTo>
                <a:lnTo>
                  <a:pt x="8760" y="1119"/>
                </a:lnTo>
                <a:lnTo>
                  <a:pt x="8784" y="1144"/>
                </a:lnTo>
                <a:lnTo>
                  <a:pt x="9125" y="1144"/>
                </a:lnTo>
                <a:lnTo>
                  <a:pt x="9417" y="1168"/>
                </a:lnTo>
                <a:lnTo>
                  <a:pt x="9709" y="1241"/>
                </a:lnTo>
                <a:lnTo>
                  <a:pt x="10001" y="1363"/>
                </a:lnTo>
                <a:lnTo>
                  <a:pt x="10025" y="1533"/>
                </a:lnTo>
                <a:lnTo>
                  <a:pt x="10025" y="1533"/>
                </a:lnTo>
                <a:lnTo>
                  <a:pt x="9782" y="1509"/>
                </a:lnTo>
                <a:lnTo>
                  <a:pt x="9076" y="1484"/>
                </a:lnTo>
                <a:lnTo>
                  <a:pt x="8833" y="1436"/>
                </a:lnTo>
                <a:lnTo>
                  <a:pt x="8711" y="1460"/>
                </a:lnTo>
                <a:lnTo>
                  <a:pt x="8590" y="1509"/>
                </a:lnTo>
                <a:lnTo>
                  <a:pt x="8541" y="1557"/>
                </a:lnTo>
                <a:lnTo>
                  <a:pt x="8541" y="1606"/>
                </a:lnTo>
                <a:lnTo>
                  <a:pt x="8614" y="1703"/>
                </a:lnTo>
                <a:lnTo>
                  <a:pt x="8687" y="1801"/>
                </a:lnTo>
                <a:lnTo>
                  <a:pt x="8809" y="1849"/>
                </a:lnTo>
                <a:lnTo>
                  <a:pt x="8930" y="1898"/>
                </a:lnTo>
                <a:lnTo>
                  <a:pt x="9174" y="1922"/>
                </a:lnTo>
                <a:lnTo>
                  <a:pt x="9417" y="1947"/>
                </a:lnTo>
                <a:lnTo>
                  <a:pt x="9733" y="1995"/>
                </a:lnTo>
                <a:lnTo>
                  <a:pt x="10098" y="2044"/>
                </a:lnTo>
                <a:lnTo>
                  <a:pt x="10147" y="2409"/>
                </a:lnTo>
                <a:lnTo>
                  <a:pt x="9952" y="2360"/>
                </a:lnTo>
                <a:lnTo>
                  <a:pt x="9782" y="2312"/>
                </a:lnTo>
                <a:lnTo>
                  <a:pt x="9417" y="2263"/>
                </a:lnTo>
                <a:lnTo>
                  <a:pt x="9149" y="2214"/>
                </a:lnTo>
                <a:lnTo>
                  <a:pt x="8882" y="2214"/>
                </a:lnTo>
                <a:lnTo>
                  <a:pt x="8833" y="2239"/>
                </a:lnTo>
                <a:lnTo>
                  <a:pt x="8809" y="2263"/>
                </a:lnTo>
                <a:lnTo>
                  <a:pt x="8809" y="2312"/>
                </a:lnTo>
                <a:lnTo>
                  <a:pt x="8809" y="2336"/>
                </a:lnTo>
                <a:lnTo>
                  <a:pt x="8882" y="2458"/>
                </a:lnTo>
                <a:lnTo>
                  <a:pt x="8979" y="2555"/>
                </a:lnTo>
                <a:lnTo>
                  <a:pt x="9101" y="2628"/>
                </a:lnTo>
                <a:lnTo>
                  <a:pt x="9247" y="2652"/>
                </a:lnTo>
                <a:lnTo>
                  <a:pt x="9636" y="2750"/>
                </a:lnTo>
                <a:lnTo>
                  <a:pt x="10025" y="2798"/>
                </a:lnTo>
                <a:lnTo>
                  <a:pt x="10171" y="2798"/>
                </a:lnTo>
                <a:lnTo>
                  <a:pt x="10220" y="2750"/>
                </a:lnTo>
                <a:lnTo>
                  <a:pt x="10244" y="2725"/>
                </a:lnTo>
                <a:lnTo>
                  <a:pt x="10317" y="2871"/>
                </a:lnTo>
                <a:lnTo>
                  <a:pt x="10366" y="2944"/>
                </a:lnTo>
                <a:lnTo>
                  <a:pt x="10439" y="2993"/>
                </a:lnTo>
                <a:lnTo>
                  <a:pt x="10585" y="2993"/>
                </a:lnTo>
                <a:lnTo>
                  <a:pt x="10877" y="3066"/>
                </a:lnTo>
                <a:lnTo>
                  <a:pt x="11145" y="3188"/>
                </a:lnTo>
                <a:lnTo>
                  <a:pt x="11388" y="3334"/>
                </a:lnTo>
                <a:lnTo>
                  <a:pt x="11631" y="3504"/>
                </a:lnTo>
                <a:lnTo>
                  <a:pt x="11704" y="3528"/>
                </a:lnTo>
                <a:lnTo>
                  <a:pt x="11753" y="3553"/>
                </a:lnTo>
                <a:lnTo>
                  <a:pt x="11875" y="3553"/>
                </a:lnTo>
                <a:lnTo>
                  <a:pt x="11972" y="3480"/>
                </a:lnTo>
                <a:lnTo>
                  <a:pt x="12021" y="3382"/>
                </a:lnTo>
                <a:lnTo>
                  <a:pt x="12167" y="3309"/>
                </a:lnTo>
                <a:lnTo>
                  <a:pt x="12288" y="3212"/>
                </a:lnTo>
                <a:lnTo>
                  <a:pt x="12532" y="3017"/>
                </a:lnTo>
                <a:lnTo>
                  <a:pt x="13043" y="2652"/>
                </a:lnTo>
                <a:lnTo>
                  <a:pt x="13335" y="2458"/>
                </a:lnTo>
                <a:lnTo>
                  <a:pt x="13602" y="2336"/>
                </a:lnTo>
                <a:lnTo>
                  <a:pt x="13675" y="2287"/>
                </a:lnTo>
                <a:lnTo>
                  <a:pt x="13724" y="2239"/>
                </a:lnTo>
                <a:lnTo>
                  <a:pt x="13846" y="2312"/>
                </a:lnTo>
                <a:lnTo>
                  <a:pt x="14162" y="2555"/>
                </a:lnTo>
                <a:lnTo>
                  <a:pt x="14454" y="2823"/>
                </a:lnTo>
                <a:lnTo>
                  <a:pt x="14722" y="3090"/>
                </a:lnTo>
                <a:lnTo>
                  <a:pt x="14989" y="3358"/>
                </a:lnTo>
                <a:lnTo>
                  <a:pt x="15087" y="3504"/>
                </a:lnTo>
                <a:lnTo>
                  <a:pt x="15208" y="3626"/>
                </a:lnTo>
                <a:lnTo>
                  <a:pt x="14989" y="3869"/>
                </a:lnTo>
                <a:lnTo>
                  <a:pt x="14892" y="3747"/>
                </a:lnTo>
                <a:lnTo>
                  <a:pt x="14746" y="3626"/>
                </a:lnTo>
                <a:lnTo>
                  <a:pt x="14478" y="3431"/>
                </a:lnTo>
                <a:lnTo>
                  <a:pt x="14381" y="3334"/>
                </a:lnTo>
                <a:lnTo>
                  <a:pt x="14235" y="3261"/>
                </a:lnTo>
                <a:lnTo>
                  <a:pt x="14113" y="3212"/>
                </a:lnTo>
                <a:lnTo>
                  <a:pt x="13919" y="3212"/>
                </a:lnTo>
                <a:lnTo>
                  <a:pt x="13894" y="3261"/>
                </a:lnTo>
                <a:lnTo>
                  <a:pt x="13870" y="3309"/>
                </a:lnTo>
                <a:lnTo>
                  <a:pt x="13894" y="3358"/>
                </a:lnTo>
                <a:lnTo>
                  <a:pt x="13967" y="3455"/>
                </a:lnTo>
                <a:lnTo>
                  <a:pt x="14040" y="3553"/>
                </a:lnTo>
                <a:lnTo>
                  <a:pt x="14259" y="3723"/>
                </a:lnTo>
                <a:lnTo>
                  <a:pt x="14503" y="3966"/>
                </a:lnTo>
                <a:lnTo>
                  <a:pt x="14624" y="4064"/>
                </a:lnTo>
                <a:lnTo>
                  <a:pt x="14770" y="4161"/>
                </a:lnTo>
                <a:lnTo>
                  <a:pt x="14600" y="4429"/>
                </a:lnTo>
                <a:lnTo>
                  <a:pt x="14454" y="4283"/>
                </a:lnTo>
                <a:lnTo>
                  <a:pt x="14332" y="4137"/>
                </a:lnTo>
                <a:lnTo>
                  <a:pt x="14235" y="4015"/>
                </a:lnTo>
                <a:lnTo>
                  <a:pt x="14138" y="3893"/>
                </a:lnTo>
                <a:lnTo>
                  <a:pt x="14016" y="3820"/>
                </a:lnTo>
                <a:lnTo>
                  <a:pt x="13894" y="3747"/>
                </a:lnTo>
                <a:lnTo>
                  <a:pt x="13846" y="3747"/>
                </a:lnTo>
                <a:lnTo>
                  <a:pt x="13821" y="3772"/>
                </a:lnTo>
                <a:lnTo>
                  <a:pt x="13797" y="3820"/>
                </a:lnTo>
                <a:lnTo>
                  <a:pt x="13797" y="3845"/>
                </a:lnTo>
                <a:lnTo>
                  <a:pt x="13821" y="3991"/>
                </a:lnTo>
                <a:lnTo>
                  <a:pt x="13894" y="4137"/>
                </a:lnTo>
                <a:lnTo>
                  <a:pt x="14040" y="4429"/>
                </a:lnTo>
                <a:lnTo>
                  <a:pt x="14186" y="4623"/>
                </a:lnTo>
                <a:lnTo>
                  <a:pt x="14332" y="4794"/>
                </a:lnTo>
                <a:lnTo>
                  <a:pt x="14235" y="4964"/>
                </a:lnTo>
                <a:lnTo>
                  <a:pt x="14089" y="5159"/>
                </a:lnTo>
                <a:lnTo>
                  <a:pt x="13967" y="4964"/>
                </a:lnTo>
                <a:lnTo>
                  <a:pt x="13821" y="4769"/>
                </a:lnTo>
                <a:lnTo>
                  <a:pt x="13675" y="4599"/>
                </a:lnTo>
                <a:lnTo>
                  <a:pt x="13554" y="4380"/>
                </a:lnTo>
                <a:lnTo>
                  <a:pt x="13505" y="4331"/>
                </a:lnTo>
                <a:lnTo>
                  <a:pt x="13432" y="4307"/>
                </a:lnTo>
                <a:lnTo>
                  <a:pt x="13359" y="4307"/>
                </a:lnTo>
                <a:lnTo>
                  <a:pt x="13335" y="4356"/>
                </a:lnTo>
                <a:lnTo>
                  <a:pt x="13310" y="4380"/>
                </a:lnTo>
                <a:lnTo>
                  <a:pt x="13310" y="4526"/>
                </a:lnTo>
                <a:lnTo>
                  <a:pt x="13335" y="4648"/>
                </a:lnTo>
                <a:lnTo>
                  <a:pt x="13383" y="4769"/>
                </a:lnTo>
                <a:lnTo>
                  <a:pt x="13456" y="4891"/>
                </a:lnTo>
                <a:lnTo>
                  <a:pt x="13846" y="5548"/>
                </a:lnTo>
                <a:lnTo>
                  <a:pt x="13919" y="5597"/>
                </a:lnTo>
                <a:lnTo>
                  <a:pt x="13992" y="5621"/>
                </a:lnTo>
                <a:lnTo>
                  <a:pt x="14016" y="5645"/>
                </a:lnTo>
                <a:lnTo>
                  <a:pt x="14065" y="5670"/>
                </a:lnTo>
                <a:lnTo>
                  <a:pt x="14186" y="5986"/>
                </a:lnTo>
                <a:lnTo>
                  <a:pt x="14259" y="6302"/>
                </a:lnTo>
                <a:lnTo>
                  <a:pt x="14284" y="6497"/>
                </a:lnTo>
                <a:lnTo>
                  <a:pt x="14284" y="6692"/>
                </a:lnTo>
                <a:lnTo>
                  <a:pt x="14308" y="6886"/>
                </a:lnTo>
                <a:lnTo>
                  <a:pt x="14332" y="7081"/>
                </a:lnTo>
                <a:lnTo>
                  <a:pt x="14381" y="7154"/>
                </a:lnTo>
                <a:lnTo>
                  <a:pt x="14454" y="7203"/>
                </a:lnTo>
                <a:lnTo>
                  <a:pt x="14527" y="7227"/>
                </a:lnTo>
                <a:lnTo>
                  <a:pt x="14624" y="7227"/>
                </a:lnTo>
                <a:lnTo>
                  <a:pt x="14722" y="7276"/>
                </a:lnTo>
                <a:lnTo>
                  <a:pt x="14843" y="7300"/>
                </a:lnTo>
                <a:lnTo>
                  <a:pt x="15111" y="7348"/>
                </a:lnTo>
                <a:lnTo>
                  <a:pt x="15598" y="7373"/>
                </a:lnTo>
                <a:lnTo>
                  <a:pt x="15962" y="7446"/>
                </a:lnTo>
                <a:lnTo>
                  <a:pt x="16352" y="7519"/>
                </a:lnTo>
                <a:lnTo>
                  <a:pt x="16571" y="7592"/>
                </a:lnTo>
                <a:lnTo>
                  <a:pt x="16692" y="7640"/>
                </a:lnTo>
                <a:lnTo>
                  <a:pt x="16814" y="7640"/>
                </a:lnTo>
                <a:lnTo>
                  <a:pt x="16765" y="7957"/>
                </a:lnTo>
                <a:lnTo>
                  <a:pt x="16765" y="8249"/>
                </a:lnTo>
                <a:lnTo>
                  <a:pt x="16765" y="8857"/>
                </a:lnTo>
                <a:lnTo>
                  <a:pt x="16765" y="9344"/>
                </a:lnTo>
                <a:lnTo>
                  <a:pt x="16765" y="9587"/>
                </a:lnTo>
                <a:lnTo>
                  <a:pt x="16790" y="9855"/>
                </a:lnTo>
                <a:lnTo>
                  <a:pt x="16522" y="9855"/>
                </a:lnTo>
                <a:lnTo>
                  <a:pt x="16571" y="9757"/>
                </a:lnTo>
                <a:lnTo>
                  <a:pt x="16546" y="9636"/>
                </a:lnTo>
                <a:lnTo>
                  <a:pt x="16522" y="9417"/>
                </a:lnTo>
                <a:lnTo>
                  <a:pt x="16473" y="9125"/>
                </a:lnTo>
                <a:lnTo>
                  <a:pt x="16449" y="9003"/>
                </a:lnTo>
                <a:lnTo>
                  <a:pt x="16400" y="8857"/>
                </a:lnTo>
                <a:lnTo>
                  <a:pt x="16376" y="8833"/>
                </a:lnTo>
                <a:lnTo>
                  <a:pt x="16327" y="8808"/>
                </a:lnTo>
                <a:lnTo>
                  <a:pt x="16279" y="8833"/>
                </a:lnTo>
                <a:lnTo>
                  <a:pt x="16254" y="8857"/>
                </a:lnTo>
                <a:lnTo>
                  <a:pt x="16206" y="9003"/>
                </a:lnTo>
                <a:lnTo>
                  <a:pt x="16181" y="9125"/>
                </a:lnTo>
                <a:lnTo>
                  <a:pt x="16133" y="9417"/>
                </a:lnTo>
                <a:lnTo>
                  <a:pt x="16133" y="9660"/>
                </a:lnTo>
                <a:lnTo>
                  <a:pt x="16157" y="9782"/>
                </a:lnTo>
                <a:lnTo>
                  <a:pt x="16206" y="9903"/>
                </a:lnTo>
                <a:lnTo>
                  <a:pt x="15768" y="9928"/>
                </a:lnTo>
                <a:lnTo>
                  <a:pt x="15671" y="9928"/>
                </a:lnTo>
                <a:lnTo>
                  <a:pt x="15719" y="9806"/>
                </a:lnTo>
                <a:lnTo>
                  <a:pt x="15768" y="9538"/>
                </a:lnTo>
                <a:lnTo>
                  <a:pt x="15841" y="9246"/>
                </a:lnTo>
                <a:lnTo>
                  <a:pt x="15865" y="8954"/>
                </a:lnTo>
                <a:lnTo>
                  <a:pt x="15841" y="8906"/>
                </a:lnTo>
                <a:lnTo>
                  <a:pt x="15817" y="8881"/>
                </a:lnTo>
                <a:lnTo>
                  <a:pt x="15744" y="8808"/>
                </a:lnTo>
                <a:lnTo>
                  <a:pt x="15671" y="8808"/>
                </a:lnTo>
                <a:lnTo>
                  <a:pt x="15622" y="8857"/>
                </a:lnTo>
                <a:lnTo>
                  <a:pt x="15573" y="8930"/>
                </a:lnTo>
                <a:lnTo>
                  <a:pt x="15427" y="9441"/>
                </a:lnTo>
                <a:lnTo>
                  <a:pt x="15330" y="9709"/>
                </a:lnTo>
                <a:lnTo>
                  <a:pt x="15330" y="9830"/>
                </a:lnTo>
                <a:lnTo>
                  <a:pt x="15330" y="9903"/>
                </a:lnTo>
                <a:lnTo>
                  <a:pt x="15354" y="9928"/>
                </a:lnTo>
                <a:lnTo>
                  <a:pt x="15135" y="9952"/>
                </a:lnTo>
                <a:lnTo>
                  <a:pt x="14916" y="9976"/>
                </a:lnTo>
                <a:lnTo>
                  <a:pt x="14965" y="9636"/>
                </a:lnTo>
                <a:lnTo>
                  <a:pt x="14989" y="9344"/>
                </a:lnTo>
                <a:lnTo>
                  <a:pt x="14989" y="9173"/>
                </a:lnTo>
                <a:lnTo>
                  <a:pt x="14941" y="9027"/>
                </a:lnTo>
                <a:lnTo>
                  <a:pt x="14916" y="8979"/>
                </a:lnTo>
                <a:lnTo>
                  <a:pt x="14868" y="8954"/>
                </a:lnTo>
                <a:lnTo>
                  <a:pt x="14819" y="8954"/>
                </a:lnTo>
                <a:lnTo>
                  <a:pt x="14770" y="8979"/>
                </a:lnTo>
                <a:lnTo>
                  <a:pt x="14697" y="9100"/>
                </a:lnTo>
                <a:lnTo>
                  <a:pt x="14649" y="9198"/>
                </a:lnTo>
                <a:lnTo>
                  <a:pt x="14600" y="9465"/>
                </a:lnTo>
                <a:lnTo>
                  <a:pt x="14405" y="10171"/>
                </a:lnTo>
                <a:lnTo>
                  <a:pt x="14405" y="10244"/>
                </a:lnTo>
                <a:lnTo>
                  <a:pt x="14430" y="10317"/>
                </a:lnTo>
                <a:lnTo>
                  <a:pt x="14284" y="10585"/>
                </a:lnTo>
                <a:lnTo>
                  <a:pt x="14162" y="10877"/>
                </a:lnTo>
                <a:lnTo>
                  <a:pt x="14065" y="11047"/>
                </a:lnTo>
                <a:lnTo>
                  <a:pt x="13943" y="11193"/>
                </a:lnTo>
                <a:lnTo>
                  <a:pt x="13724" y="11461"/>
                </a:lnTo>
                <a:lnTo>
                  <a:pt x="13675" y="11558"/>
                </a:lnTo>
                <a:lnTo>
                  <a:pt x="13675" y="11631"/>
                </a:lnTo>
                <a:lnTo>
                  <a:pt x="13675" y="11704"/>
                </a:lnTo>
                <a:lnTo>
                  <a:pt x="13724" y="11753"/>
                </a:lnTo>
                <a:lnTo>
                  <a:pt x="13773" y="11801"/>
                </a:lnTo>
                <a:lnTo>
                  <a:pt x="13846" y="11826"/>
                </a:lnTo>
                <a:lnTo>
                  <a:pt x="13919" y="11826"/>
                </a:lnTo>
                <a:lnTo>
                  <a:pt x="13992" y="11777"/>
                </a:lnTo>
                <a:lnTo>
                  <a:pt x="14113" y="11972"/>
                </a:lnTo>
                <a:lnTo>
                  <a:pt x="14259" y="12142"/>
                </a:lnTo>
                <a:lnTo>
                  <a:pt x="14551" y="12507"/>
                </a:lnTo>
                <a:lnTo>
                  <a:pt x="14868" y="12945"/>
                </a:lnTo>
                <a:lnTo>
                  <a:pt x="15135" y="13407"/>
                </a:lnTo>
                <a:lnTo>
                  <a:pt x="14941" y="13651"/>
                </a:lnTo>
                <a:lnTo>
                  <a:pt x="14722" y="13894"/>
                </a:lnTo>
                <a:lnTo>
                  <a:pt x="14284" y="14332"/>
                </a:lnTo>
                <a:lnTo>
                  <a:pt x="13943" y="14673"/>
                </a:lnTo>
                <a:lnTo>
                  <a:pt x="13773" y="14843"/>
                </a:lnTo>
                <a:lnTo>
                  <a:pt x="13627" y="15038"/>
                </a:lnTo>
                <a:lnTo>
                  <a:pt x="13383" y="14867"/>
                </a:lnTo>
                <a:lnTo>
                  <a:pt x="13578" y="14794"/>
                </a:lnTo>
                <a:lnTo>
                  <a:pt x="13748" y="14673"/>
                </a:lnTo>
                <a:lnTo>
                  <a:pt x="14040" y="14478"/>
                </a:lnTo>
                <a:lnTo>
                  <a:pt x="14113" y="14429"/>
                </a:lnTo>
                <a:lnTo>
                  <a:pt x="14138" y="14356"/>
                </a:lnTo>
                <a:lnTo>
                  <a:pt x="14138" y="14283"/>
                </a:lnTo>
                <a:lnTo>
                  <a:pt x="14113" y="14235"/>
                </a:lnTo>
                <a:lnTo>
                  <a:pt x="14065" y="14186"/>
                </a:lnTo>
                <a:lnTo>
                  <a:pt x="14016" y="14162"/>
                </a:lnTo>
                <a:lnTo>
                  <a:pt x="13943" y="14137"/>
                </a:lnTo>
                <a:lnTo>
                  <a:pt x="13870" y="14162"/>
                </a:lnTo>
                <a:lnTo>
                  <a:pt x="13602" y="14308"/>
                </a:lnTo>
                <a:lnTo>
                  <a:pt x="13335" y="14478"/>
                </a:lnTo>
                <a:lnTo>
                  <a:pt x="13043" y="14624"/>
                </a:lnTo>
                <a:lnTo>
                  <a:pt x="12897" y="14527"/>
                </a:lnTo>
                <a:lnTo>
                  <a:pt x="12945" y="14502"/>
                </a:lnTo>
                <a:lnTo>
                  <a:pt x="13213" y="14332"/>
                </a:lnTo>
                <a:lnTo>
                  <a:pt x="13310" y="14210"/>
                </a:lnTo>
                <a:lnTo>
                  <a:pt x="13383" y="14113"/>
                </a:lnTo>
                <a:lnTo>
                  <a:pt x="13408" y="14040"/>
                </a:lnTo>
                <a:lnTo>
                  <a:pt x="13408" y="13967"/>
                </a:lnTo>
                <a:lnTo>
                  <a:pt x="13383" y="13918"/>
                </a:lnTo>
                <a:lnTo>
                  <a:pt x="13359" y="13845"/>
                </a:lnTo>
                <a:lnTo>
                  <a:pt x="13310" y="13821"/>
                </a:lnTo>
                <a:lnTo>
                  <a:pt x="13237" y="13797"/>
                </a:lnTo>
                <a:lnTo>
                  <a:pt x="13189" y="13797"/>
                </a:lnTo>
                <a:lnTo>
                  <a:pt x="13116" y="13821"/>
                </a:lnTo>
                <a:lnTo>
                  <a:pt x="13018" y="13894"/>
                </a:lnTo>
                <a:lnTo>
                  <a:pt x="12921" y="13991"/>
                </a:lnTo>
                <a:lnTo>
                  <a:pt x="12799" y="14089"/>
                </a:lnTo>
                <a:lnTo>
                  <a:pt x="12702" y="14162"/>
                </a:lnTo>
                <a:lnTo>
                  <a:pt x="12556" y="14283"/>
                </a:lnTo>
                <a:lnTo>
                  <a:pt x="12264" y="14040"/>
                </a:lnTo>
                <a:lnTo>
                  <a:pt x="12532" y="13870"/>
                </a:lnTo>
                <a:lnTo>
                  <a:pt x="12653" y="13797"/>
                </a:lnTo>
                <a:lnTo>
                  <a:pt x="12799" y="13699"/>
                </a:lnTo>
                <a:lnTo>
                  <a:pt x="12848" y="13651"/>
                </a:lnTo>
                <a:lnTo>
                  <a:pt x="12897" y="13578"/>
                </a:lnTo>
                <a:lnTo>
                  <a:pt x="12921" y="13505"/>
                </a:lnTo>
                <a:lnTo>
                  <a:pt x="12897" y="13432"/>
                </a:lnTo>
                <a:lnTo>
                  <a:pt x="12872" y="13359"/>
                </a:lnTo>
                <a:lnTo>
                  <a:pt x="12824" y="13334"/>
                </a:lnTo>
                <a:lnTo>
                  <a:pt x="12702" y="13334"/>
                </a:lnTo>
                <a:lnTo>
                  <a:pt x="12556" y="13407"/>
                </a:lnTo>
                <a:lnTo>
                  <a:pt x="12459" y="13480"/>
                </a:lnTo>
                <a:lnTo>
                  <a:pt x="12167" y="13651"/>
                </a:lnTo>
                <a:lnTo>
                  <a:pt x="11899" y="13821"/>
                </a:lnTo>
                <a:lnTo>
                  <a:pt x="11777" y="13797"/>
                </a:lnTo>
                <a:lnTo>
                  <a:pt x="11680" y="13772"/>
                </a:lnTo>
                <a:lnTo>
                  <a:pt x="11607" y="13797"/>
                </a:lnTo>
                <a:lnTo>
                  <a:pt x="11558" y="13845"/>
                </a:lnTo>
                <a:lnTo>
                  <a:pt x="11510" y="13821"/>
                </a:lnTo>
                <a:lnTo>
                  <a:pt x="11437" y="13845"/>
                </a:lnTo>
                <a:lnTo>
                  <a:pt x="11388" y="13845"/>
                </a:lnTo>
                <a:lnTo>
                  <a:pt x="11266" y="13918"/>
                </a:lnTo>
                <a:lnTo>
                  <a:pt x="11120" y="14016"/>
                </a:lnTo>
                <a:lnTo>
                  <a:pt x="10974" y="14064"/>
                </a:lnTo>
                <a:lnTo>
                  <a:pt x="10682" y="14137"/>
                </a:lnTo>
                <a:lnTo>
                  <a:pt x="10536" y="14186"/>
                </a:lnTo>
                <a:lnTo>
                  <a:pt x="10415" y="14283"/>
                </a:lnTo>
                <a:lnTo>
                  <a:pt x="10269" y="14283"/>
                </a:lnTo>
                <a:lnTo>
                  <a:pt x="10220" y="14332"/>
                </a:lnTo>
                <a:lnTo>
                  <a:pt x="10171" y="14405"/>
                </a:lnTo>
                <a:lnTo>
                  <a:pt x="10171" y="14429"/>
                </a:lnTo>
                <a:lnTo>
                  <a:pt x="10123" y="14429"/>
                </a:lnTo>
                <a:lnTo>
                  <a:pt x="10001" y="14478"/>
                </a:lnTo>
                <a:lnTo>
                  <a:pt x="9879" y="14527"/>
                </a:lnTo>
                <a:lnTo>
                  <a:pt x="9636" y="14648"/>
                </a:lnTo>
                <a:lnTo>
                  <a:pt x="9514" y="14697"/>
                </a:lnTo>
                <a:lnTo>
                  <a:pt x="9393" y="14721"/>
                </a:lnTo>
                <a:lnTo>
                  <a:pt x="9271" y="14746"/>
                </a:lnTo>
                <a:lnTo>
                  <a:pt x="9149" y="14794"/>
                </a:lnTo>
                <a:lnTo>
                  <a:pt x="9101" y="14867"/>
                </a:lnTo>
                <a:lnTo>
                  <a:pt x="9101" y="14892"/>
                </a:lnTo>
                <a:lnTo>
                  <a:pt x="9125" y="14940"/>
                </a:lnTo>
                <a:lnTo>
                  <a:pt x="9198" y="15013"/>
                </a:lnTo>
                <a:lnTo>
                  <a:pt x="9295" y="15062"/>
                </a:lnTo>
                <a:lnTo>
                  <a:pt x="9417" y="15086"/>
                </a:lnTo>
                <a:lnTo>
                  <a:pt x="9539" y="15062"/>
                </a:lnTo>
                <a:lnTo>
                  <a:pt x="9685" y="15038"/>
                </a:lnTo>
                <a:lnTo>
                  <a:pt x="9831" y="14989"/>
                </a:lnTo>
                <a:lnTo>
                  <a:pt x="10098" y="14843"/>
                </a:lnTo>
                <a:lnTo>
                  <a:pt x="10074" y="14989"/>
                </a:lnTo>
                <a:lnTo>
                  <a:pt x="9879" y="15086"/>
                </a:lnTo>
                <a:lnTo>
                  <a:pt x="9660" y="15208"/>
                </a:lnTo>
                <a:lnTo>
                  <a:pt x="9417" y="15281"/>
                </a:lnTo>
                <a:lnTo>
                  <a:pt x="9295" y="15330"/>
                </a:lnTo>
                <a:lnTo>
                  <a:pt x="9198" y="15403"/>
                </a:lnTo>
                <a:lnTo>
                  <a:pt x="9174" y="15476"/>
                </a:lnTo>
                <a:lnTo>
                  <a:pt x="9198" y="15500"/>
                </a:lnTo>
                <a:lnTo>
                  <a:pt x="9198" y="15548"/>
                </a:lnTo>
                <a:lnTo>
                  <a:pt x="9271" y="15597"/>
                </a:lnTo>
                <a:lnTo>
                  <a:pt x="9344" y="15621"/>
                </a:lnTo>
                <a:lnTo>
                  <a:pt x="9417" y="15646"/>
                </a:lnTo>
                <a:lnTo>
                  <a:pt x="9514" y="15621"/>
                </a:lnTo>
                <a:lnTo>
                  <a:pt x="9685" y="15597"/>
                </a:lnTo>
                <a:lnTo>
                  <a:pt x="9831" y="15548"/>
                </a:lnTo>
                <a:lnTo>
                  <a:pt x="10001" y="15476"/>
                </a:lnTo>
                <a:lnTo>
                  <a:pt x="9977" y="15767"/>
                </a:lnTo>
                <a:lnTo>
                  <a:pt x="9952" y="15792"/>
                </a:lnTo>
                <a:lnTo>
                  <a:pt x="9904" y="15816"/>
                </a:lnTo>
                <a:lnTo>
                  <a:pt x="9636" y="15913"/>
                </a:lnTo>
                <a:lnTo>
                  <a:pt x="9368" y="15986"/>
                </a:lnTo>
                <a:lnTo>
                  <a:pt x="9198" y="16011"/>
                </a:lnTo>
                <a:lnTo>
                  <a:pt x="9125" y="16059"/>
                </a:lnTo>
                <a:lnTo>
                  <a:pt x="9101" y="16084"/>
                </a:lnTo>
                <a:lnTo>
                  <a:pt x="9076" y="16108"/>
                </a:lnTo>
                <a:lnTo>
                  <a:pt x="9076" y="16181"/>
                </a:lnTo>
                <a:lnTo>
                  <a:pt x="9101" y="16205"/>
                </a:lnTo>
                <a:lnTo>
                  <a:pt x="9198" y="16254"/>
                </a:lnTo>
                <a:lnTo>
                  <a:pt x="9295" y="16303"/>
                </a:lnTo>
                <a:lnTo>
                  <a:pt x="9636" y="16303"/>
                </a:lnTo>
                <a:lnTo>
                  <a:pt x="9855" y="16230"/>
                </a:lnTo>
                <a:lnTo>
                  <a:pt x="9831" y="16424"/>
                </a:lnTo>
                <a:lnTo>
                  <a:pt x="9831" y="16643"/>
                </a:lnTo>
                <a:lnTo>
                  <a:pt x="9271" y="16668"/>
                </a:lnTo>
                <a:lnTo>
                  <a:pt x="8711" y="16692"/>
                </a:lnTo>
                <a:lnTo>
                  <a:pt x="7981" y="16692"/>
                </a:lnTo>
                <a:lnTo>
                  <a:pt x="7738" y="16716"/>
                </a:lnTo>
                <a:lnTo>
                  <a:pt x="7763" y="16595"/>
                </a:lnTo>
                <a:lnTo>
                  <a:pt x="7763" y="16449"/>
                </a:lnTo>
                <a:lnTo>
                  <a:pt x="7738" y="16181"/>
                </a:lnTo>
                <a:lnTo>
                  <a:pt x="7641" y="15694"/>
                </a:lnTo>
                <a:lnTo>
                  <a:pt x="7592" y="15330"/>
                </a:lnTo>
                <a:lnTo>
                  <a:pt x="7519" y="14892"/>
                </a:lnTo>
                <a:lnTo>
                  <a:pt x="7471" y="14673"/>
                </a:lnTo>
                <a:lnTo>
                  <a:pt x="7373" y="14502"/>
                </a:lnTo>
                <a:lnTo>
                  <a:pt x="7276" y="14356"/>
                </a:lnTo>
                <a:lnTo>
                  <a:pt x="7203" y="14308"/>
                </a:lnTo>
                <a:lnTo>
                  <a:pt x="7130" y="14259"/>
                </a:lnTo>
                <a:lnTo>
                  <a:pt x="7033" y="14259"/>
                </a:lnTo>
                <a:lnTo>
                  <a:pt x="6960" y="14283"/>
                </a:lnTo>
                <a:lnTo>
                  <a:pt x="6716" y="14210"/>
                </a:lnTo>
                <a:lnTo>
                  <a:pt x="6497" y="14137"/>
                </a:lnTo>
                <a:lnTo>
                  <a:pt x="6327" y="14064"/>
                </a:lnTo>
                <a:lnTo>
                  <a:pt x="6157" y="13991"/>
                </a:lnTo>
                <a:lnTo>
                  <a:pt x="5986" y="13918"/>
                </a:lnTo>
                <a:lnTo>
                  <a:pt x="5816" y="13845"/>
                </a:lnTo>
                <a:lnTo>
                  <a:pt x="5743" y="13772"/>
                </a:lnTo>
                <a:lnTo>
                  <a:pt x="5646" y="13724"/>
                </a:lnTo>
                <a:lnTo>
                  <a:pt x="5597" y="13699"/>
                </a:lnTo>
                <a:lnTo>
                  <a:pt x="5548" y="13724"/>
                </a:lnTo>
                <a:lnTo>
                  <a:pt x="5500" y="13748"/>
                </a:lnTo>
                <a:lnTo>
                  <a:pt x="5427" y="13772"/>
                </a:lnTo>
                <a:lnTo>
                  <a:pt x="5062" y="13602"/>
                </a:lnTo>
                <a:lnTo>
                  <a:pt x="4843" y="13505"/>
                </a:lnTo>
                <a:lnTo>
                  <a:pt x="4721" y="13480"/>
                </a:lnTo>
                <a:lnTo>
                  <a:pt x="4648" y="13480"/>
                </a:lnTo>
                <a:lnTo>
                  <a:pt x="4599" y="13505"/>
                </a:lnTo>
                <a:lnTo>
                  <a:pt x="4551" y="13529"/>
                </a:lnTo>
                <a:lnTo>
                  <a:pt x="4526" y="13602"/>
                </a:lnTo>
                <a:lnTo>
                  <a:pt x="4551" y="13651"/>
                </a:lnTo>
                <a:lnTo>
                  <a:pt x="4575" y="13724"/>
                </a:lnTo>
                <a:lnTo>
                  <a:pt x="4672" y="13821"/>
                </a:lnTo>
                <a:lnTo>
                  <a:pt x="4916" y="13967"/>
                </a:lnTo>
                <a:lnTo>
                  <a:pt x="5135" y="14113"/>
                </a:lnTo>
                <a:lnTo>
                  <a:pt x="4989" y="14283"/>
                </a:lnTo>
                <a:lnTo>
                  <a:pt x="4940" y="14210"/>
                </a:lnTo>
                <a:lnTo>
                  <a:pt x="4891" y="14137"/>
                </a:lnTo>
                <a:lnTo>
                  <a:pt x="4843" y="14113"/>
                </a:lnTo>
                <a:lnTo>
                  <a:pt x="4794" y="14113"/>
                </a:lnTo>
                <a:lnTo>
                  <a:pt x="4672" y="14089"/>
                </a:lnTo>
                <a:lnTo>
                  <a:pt x="4526" y="14064"/>
                </a:lnTo>
                <a:lnTo>
                  <a:pt x="4380" y="13991"/>
                </a:lnTo>
                <a:lnTo>
                  <a:pt x="4259" y="13918"/>
                </a:lnTo>
                <a:lnTo>
                  <a:pt x="4137" y="13821"/>
                </a:lnTo>
                <a:lnTo>
                  <a:pt x="4015" y="13748"/>
                </a:lnTo>
                <a:lnTo>
                  <a:pt x="3894" y="13699"/>
                </a:lnTo>
                <a:lnTo>
                  <a:pt x="3821" y="13699"/>
                </a:lnTo>
                <a:lnTo>
                  <a:pt x="3796" y="13724"/>
                </a:lnTo>
                <a:lnTo>
                  <a:pt x="3772" y="13772"/>
                </a:lnTo>
                <a:lnTo>
                  <a:pt x="3772" y="13870"/>
                </a:lnTo>
                <a:lnTo>
                  <a:pt x="3796" y="13943"/>
                </a:lnTo>
                <a:lnTo>
                  <a:pt x="3845" y="14040"/>
                </a:lnTo>
                <a:lnTo>
                  <a:pt x="3894" y="14113"/>
                </a:lnTo>
                <a:lnTo>
                  <a:pt x="4015" y="14235"/>
                </a:lnTo>
                <a:lnTo>
                  <a:pt x="4186" y="14332"/>
                </a:lnTo>
                <a:lnTo>
                  <a:pt x="4307" y="14405"/>
                </a:lnTo>
                <a:lnTo>
                  <a:pt x="4453" y="14478"/>
                </a:lnTo>
                <a:lnTo>
                  <a:pt x="4599" y="14502"/>
                </a:lnTo>
                <a:lnTo>
                  <a:pt x="4745" y="14502"/>
                </a:lnTo>
                <a:lnTo>
                  <a:pt x="4380" y="14819"/>
                </a:lnTo>
                <a:lnTo>
                  <a:pt x="4356" y="14746"/>
                </a:lnTo>
                <a:lnTo>
                  <a:pt x="4307" y="14697"/>
                </a:lnTo>
                <a:lnTo>
                  <a:pt x="4259" y="14673"/>
                </a:lnTo>
                <a:lnTo>
                  <a:pt x="4186" y="14648"/>
                </a:lnTo>
                <a:lnTo>
                  <a:pt x="4088" y="14648"/>
                </a:lnTo>
                <a:lnTo>
                  <a:pt x="3991" y="14600"/>
                </a:lnTo>
                <a:lnTo>
                  <a:pt x="3845" y="14502"/>
                </a:lnTo>
                <a:lnTo>
                  <a:pt x="3675" y="14356"/>
                </a:lnTo>
                <a:lnTo>
                  <a:pt x="3626" y="14332"/>
                </a:lnTo>
                <a:lnTo>
                  <a:pt x="3577" y="14308"/>
                </a:lnTo>
                <a:lnTo>
                  <a:pt x="3529" y="14283"/>
                </a:lnTo>
                <a:lnTo>
                  <a:pt x="3480" y="14259"/>
                </a:lnTo>
                <a:lnTo>
                  <a:pt x="3431" y="14259"/>
                </a:lnTo>
                <a:lnTo>
                  <a:pt x="3407" y="14283"/>
                </a:lnTo>
                <a:lnTo>
                  <a:pt x="3383" y="14405"/>
                </a:lnTo>
                <a:lnTo>
                  <a:pt x="3358" y="14478"/>
                </a:lnTo>
                <a:lnTo>
                  <a:pt x="3383" y="14551"/>
                </a:lnTo>
                <a:lnTo>
                  <a:pt x="3407" y="14624"/>
                </a:lnTo>
                <a:lnTo>
                  <a:pt x="3456" y="14697"/>
                </a:lnTo>
                <a:lnTo>
                  <a:pt x="3577" y="14819"/>
                </a:lnTo>
                <a:lnTo>
                  <a:pt x="3675" y="14916"/>
                </a:lnTo>
                <a:lnTo>
                  <a:pt x="3772" y="14989"/>
                </a:lnTo>
                <a:lnTo>
                  <a:pt x="3894" y="15038"/>
                </a:lnTo>
                <a:lnTo>
                  <a:pt x="4015" y="15086"/>
                </a:lnTo>
                <a:lnTo>
                  <a:pt x="3796" y="15208"/>
                </a:lnTo>
                <a:lnTo>
                  <a:pt x="3748" y="15159"/>
                </a:lnTo>
                <a:lnTo>
                  <a:pt x="3529" y="14989"/>
                </a:lnTo>
                <a:lnTo>
                  <a:pt x="3310" y="14819"/>
                </a:lnTo>
                <a:lnTo>
                  <a:pt x="2920" y="14429"/>
                </a:lnTo>
                <a:lnTo>
                  <a:pt x="2555" y="14064"/>
                </a:lnTo>
                <a:lnTo>
                  <a:pt x="2385" y="13845"/>
                </a:lnTo>
                <a:lnTo>
                  <a:pt x="2239" y="13626"/>
                </a:lnTo>
                <a:lnTo>
                  <a:pt x="2409" y="13456"/>
                </a:lnTo>
                <a:lnTo>
                  <a:pt x="2555" y="13237"/>
                </a:lnTo>
                <a:lnTo>
                  <a:pt x="2799" y="12848"/>
                </a:lnTo>
                <a:lnTo>
                  <a:pt x="3212" y="12312"/>
                </a:lnTo>
                <a:lnTo>
                  <a:pt x="3626" y="11801"/>
                </a:lnTo>
                <a:lnTo>
                  <a:pt x="3626" y="11777"/>
                </a:lnTo>
                <a:lnTo>
                  <a:pt x="3723" y="11704"/>
                </a:lnTo>
                <a:lnTo>
                  <a:pt x="3748" y="11607"/>
                </a:lnTo>
                <a:lnTo>
                  <a:pt x="3772" y="11558"/>
                </a:lnTo>
                <a:lnTo>
                  <a:pt x="3748" y="11485"/>
                </a:lnTo>
                <a:lnTo>
                  <a:pt x="3723" y="11436"/>
                </a:lnTo>
                <a:lnTo>
                  <a:pt x="3675" y="11388"/>
                </a:lnTo>
                <a:lnTo>
                  <a:pt x="3529" y="11266"/>
                </a:lnTo>
                <a:lnTo>
                  <a:pt x="3407" y="11096"/>
                </a:lnTo>
                <a:lnTo>
                  <a:pt x="3164" y="10779"/>
                </a:lnTo>
                <a:lnTo>
                  <a:pt x="3018" y="10536"/>
                </a:lnTo>
                <a:lnTo>
                  <a:pt x="3018" y="10463"/>
                </a:lnTo>
                <a:lnTo>
                  <a:pt x="2993" y="10366"/>
                </a:lnTo>
                <a:lnTo>
                  <a:pt x="2945" y="10293"/>
                </a:lnTo>
                <a:lnTo>
                  <a:pt x="2872" y="10244"/>
                </a:lnTo>
                <a:lnTo>
                  <a:pt x="2774" y="10220"/>
                </a:lnTo>
                <a:lnTo>
                  <a:pt x="1704" y="10122"/>
                </a:lnTo>
                <a:lnTo>
                  <a:pt x="1144" y="10074"/>
                </a:lnTo>
                <a:lnTo>
                  <a:pt x="876" y="10025"/>
                </a:lnTo>
                <a:lnTo>
                  <a:pt x="633" y="9952"/>
                </a:lnTo>
                <a:lnTo>
                  <a:pt x="633" y="9830"/>
                </a:lnTo>
                <a:lnTo>
                  <a:pt x="609" y="9709"/>
                </a:lnTo>
                <a:lnTo>
                  <a:pt x="584" y="9587"/>
                </a:lnTo>
                <a:lnTo>
                  <a:pt x="560" y="9441"/>
                </a:lnTo>
                <a:lnTo>
                  <a:pt x="536" y="9052"/>
                </a:lnTo>
                <a:lnTo>
                  <a:pt x="560" y="8638"/>
                </a:lnTo>
                <a:lnTo>
                  <a:pt x="584" y="8395"/>
                </a:lnTo>
                <a:lnTo>
                  <a:pt x="609" y="8127"/>
                </a:lnTo>
                <a:lnTo>
                  <a:pt x="633" y="7835"/>
                </a:lnTo>
                <a:lnTo>
                  <a:pt x="633" y="7689"/>
                </a:lnTo>
                <a:lnTo>
                  <a:pt x="609" y="7567"/>
                </a:lnTo>
                <a:lnTo>
                  <a:pt x="803" y="7519"/>
                </a:lnTo>
                <a:lnTo>
                  <a:pt x="1217" y="7421"/>
                </a:lnTo>
                <a:lnTo>
                  <a:pt x="1095" y="7592"/>
                </a:lnTo>
                <a:lnTo>
                  <a:pt x="998" y="7762"/>
                </a:lnTo>
                <a:lnTo>
                  <a:pt x="876" y="8103"/>
                </a:lnTo>
                <a:lnTo>
                  <a:pt x="876" y="8151"/>
                </a:lnTo>
                <a:lnTo>
                  <a:pt x="876" y="8224"/>
                </a:lnTo>
                <a:lnTo>
                  <a:pt x="901" y="8273"/>
                </a:lnTo>
                <a:lnTo>
                  <a:pt x="925" y="8297"/>
                </a:lnTo>
                <a:lnTo>
                  <a:pt x="1022" y="8370"/>
                </a:lnTo>
                <a:lnTo>
                  <a:pt x="1144" y="8370"/>
                </a:lnTo>
                <a:lnTo>
                  <a:pt x="1193" y="8346"/>
                </a:lnTo>
                <a:lnTo>
                  <a:pt x="1217" y="8297"/>
                </a:lnTo>
                <a:lnTo>
                  <a:pt x="1290" y="8224"/>
                </a:lnTo>
                <a:lnTo>
                  <a:pt x="1363" y="7981"/>
                </a:lnTo>
                <a:lnTo>
                  <a:pt x="1460" y="7738"/>
                </a:lnTo>
                <a:lnTo>
                  <a:pt x="1558" y="7543"/>
                </a:lnTo>
                <a:lnTo>
                  <a:pt x="1655" y="7348"/>
                </a:lnTo>
                <a:lnTo>
                  <a:pt x="1850" y="7348"/>
                </a:lnTo>
                <a:lnTo>
                  <a:pt x="1752" y="7519"/>
                </a:lnTo>
                <a:lnTo>
                  <a:pt x="1655" y="7689"/>
                </a:lnTo>
                <a:lnTo>
                  <a:pt x="1606" y="7884"/>
                </a:lnTo>
                <a:lnTo>
                  <a:pt x="1558" y="8054"/>
                </a:lnTo>
                <a:lnTo>
                  <a:pt x="1558" y="8127"/>
                </a:lnTo>
                <a:lnTo>
                  <a:pt x="1558" y="8176"/>
                </a:lnTo>
                <a:lnTo>
                  <a:pt x="1606" y="8224"/>
                </a:lnTo>
                <a:lnTo>
                  <a:pt x="1655" y="8273"/>
                </a:lnTo>
                <a:lnTo>
                  <a:pt x="1728" y="8322"/>
                </a:lnTo>
                <a:lnTo>
                  <a:pt x="1801" y="8297"/>
                </a:lnTo>
                <a:lnTo>
                  <a:pt x="1898" y="8249"/>
                </a:lnTo>
                <a:lnTo>
                  <a:pt x="1923" y="8200"/>
                </a:lnTo>
                <a:lnTo>
                  <a:pt x="1947" y="8151"/>
                </a:lnTo>
                <a:lnTo>
                  <a:pt x="1996" y="7908"/>
                </a:lnTo>
                <a:lnTo>
                  <a:pt x="2093" y="7689"/>
                </a:lnTo>
                <a:lnTo>
                  <a:pt x="2166" y="7519"/>
                </a:lnTo>
                <a:lnTo>
                  <a:pt x="2239" y="7324"/>
                </a:lnTo>
                <a:lnTo>
                  <a:pt x="2409" y="7324"/>
                </a:lnTo>
                <a:lnTo>
                  <a:pt x="2361" y="7494"/>
                </a:lnTo>
                <a:lnTo>
                  <a:pt x="2239" y="7762"/>
                </a:lnTo>
                <a:lnTo>
                  <a:pt x="2215" y="7908"/>
                </a:lnTo>
                <a:lnTo>
                  <a:pt x="2190" y="8054"/>
                </a:lnTo>
                <a:lnTo>
                  <a:pt x="2215" y="8127"/>
                </a:lnTo>
                <a:lnTo>
                  <a:pt x="2239" y="8176"/>
                </a:lnTo>
                <a:lnTo>
                  <a:pt x="2288" y="8200"/>
                </a:lnTo>
                <a:lnTo>
                  <a:pt x="2336" y="8224"/>
                </a:lnTo>
                <a:lnTo>
                  <a:pt x="2385" y="8249"/>
                </a:lnTo>
                <a:lnTo>
                  <a:pt x="2434" y="8224"/>
                </a:lnTo>
                <a:lnTo>
                  <a:pt x="2482" y="8200"/>
                </a:lnTo>
                <a:lnTo>
                  <a:pt x="2507" y="8151"/>
                </a:lnTo>
                <a:lnTo>
                  <a:pt x="2555" y="8030"/>
                </a:lnTo>
                <a:lnTo>
                  <a:pt x="2580" y="7908"/>
                </a:lnTo>
                <a:lnTo>
                  <a:pt x="2628" y="7665"/>
                </a:lnTo>
                <a:lnTo>
                  <a:pt x="2677" y="7494"/>
                </a:lnTo>
                <a:lnTo>
                  <a:pt x="2701" y="7300"/>
                </a:lnTo>
                <a:lnTo>
                  <a:pt x="2847" y="7276"/>
                </a:lnTo>
                <a:lnTo>
                  <a:pt x="2920" y="7251"/>
                </a:lnTo>
                <a:lnTo>
                  <a:pt x="2969" y="7203"/>
                </a:lnTo>
                <a:lnTo>
                  <a:pt x="2993" y="7154"/>
                </a:lnTo>
                <a:lnTo>
                  <a:pt x="2993" y="7081"/>
                </a:lnTo>
                <a:lnTo>
                  <a:pt x="3042" y="7008"/>
                </a:lnTo>
                <a:lnTo>
                  <a:pt x="3066" y="6935"/>
                </a:lnTo>
                <a:lnTo>
                  <a:pt x="3066" y="6765"/>
                </a:lnTo>
                <a:lnTo>
                  <a:pt x="3115" y="6594"/>
                </a:lnTo>
                <a:lnTo>
                  <a:pt x="3212" y="6278"/>
                </a:lnTo>
                <a:lnTo>
                  <a:pt x="3456" y="5670"/>
                </a:lnTo>
                <a:lnTo>
                  <a:pt x="3553" y="5597"/>
                </a:lnTo>
                <a:lnTo>
                  <a:pt x="3602" y="5475"/>
                </a:lnTo>
                <a:lnTo>
                  <a:pt x="3602" y="5426"/>
                </a:lnTo>
                <a:lnTo>
                  <a:pt x="3602" y="5353"/>
                </a:lnTo>
                <a:lnTo>
                  <a:pt x="3577" y="5305"/>
                </a:lnTo>
                <a:lnTo>
                  <a:pt x="3529" y="5232"/>
                </a:lnTo>
                <a:lnTo>
                  <a:pt x="3139" y="4842"/>
                </a:lnTo>
                <a:lnTo>
                  <a:pt x="2799" y="4429"/>
                </a:lnTo>
                <a:lnTo>
                  <a:pt x="2434" y="4015"/>
                </a:lnTo>
                <a:lnTo>
                  <a:pt x="2069" y="3626"/>
                </a:lnTo>
                <a:lnTo>
                  <a:pt x="2263" y="3480"/>
                </a:lnTo>
                <a:lnTo>
                  <a:pt x="2458" y="3285"/>
                </a:lnTo>
                <a:lnTo>
                  <a:pt x="2799" y="2871"/>
                </a:lnTo>
                <a:lnTo>
                  <a:pt x="2993" y="2677"/>
                </a:lnTo>
                <a:lnTo>
                  <a:pt x="3164" y="2482"/>
                </a:lnTo>
                <a:lnTo>
                  <a:pt x="3383" y="2336"/>
                </a:lnTo>
                <a:lnTo>
                  <a:pt x="3504" y="2287"/>
                </a:lnTo>
                <a:lnTo>
                  <a:pt x="3626" y="2239"/>
                </a:lnTo>
                <a:lnTo>
                  <a:pt x="3723" y="2190"/>
                </a:lnTo>
                <a:lnTo>
                  <a:pt x="3577" y="2287"/>
                </a:lnTo>
                <a:lnTo>
                  <a:pt x="3431" y="2409"/>
                </a:lnTo>
                <a:lnTo>
                  <a:pt x="3261" y="2579"/>
                </a:lnTo>
                <a:lnTo>
                  <a:pt x="3188" y="2677"/>
                </a:lnTo>
                <a:lnTo>
                  <a:pt x="3139" y="2750"/>
                </a:lnTo>
                <a:lnTo>
                  <a:pt x="3091" y="2847"/>
                </a:lnTo>
                <a:lnTo>
                  <a:pt x="3091" y="2944"/>
                </a:lnTo>
                <a:lnTo>
                  <a:pt x="3115" y="3017"/>
                </a:lnTo>
                <a:lnTo>
                  <a:pt x="3164" y="3066"/>
                </a:lnTo>
                <a:lnTo>
                  <a:pt x="3212" y="3115"/>
                </a:lnTo>
                <a:lnTo>
                  <a:pt x="3310" y="3090"/>
                </a:lnTo>
                <a:lnTo>
                  <a:pt x="3383" y="3066"/>
                </a:lnTo>
                <a:lnTo>
                  <a:pt x="3431" y="3017"/>
                </a:lnTo>
                <a:lnTo>
                  <a:pt x="3553" y="2871"/>
                </a:lnTo>
                <a:lnTo>
                  <a:pt x="3675" y="2701"/>
                </a:lnTo>
                <a:lnTo>
                  <a:pt x="3845" y="2555"/>
                </a:lnTo>
                <a:lnTo>
                  <a:pt x="4064" y="2433"/>
                </a:lnTo>
                <a:lnTo>
                  <a:pt x="4161" y="2482"/>
                </a:lnTo>
                <a:lnTo>
                  <a:pt x="4015" y="2579"/>
                </a:lnTo>
                <a:lnTo>
                  <a:pt x="3894" y="2677"/>
                </a:lnTo>
                <a:lnTo>
                  <a:pt x="3772" y="2798"/>
                </a:lnTo>
                <a:lnTo>
                  <a:pt x="3650" y="2944"/>
                </a:lnTo>
                <a:lnTo>
                  <a:pt x="3602" y="3017"/>
                </a:lnTo>
                <a:lnTo>
                  <a:pt x="3577" y="3115"/>
                </a:lnTo>
                <a:lnTo>
                  <a:pt x="3553" y="3188"/>
                </a:lnTo>
                <a:lnTo>
                  <a:pt x="3553" y="3285"/>
                </a:lnTo>
                <a:lnTo>
                  <a:pt x="3577" y="3334"/>
                </a:lnTo>
                <a:lnTo>
                  <a:pt x="3602" y="3358"/>
                </a:lnTo>
                <a:lnTo>
                  <a:pt x="3675" y="3407"/>
                </a:lnTo>
                <a:lnTo>
                  <a:pt x="3772" y="3407"/>
                </a:lnTo>
                <a:lnTo>
                  <a:pt x="3869" y="3358"/>
                </a:lnTo>
                <a:lnTo>
                  <a:pt x="3942" y="3261"/>
                </a:lnTo>
                <a:lnTo>
                  <a:pt x="3991" y="3139"/>
                </a:lnTo>
                <a:lnTo>
                  <a:pt x="4088" y="3017"/>
                </a:lnTo>
                <a:lnTo>
                  <a:pt x="4210" y="2920"/>
                </a:lnTo>
                <a:lnTo>
                  <a:pt x="4453" y="2677"/>
                </a:lnTo>
                <a:lnTo>
                  <a:pt x="4551" y="2774"/>
                </a:lnTo>
                <a:lnTo>
                  <a:pt x="4697" y="2871"/>
                </a:lnTo>
                <a:lnTo>
                  <a:pt x="4453" y="3017"/>
                </a:lnTo>
                <a:lnTo>
                  <a:pt x="4259" y="3139"/>
                </a:lnTo>
                <a:lnTo>
                  <a:pt x="4064" y="3285"/>
                </a:lnTo>
                <a:lnTo>
                  <a:pt x="3894" y="3455"/>
                </a:lnTo>
                <a:lnTo>
                  <a:pt x="3845" y="3553"/>
                </a:lnTo>
                <a:lnTo>
                  <a:pt x="3796" y="3650"/>
                </a:lnTo>
                <a:lnTo>
                  <a:pt x="3796" y="3747"/>
                </a:lnTo>
                <a:lnTo>
                  <a:pt x="3821" y="3869"/>
                </a:lnTo>
                <a:lnTo>
                  <a:pt x="3894" y="3918"/>
                </a:lnTo>
                <a:lnTo>
                  <a:pt x="3967" y="3942"/>
                </a:lnTo>
                <a:lnTo>
                  <a:pt x="4064" y="3918"/>
                </a:lnTo>
                <a:lnTo>
                  <a:pt x="4088" y="3893"/>
                </a:lnTo>
                <a:lnTo>
                  <a:pt x="4113" y="3869"/>
                </a:lnTo>
                <a:lnTo>
                  <a:pt x="4210" y="3723"/>
                </a:lnTo>
                <a:lnTo>
                  <a:pt x="4307" y="3577"/>
                </a:lnTo>
                <a:lnTo>
                  <a:pt x="4429" y="3480"/>
                </a:lnTo>
                <a:lnTo>
                  <a:pt x="4575" y="3382"/>
                </a:lnTo>
                <a:lnTo>
                  <a:pt x="4794" y="3236"/>
                </a:lnTo>
                <a:lnTo>
                  <a:pt x="5013" y="3090"/>
                </a:lnTo>
                <a:lnTo>
                  <a:pt x="5305" y="3285"/>
                </a:lnTo>
                <a:lnTo>
                  <a:pt x="4989" y="3504"/>
                </a:lnTo>
                <a:lnTo>
                  <a:pt x="4843" y="3601"/>
                </a:lnTo>
                <a:lnTo>
                  <a:pt x="4697" y="3723"/>
                </a:lnTo>
                <a:lnTo>
                  <a:pt x="4551" y="3869"/>
                </a:lnTo>
                <a:lnTo>
                  <a:pt x="4526" y="3942"/>
                </a:lnTo>
                <a:lnTo>
                  <a:pt x="4502" y="4015"/>
                </a:lnTo>
                <a:lnTo>
                  <a:pt x="4526" y="4064"/>
                </a:lnTo>
                <a:lnTo>
                  <a:pt x="4551" y="4112"/>
                </a:lnTo>
                <a:lnTo>
                  <a:pt x="4599" y="4137"/>
                </a:lnTo>
                <a:lnTo>
                  <a:pt x="4672" y="4137"/>
                </a:lnTo>
                <a:lnTo>
                  <a:pt x="4721" y="4112"/>
                </a:lnTo>
                <a:lnTo>
                  <a:pt x="4770" y="4064"/>
                </a:lnTo>
                <a:lnTo>
                  <a:pt x="4867" y="3966"/>
                </a:lnTo>
                <a:lnTo>
                  <a:pt x="5013" y="3845"/>
                </a:lnTo>
                <a:lnTo>
                  <a:pt x="5183" y="3723"/>
                </a:lnTo>
                <a:lnTo>
                  <a:pt x="5354" y="3601"/>
                </a:lnTo>
                <a:lnTo>
                  <a:pt x="5548" y="3455"/>
                </a:lnTo>
                <a:lnTo>
                  <a:pt x="5597" y="3504"/>
                </a:lnTo>
                <a:lnTo>
                  <a:pt x="5694" y="3528"/>
                </a:lnTo>
                <a:lnTo>
                  <a:pt x="5767" y="3528"/>
                </a:lnTo>
                <a:lnTo>
                  <a:pt x="5840" y="3480"/>
                </a:lnTo>
                <a:lnTo>
                  <a:pt x="5889" y="3407"/>
                </a:lnTo>
                <a:lnTo>
                  <a:pt x="6181" y="3285"/>
                </a:lnTo>
                <a:lnTo>
                  <a:pt x="6449" y="3188"/>
                </a:lnTo>
                <a:lnTo>
                  <a:pt x="6765" y="3090"/>
                </a:lnTo>
                <a:lnTo>
                  <a:pt x="7033" y="3017"/>
                </a:lnTo>
                <a:lnTo>
                  <a:pt x="7106" y="2993"/>
                </a:lnTo>
                <a:lnTo>
                  <a:pt x="7154" y="2969"/>
                </a:lnTo>
                <a:lnTo>
                  <a:pt x="7203" y="2896"/>
                </a:lnTo>
                <a:lnTo>
                  <a:pt x="7227" y="2847"/>
                </a:lnTo>
                <a:lnTo>
                  <a:pt x="7276" y="2701"/>
                </a:lnTo>
                <a:lnTo>
                  <a:pt x="7325" y="2531"/>
                </a:lnTo>
                <a:lnTo>
                  <a:pt x="7373" y="2190"/>
                </a:lnTo>
                <a:lnTo>
                  <a:pt x="7398" y="1509"/>
                </a:lnTo>
                <a:lnTo>
                  <a:pt x="7495" y="998"/>
                </a:lnTo>
                <a:lnTo>
                  <a:pt x="7519" y="730"/>
                </a:lnTo>
                <a:lnTo>
                  <a:pt x="7519" y="608"/>
                </a:lnTo>
                <a:lnTo>
                  <a:pt x="7519" y="487"/>
                </a:lnTo>
                <a:close/>
                <a:moveTo>
                  <a:pt x="8030" y="0"/>
                </a:moveTo>
                <a:lnTo>
                  <a:pt x="7641" y="49"/>
                </a:lnTo>
                <a:lnTo>
                  <a:pt x="7471" y="73"/>
                </a:lnTo>
                <a:lnTo>
                  <a:pt x="7300" y="122"/>
                </a:lnTo>
                <a:lnTo>
                  <a:pt x="7252" y="146"/>
                </a:lnTo>
                <a:lnTo>
                  <a:pt x="7203" y="195"/>
                </a:lnTo>
                <a:lnTo>
                  <a:pt x="7179" y="243"/>
                </a:lnTo>
                <a:lnTo>
                  <a:pt x="7179" y="292"/>
                </a:lnTo>
                <a:lnTo>
                  <a:pt x="7106" y="414"/>
                </a:lnTo>
                <a:lnTo>
                  <a:pt x="7033" y="535"/>
                </a:lnTo>
                <a:lnTo>
                  <a:pt x="6984" y="681"/>
                </a:lnTo>
                <a:lnTo>
                  <a:pt x="6960" y="827"/>
                </a:lnTo>
                <a:lnTo>
                  <a:pt x="6935" y="1168"/>
                </a:lnTo>
                <a:lnTo>
                  <a:pt x="6887" y="1436"/>
                </a:lnTo>
                <a:lnTo>
                  <a:pt x="6789" y="2020"/>
                </a:lnTo>
                <a:lnTo>
                  <a:pt x="6765" y="2312"/>
                </a:lnTo>
                <a:lnTo>
                  <a:pt x="6765" y="2604"/>
                </a:lnTo>
                <a:lnTo>
                  <a:pt x="6497" y="2701"/>
                </a:lnTo>
                <a:lnTo>
                  <a:pt x="6230" y="2798"/>
                </a:lnTo>
                <a:lnTo>
                  <a:pt x="5719" y="3042"/>
                </a:lnTo>
                <a:lnTo>
                  <a:pt x="4770" y="2385"/>
                </a:lnTo>
                <a:lnTo>
                  <a:pt x="4551" y="2214"/>
                </a:lnTo>
                <a:lnTo>
                  <a:pt x="4283" y="2020"/>
                </a:lnTo>
                <a:lnTo>
                  <a:pt x="4113" y="1922"/>
                </a:lnTo>
                <a:lnTo>
                  <a:pt x="3967" y="1874"/>
                </a:lnTo>
                <a:lnTo>
                  <a:pt x="3845" y="1825"/>
                </a:lnTo>
                <a:lnTo>
                  <a:pt x="3699" y="1825"/>
                </a:lnTo>
                <a:lnTo>
                  <a:pt x="3626" y="1776"/>
                </a:lnTo>
                <a:lnTo>
                  <a:pt x="3553" y="1776"/>
                </a:lnTo>
                <a:lnTo>
                  <a:pt x="3504" y="1801"/>
                </a:lnTo>
                <a:lnTo>
                  <a:pt x="3358" y="1849"/>
                </a:lnTo>
                <a:lnTo>
                  <a:pt x="3237" y="1898"/>
                </a:lnTo>
                <a:lnTo>
                  <a:pt x="2993" y="2068"/>
                </a:lnTo>
                <a:lnTo>
                  <a:pt x="2774" y="2287"/>
                </a:lnTo>
                <a:lnTo>
                  <a:pt x="2580" y="2506"/>
                </a:lnTo>
                <a:lnTo>
                  <a:pt x="2117" y="2969"/>
                </a:lnTo>
                <a:lnTo>
                  <a:pt x="1923" y="3212"/>
                </a:lnTo>
                <a:lnTo>
                  <a:pt x="1728" y="3455"/>
                </a:lnTo>
                <a:lnTo>
                  <a:pt x="1655" y="3504"/>
                </a:lnTo>
                <a:lnTo>
                  <a:pt x="1606" y="3553"/>
                </a:lnTo>
                <a:lnTo>
                  <a:pt x="1582" y="3601"/>
                </a:lnTo>
                <a:lnTo>
                  <a:pt x="1606" y="3699"/>
                </a:lnTo>
                <a:lnTo>
                  <a:pt x="1728" y="3942"/>
                </a:lnTo>
                <a:lnTo>
                  <a:pt x="1898" y="4161"/>
                </a:lnTo>
                <a:lnTo>
                  <a:pt x="2263" y="4599"/>
                </a:lnTo>
                <a:lnTo>
                  <a:pt x="2628" y="5110"/>
                </a:lnTo>
                <a:lnTo>
                  <a:pt x="2847" y="5329"/>
                </a:lnTo>
                <a:lnTo>
                  <a:pt x="3066" y="5548"/>
                </a:lnTo>
                <a:lnTo>
                  <a:pt x="2969" y="5670"/>
                </a:lnTo>
                <a:lnTo>
                  <a:pt x="2920" y="5791"/>
                </a:lnTo>
                <a:lnTo>
                  <a:pt x="2799" y="6035"/>
                </a:lnTo>
                <a:lnTo>
                  <a:pt x="2653" y="6400"/>
                </a:lnTo>
                <a:lnTo>
                  <a:pt x="2604" y="6594"/>
                </a:lnTo>
                <a:lnTo>
                  <a:pt x="2580" y="6813"/>
                </a:lnTo>
                <a:lnTo>
                  <a:pt x="2288" y="6813"/>
                </a:lnTo>
                <a:lnTo>
                  <a:pt x="1971" y="6838"/>
                </a:lnTo>
                <a:lnTo>
                  <a:pt x="1387" y="6935"/>
                </a:lnTo>
                <a:lnTo>
                  <a:pt x="1144" y="6984"/>
                </a:lnTo>
                <a:lnTo>
                  <a:pt x="828" y="7057"/>
                </a:lnTo>
                <a:lnTo>
                  <a:pt x="682" y="7105"/>
                </a:lnTo>
                <a:lnTo>
                  <a:pt x="536" y="7178"/>
                </a:lnTo>
                <a:lnTo>
                  <a:pt x="438" y="7251"/>
                </a:lnTo>
                <a:lnTo>
                  <a:pt x="365" y="7348"/>
                </a:lnTo>
                <a:lnTo>
                  <a:pt x="292" y="7373"/>
                </a:lnTo>
                <a:lnTo>
                  <a:pt x="244" y="7397"/>
                </a:lnTo>
                <a:lnTo>
                  <a:pt x="195" y="7446"/>
                </a:lnTo>
                <a:lnTo>
                  <a:pt x="171" y="7494"/>
                </a:lnTo>
                <a:lnTo>
                  <a:pt x="122" y="7640"/>
                </a:lnTo>
                <a:lnTo>
                  <a:pt x="98" y="7932"/>
                </a:lnTo>
                <a:lnTo>
                  <a:pt x="25" y="8857"/>
                </a:lnTo>
                <a:lnTo>
                  <a:pt x="0" y="9149"/>
                </a:lnTo>
                <a:lnTo>
                  <a:pt x="25" y="9514"/>
                </a:lnTo>
                <a:lnTo>
                  <a:pt x="49" y="9709"/>
                </a:lnTo>
                <a:lnTo>
                  <a:pt x="98" y="9879"/>
                </a:lnTo>
                <a:lnTo>
                  <a:pt x="171" y="10001"/>
                </a:lnTo>
                <a:lnTo>
                  <a:pt x="219" y="10049"/>
                </a:lnTo>
                <a:lnTo>
                  <a:pt x="268" y="10098"/>
                </a:lnTo>
                <a:lnTo>
                  <a:pt x="268" y="10171"/>
                </a:lnTo>
                <a:lnTo>
                  <a:pt x="292" y="10220"/>
                </a:lnTo>
                <a:lnTo>
                  <a:pt x="317" y="10268"/>
                </a:lnTo>
                <a:lnTo>
                  <a:pt x="390" y="10317"/>
                </a:lnTo>
                <a:lnTo>
                  <a:pt x="633" y="10414"/>
                </a:lnTo>
                <a:lnTo>
                  <a:pt x="925" y="10487"/>
                </a:lnTo>
                <a:lnTo>
                  <a:pt x="1193" y="10560"/>
                </a:lnTo>
                <a:lnTo>
                  <a:pt x="1485" y="10609"/>
                </a:lnTo>
                <a:lnTo>
                  <a:pt x="2069" y="10658"/>
                </a:lnTo>
                <a:lnTo>
                  <a:pt x="2653" y="10706"/>
                </a:lnTo>
                <a:lnTo>
                  <a:pt x="2750" y="10877"/>
                </a:lnTo>
                <a:lnTo>
                  <a:pt x="2823" y="11047"/>
                </a:lnTo>
                <a:lnTo>
                  <a:pt x="3018" y="11363"/>
                </a:lnTo>
                <a:lnTo>
                  <a:pt x="3261" y="11655"/>
                </a:lnTo>
                <a:lnTo>
                  <a:pt x="3066" y="11850"/>
                </a:lnTo>
                <a:lnTo>
                  <a:pt x="2872" y="12045"/>
                </a:lnTo>
                <a:lnTo>
                  <a:pt x="2507" y="12483"/>
                </a:lnTo>
                <a:lnTo>
                  <a:pt x="2117" y="12994"/>
                </a:lnTo>
                <a:lnTo>
                  <a:pt x="1947" y="13213"/>
                </a:lnTo>
                <a:lnTo>
                  <a:pt x="1874" y="13334"/>
                </a:lnTo>
                <a:lnTo>
                  <a:pt x="1825" y="13456"/>
                </a:lnTo>
                <a:lnTo>
                  <a:pt x="1825" y="13553"/>
                </a:lnTo>
                <a:lnTo>
                  <a:pt x="1850" y="13626"/>
                </a:lnTo>
                <a:lnTo>
                  <a:pt x="1850" y="13748"/>
                </a:lnTo>
                <a:lnTo>
                  <a:pt x="1874" y="13894"/>
                </a:lnTo>
                <a:lnTo>
                  <a:pt x="1947" y="14016"/>
                </a:lnTo>
                <a:lnTo>
                  <a:pt x="2020" y="14162"/>
                </a:lnTo>
                <a:lnTo>
                  <a:pt x="2215" y="14381"/>
                </a:lnTo>
                <a:lnTo>
                  <a:pt x="2385" y="14600"/>
                </a:lnTo>
                <a:lnTo>
                  <a:pt x="2653" y="14867"/>
                </a:lnTo>
                <a:lnTo>
                  <a:pt x="2920" y="15135"/>
                </a:lnTo>
                <a:lnTo>
                  <a:pt x="3188" y="15378"/>
                </a:lnTo>
                <a:lnTo>
                  <a:pt x="3504" y="15597"/>
                </a:lnTo>
                <a:lnTo>
                  <a:pt x="3553" y="15646"/>
                </a:lnTo>
                <a:lnTo>
                  <a:pt x="3675" y="15646"/>
                </a:lnTo>
                <a:lnTo>
                  <a:pt x="3723" y="15621"/>
                </a:lnTo>
                <a:lnTo>
                  <a:pt x="3845" y="15646"/>
                </a:lnTo>
                <a:lnTo>
                  <a:pt x="3967" y="15621"/>
                </a:lnTo>
                <a:lnTo>
                  <a:pt x="4113" y="15573"/>
                </a:lnTo>
                <a:lnTo>
                  <a:pt x="4234" y="15524"/>
                </a:lnTo>
                <a:lnTo>
                  <a:pt x="4478" y="15378"/>
                </a:lnTo>
                <a:lnTo>
                  <a:pt x="4697" y="15232"/>
                </a:lnTo>
                <a:lnTo>
                  <a:pt x="4964" y="14989"/>
                </a:lnTo>
                <a:lnTo>
                  <a:pt x="5232" y="14746"/>
                </a:lnTo>
                <a:lnTo>
                  <a:pt x="5743" y="14210"/>
                </a:lnTo>
                <a:lnTo>
                  <a:pt x="5865" y="14308"/>
                </a:lnTo>
                <a:lnTo>
                  <a:pt x="5986" y="14381"/>
                </a:lnTo>
                <a:lnTo>
                  <a:pt x="6254" y="14502"/>
                </a:lnTo>
                <a:lnTo>
                  <a:pt x="6595" y="14648"/>
                </a:lnTo>
                <a:lnTo>
                  <a:pt x="6789" y="14697"/>
                </a:lnTo>
                <a:lnTo>
                  <a:pt x="6887" y="14721"/>
                </a:lnTo>
                <a:lnTo>
                  <a:pt x="6984" y="14721"/>
                </a:lnTo>
                <a:lnTo>
                  <a:pt x="7033" y="14940"/>
                </a:lnTo>
                <a:lnTo>
                  <a:pt x="7081" y="15135"/>
                </a:lnTo>
                <a:lnTo>
                  <a:pt x="7154" y="15573"/>
                </a:lnTo>
                <a:lnTo>
                  <a:pt x="7203" y="16035"/>
                </a:lnTo>
                <a:lnTo>
                  <a:pt x="7203" y="16278"/>
                </a:lnTo>
                <a:lnTo>
                  <a:pt x="7203" y="16546"/>
                </a:lnTo>
                <a:lnTo>
                  <a:pt x="7227" y="16692"/>
                </a:lnTo>
                <a:lnTo>
                  <a:pt x="7252" y="16814"/>
                </a:lnTo>
                <a:lnTo>
                  <a:pt x="7325" y="16911"/>
                </a:lnTo>
                <a:lnTo>
                  <a:pt x="7398" y="16984"/>
                </a:lnTo>
                <a:lnTo>
                  <a:pt x="7422" y="17008"/>
                </a:lnTo>
                <a:lnTo>
                  <a:pt x="7471" y="17057"/>
                </a:lnTo>
                <a:lnTo>
                  <a:pt x="7568" y="17130"/>
                </a:lnTo>
                <a:lnTo>
                  <a:pt x="7690" y="17179"/>
                </a:lnTo>
                <a:lnTo>
                  <a:pt x="7811" y="17203"/>
                </a:lnTo>
                <a:lnTo>
                  <a:pt x="7957" y="17227"/>
                </a:lnTo>
                <a:lnTo>
                  <a:pt x="8249" y="17227"/>
                </a:lnTo>
                <a:lnTo>
                  <a:pt x="8492" y="17203"/>
                </a:lnTo>
                <a:lnTo>
                  <a:pt x="9198" y="17179"/>
                </a:lnTo>
                <a:lnTo>
                  <a:pt x="9904" y="17154"/>
                </a:lnTo>
                <a:lnTo>
                  <a:pt x="10001" y="17130"/>
                </a:lnTo>
                <a:lnTo>
                  <a:pt x="10098" y="17081"/>
                </a:lnTo>
                <a:lnTo>
                  <a:pt x="10147" y="16984"/>
                </a:lnTo>
                <a:lnTo>
                  <a:pt x="10147" y="16887"/>
                </a:lnTo>
                <a:lnTo>
                  <a:pt x="10171" y="16862"/>
                </a:lnTo>
                <a:lnTo>
                  <a:pt x="10269" y="16741"/>
                </a:lnTo>
                <a:lnTo>
                  <a:pt x="10317" y="16619"/>
                </a:lnTo>
                <a:lnTo>
                  <a:pt x="10366" y="16473"/>
                </a:lnTo>
                <a:lnTo>
                  <a:pt x="10390" y="16327"/>
                </a:lnTo>
                <a:lnTo>
                  <a:pt x="10463" y="15719"/>
                </a:lnTo>
                <a:lnTo>
                  <a:pt x="10561" y="15159"/>
                </a:lnTo>
                <a:lnTo>
                  <a:pt x="10561" y="14892"/>
                </a:lnTo>
                <a:lnTo>
                  <a:pt x="10561" y="14600"/>
                </a:lnTo>
                <a:lnTo>
                  <a:pt x="10707" y="14624"/>
                </a:lnTo>
                <a:lnTo>
                  <a:pt x="10877" y="14600"/>
                </a:lnTo>
                <a:lnTo>
                  <a:pt x="11169" y="14527"/>
                </a:lnTo>
                <a:lnTo>
                  <a:pt x="11291" y="14502"/>
                </a:lnTo>
                <a:lnTo>
                  <a:pt x="11437" y="14429"/>
                </a:lnTo>
                <a:lnTo>
                  <a:pt x="11583" y="14356"/>
                </a:lnTo>
                <a:lnTo>
                  <a:pt x="11680" y="14235"/>
                </a:lnTo>
                <a:lnTo>
                  <a:pt x="11826" y="14405"/>
                </a:lnTo>
                <a:lnTo>
                  <a:pt x="11996" y="14527"/>
                </a:lnTo>
                <a:lnTo>
                  <a:pt x="12313" y="14770"/>
                </a:lnTo>
                <a:lnTo>
                  <a:pt x="12897" y="15208"/>
                </a:lnTo>
                <a:lnTo>
                  <a:pt x="13505" y="15621"/>
                </a:lnTo>
                <a:lnTo>
                  <a:pt x="13578" y="15646"/>
                </a:lnTo>
                <a:lnTo>
                  <a:pt x="13651" y="15670"/>
                </a:lnTo>
                <a:lnTo>
                  <a:pt x="13724" y="15646"/>
                </a:lnTo>
                <a:lnTo>
                  <a:pt x="13797" y="15621"/>
                </a:lnTo>
                <a:lnTo>
                  <a:pt x="13846" y="15597"/>
                </a:lnTo>
                <a:lnTo>
                  <a:pt x="13870" y="15524"/>
                </a:lnTo>
                <a:lnTo>
                  <a:pt x="13919" y="15476"/>
                </a:lnTo>
                <a:lnTo>
                  <a:pt x="13919" y="15403"/>
                </a:lnTo>
                <a:lnTo>
                  <a:pt x="14138" y="15232"/>
                </a:lnTo>
                <a:lnTo>
                  <a:pt x="14332" y="15038"/>
                </a:lnTo>
                <a:lnTo>
                  <a:pt x="14722" y="14624"/>
                </a:lnTo>
                <a:lnTo>
                  <a:pt x="15208" y="14162"/>
                </a:lnTo>
                <a:lnTo>
                  <a:pt x="15427" y="13894"/>
                </a:lnTo>
                <a:lnTo>
                  <a:pt x="15622" y="13651"/>
                </a:lnTo>
                <a:lnTo>
                  <a:pt x="15671" y="13553"/>
                </a:lnTo>
                <a:lnTo>
                  <a:pt x="15671" y="13480"/>
                </a:lnTo>
                <a:lnTo>
                  <a:pt x="15695" y="13383"/>
                </a:lnTo>
                <a:lnTo>
                  <a:pt x="15671" y="13261"/>
                </a:lnTo>
                <a:lnTo>
                  <a:pt x="15500" y="12969"/>
                </a:lnTo>
                <a:lnTo>
                  <a:pt x="15330" y="12702"/>
                </a:lnTo>
                <a:lnTo>
                  <a:pt x="14941" y="12191"/>
                </a:lnTo>
                <a:lnTo>
                  <a:pt x="14795" y="11996"/>
                </a:lnTo>
                <a:lnTo>
                  <a:pt x="14649" y="11801"/>
                </a:lnTo>
                <a:lnTo>
                  <a:pt x="14454" y="11655"/>
                </a:lnTo>
                <a:lnTo>
                  <a:pt x="14259" y="11509"/>
                </a:lnTo>
                <a:lnTo>
                  <a:pt x="14430" y="11266"/>
                </a:lnTo>
                <a:lnTo>
                  <a:pt x="14576" y="10998"/>
                </a:lnTo>
                <a:lnTo>
                  <a:pt x="14673" y="10706"/>
                </a:lnTo>
                <a:lnTo>
                  <a:pt x="14722" y="10414"/>
                </a:lnTo>
                <a:lnTo>
                  <a:pt x="14843" y="10463"/>
                </a:lnTo>
                <a:lnTo>
                  <a:pt x="14965" y="10463"/>
                </a:lnTo>
                <a:lnTo>
                  <a:pt x="15257" y="10487"/>
                </a:lnTo>
                <a:lnTo>
                  <a:pt x="15768" y="10439"/>
                </a:lnTo>
                <a:lnTo>
                  <a:pt x="16352" y="10414"/>
                </a:lnTo>
                <a:lnTo>
                  <a:pt x="16619" y="10390"/>
                </a:lnTo>
                <a:lnTo>
                  <a:pt x="16911" y="10366"/>
                </a:lnTo>
                <a:lnTo>
                  <a:pt x="16984" y="10341"/>
                </a:lnTo>
                <a:lnTo>
                  <a:pt x="17057" y="10293"/>
                </a:lnTo>
                <a:lnTo>
                  <a:pt x="17082" y="10220"/>
                </a:lnTo>
                <a:lnTo>
                  <a:pt x="17106" y="10171"/>
                </a:lnTo>
                <a:lnTo>
                  <a:pt x="17179" y="10122"/>
                </a:lnTo>
                <a:lnTo>
                  <a:pt x="17252" y="10074"/>
                </a:lnTo>
                <a:lnTo>
                  <a:pt x="17301" y="10001"/>
                </a:lnTo>
                <a:lnTo>
                  <a:pt x="17301" y="9928"/>
                </a:lnTo>
                <a:lnTo>
                  <a:pt x="17301" y="8784"/>
                </a:lnTo>
                <a:lnTo>
                  <a:pt x="17301" y="8224"/>
                </a:lnTo>
                <a:lnTo>
                  <a:pt x="17252" y="7665"/>
                </a:lnTo>
                <a:lnTo>
                  <a:pt x="17228" y="7567"/>
                </a:lnTo>
                <a:lnTo>
                  <a:pt x="17155" y="7519"/>
                </a:lnTo>
                <a:lnTo>
                  <a:pt x="17082" y="7470"/>
                </a:lnTo>
                <a:lnTo>
                  <a:pt x="17009" y="7446"/>
                </a:lnTo>
                <a:lnTo>
                  <a:pt x="16960" y="7300"/>
                </a:lnTo>
                <a:lnTo>
                  <a:pt x="16863" y="7203"/>
                </a:lnTo>
                <a:lnTo>
                  <a:pt x="16741" y="7130"/>
                </a:lnTo>
                <a:lnTo>
                  <a:pt x="16619" y="7057"/>
                </a:lnTo>
                <a:lnTo>
                  <a:pt x="16473" y="7008"/>
                </a:lnTo>
                <a:lnTo>
                  <a:pt x="16303" y="6984"/>
                </a:lnTo>
                <a:lnTo>
                  <a:pt x="16035" y="6935"/>
                </a:lnTo>
                <a:lnTo>
                  <a:pt x="15427" y="6862"/>
                </a:lnTo>
                <a:lnTo>
                  <a:pt x="15087" y="6838"/>
                </a:lnTo>
                <a:lnTo>
                  <a:pt x="14795" y="6838"/>
                </a:lnTo>
                <a:lnTo>
                  <a:pt x="14770" y="6667"/>
                </a:lnTo>
                <a:lnTo>
                  <a:pt x="14770" y="6521"/>
                </a:lnTo>
                <a:lnTo>
                  <a:pt x="14697" y="6181"/>
                </a:lnTo>
                <a:lnTo>
                  <a:pt x="14673" y="6010"/>
                </a:lnTo>
                <a:lnTo>
                  <a:pt x="14600" y="5816"/>
                </a:lnTo>
                <a:lnTo>
                  <a:pt x="14527" y="5621"/>
                </a:lnTo>
                <a:lnTo>
                  <a:pt x="14430" y="5451"/>
                </a:lnTo>
                <a:lnTo>
                  <a:pt x="14576" y="5256"/>
                </a:lnTo>
                <a:lnTo>
                  <a:pt x="14697" y="5086"/>
                </a:lnTo>
                <a:lnTo>
                  <a:pt x="15111" y="4477"/>
                </a:lnTo>
                <a:lnTo>
                  <a:pt x="15354" y="4185"/>
                </a:lnTo>
                <a:lnTo>
                  <a:pt x="15598" y="3893"/>
                </a:lnTo>
                <a:lnTo>
                  <a:pt x="15646" y="3845"/>
                </a:lnTo>
                <a:lnTo>
                  <a:pt x="15671" y="3796"/>
                </a:lnTo>
                <a:lnTo>
                  <a:pt x="15671" y="3723"/>
                </a:lnTo>
                <a:lnTo>
                  <a:pt x="15671" y="3650"/>
                </a:lnTo>
                <a:lnTo>
                  <a:pt x="15646" y="3601"/>
                </a:lnTo>
                <a:lnTo>
                  <a:pt x="15646" y="3528"/>
                </a:lnTo>
                <a:lnTo>
                  <a:pt x="15646" y="3431"/>
                </a:lnTo>
                <a:lnTo>
                  <a:pt x="15622" y="3382"/>
                </a:lnTo>
                <a:lnTo>
                  <a:pt x="15549" y="3236"/>
                </a:lnTo>
                <a:lnTo>
                  <a:pt x="15354" y="2993"/>
                </a:lnTo>
                <a:lnTo>
                  <a:pt x="15062" y="2677"/>
                </a:lnTo>
                <a:lnTo>
                  <a:pt x="14746" y="2385"/>
                </a:lnTo>
                <a:lnTo>
                  <a:pt x="14503" y="2190"/>
                </a:lnTo>
                <a:lnTo>
                  <a:pt x="14235" y="1971"/>
                </a:lnTo>
                <a:lnTo>
                  <a:pt x="14065" y="1874"/>
                </a:lnTo>
                <a:lnTo>
                  <a:pt x="13919" y="1825"/>
                </a:lnTo>
                <a:lnTo>
                  <a:pt x="13748" y="1801"/>
                </a:lnTo>
                <a:lnTo>
                  <a:pt x="13554" y="1801"/>
                </a:lnTo>
                <a:lnTo>
                  <a:pt x="13481" y="1825"/>
                </a:lnTo>
                <a:lnTo>
                  <a:pt x="13189" y="1971"/>
                </a:lnTo>
                <a:lnTo>
                  <a:pt x="12921" y="2117"/>
                </a:lnTo>
                <a:lnTo>
                  <a:pt x="12653" y="2312"/>
                </a:lnTo>
                <a:lnTo>
                  <a:pt x="12410" y="2506"/>
                </a:lnTo>
                <a:lnTo>
                  <a:pt x="12094" y="2725"/>
                </a:lnTo>
                <a:lnTo>
                  <a:pt x="11923" y="2847"/>
                </a:lnTo>
                <a:lnTo>
                  <a:pt x="11777" y="2993"/>
                </a:lnTo>
                <a:lnTo>
                  <a:pt x="11558" y="2847"/>
                </a:lnTo>
                <a:lnTo>
                  <a:pt x="11291" y="2750"/>
                </a:lnTo>
                <a:lnTo>
                  <a:pt x="11023" y="2652"/>
                </a:lnTo>
                <a:lnTo>
                  <a:pt x="10755" y="2628"/>
                </a:lnTo>
                <a:lnTo>
                  <a:pt x="10755" y="2604"/>
                </a:lnTo>
                <a:lnTo>
                  <a:pt x="10682" y="2458"/>
                </a:lnTo>
                <a:lnTo>
                  <a:pt x="10634" y="2287"/>
                </a:lnTo>
                <a:lnTo>
                  <a:pt x="10561" y="1922"/>
                </a:lnTo>
                <a:lnTo>
                  <a:pt x="10585" y="1922"/>
                </a:lnTo>
                <a:lnTo>
                  <a:pt x="10609" y="1874"/>
                </a:lnTo>
                <a:lnTo>
                  <a:pt x="10609" y="1825"/>
                </a:lnTo>
                <a:lnTo>
                  <a:pt x="10585" y="1752"/>
                </a:lnTo>
                <a:lnTo>
                  <a:pt x="10536" y="1703"/>
                </a:lnTo>
                <a:lnTo>
                  <a:pt x="10463" y="1095"/>
                </a:lnTo>
                <a:lnTo>
                  <a:pt x="10439" y="779"/>
                </a:lnTo>
                <a:lnTo>
                  <a:pt x="10366" y="487"/>
                </a:lnTo>
                <a:lnTo>
                  <a:pt x="10390" y="438"/>
                </a:lnTo>
                <a:lnTo>
                  <a:pt x="10415" y="389"/>
                </a:lnTo>
                <a:lnTo>
                  <a:pt x="10439" y="316"/>
                </a:lnTo>
                <a:lnTo>
                  <a:pt x="10415" y="268"/>
                </a:lnTo>
                <a:lnTo>
                  <a:pt x="10390" y="195"/>
                </a:lnTo>
                <a:lnTo>
                  <a:pt x="10342" y="146"/>
                </a:lnTo>
                <a:lnTo>
                  <a:pt x="10293" y="122"/>
                </a:lnTo>
                <a:lnTo>
                  <a:pt x="10196" y="97"/>
                </a:lnTo>
                <a:lnTo>
                  <a:pt x="9855" y="73"/>
                </a:lnTo>
                <a:lnTo>
                  <a:pt x="9490" y="49"/>
                </a:lnTo>
                <a:lnTo>
                  <a:pt x="8760" y="49"/>
                </a:lnTo>
                <a:lnTo>
                  <a:pt x="8395" y="24"/>
                </a:lnTo>
                <a:lnTo>
                  <a:pt x="80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079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100000">
              <a:schemeClr val="accent6"/>
            </a:gs>
          </a:gsLst>
          <a:lin ang="2700006" scaled="0"/>
        </a:gradFill>
        <a:effectLst/>
      </p:bgPr>
    </p:bg>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p>
            <a:pPr lvl="0"/>
            <a:r>
              <a:rPr lang="es-PE" dirty="0"/>
              <a:t>Región Norte: </a:t>
            </a:r>
          </a:p>
        </p:txBody>
      </p:sp>
      <p:sp>
        <p:nvSpPr>
          <p:cNvPr id="268" name="Google Shape;268;p30"/>
          <p:cNvSpPr txBox="1">
            <a:spLocks noGrp="1"/>
          </p:cNvSpPr>
          <p:nvPr>
            <p:ph type="body" idx="1"/>
          </p:nvPr>
        </p:nvSpPr>
        <p:spPr>
          <a:xfrm>
            <a:off x="457200" y="1728100"/>
            <a:ext cx="2409290" cy="2689788"/>
          </a:xfrm>
          <a:prstGeom prst="rect">
            <a:avLst/>
          </a:prstGeom>
        </p:spPr>
        <p:txBody>
          <a:bodyPr spcFirstLastPara="1" wrap="square" lIns="0" tIns="0" rIns="0" bIns="0" anchor="t" anchorCtr="0">
            <a:noAutofit/>
          </a:bodyPr>
          <a:lstStyle/>
          <a:p>
            <a:pPr marL="0" indent="0">
              <a:buNone/>
            </a:pPr>
            <a:r>
              <a:rPr lang="es-PE" sz="1200" b="1" dirty="0">
                <a:solidFill>
                  <a:schemeClr val="tx1"/>
                </a:solidFill>
              </a:rPr>
              <a:t>¿</a:t>
            </a:r>
            <a:r>
              <a:rPr lang="es-PE" b="1" dirty="0">
                <a:solidFill>
                  <a:schemeClr val="tx1"/>
                </a:solidFill>
              </a:rPr>
              <a:t>Qué desafíos debe afrontar la Partnerschaft como región?</a:t>
            </a:r>
          </a:p>
          <a:p>
            <a:pPr marL="0" indent="0">
              <a:buNone/>
            </a:pPr>
            <a:r>
              <a:rPr lang="es-PE" sz="1300" b="1" dirty="0">
                <a:solidFill>
                  <a:schemeClr val="tx1"/>
                </a:solidFill>
              </a:rPr>
              <a:t>Respuesta 1: </a:t>
            </a:r>
          </a:p>
          <a:p>
            <a:pPr marL="0" lvl="0" indent="0">
              <a:buNone/>
            </a:pPr>
            <a:r>
              <a:rPr lang="es-PE" sz="1400" b="1" dirty="0">
                <a:solidFill>
                  <a:schemeClr val="tx1"/>
                </a:solidFill>
              </a:rPr>
              <a:t>Escases de compromiso externos e internos de los participantes, falta de participación activa, ausencia de la comunicación, grupos cerrados y poco accesibles.</a:t>
            </a:r>
          </a:p>
        </p:txBody>
      </p:sp>
      <p:sp>
        <p:nvSpPr>
          <p:cNvPr id="270" name="Google Shape;270;p30"/>
          <p:cNvSpPr txBox="1">
            <a:spLocks noGrp="1"/>
          </p:cNvSpPr>
          <p:nvPr>
            <p:ph type="body" idx="3"/>
          </p:nvPr>
        </p:nvSpPr>
        <p:spPr>
          <a:xfrm>
            <a:off x="5646054" y="1892936"/>
            <a:ext cx="3235279" cy="3250564"/>
          </a:xfrm>
          <a:prstGeom prst="rect">
            <a:avLst/>
          </a:prstGeom>
        </p:spPr>
        <p:txBody>
          <a:bodyPr spcFirstLastPara="1" wrap="square" lIns="0" tIns="0" rIns="0" bIns="0" anchor="t" anchorCtr="0">
            <a:noAutofit/>
          </a:bodyPr>
          <a:lstStyle/>
          <a:p>
            <a:pPr marL="0" lvl="0" indent="0">
              <a:buNone/>
            </a:pPr>
            <a:r>
              <a:rPr lang="es-PE" sz="1600" b="1" dirty="0">
                <a:solidFill>
                  <a:schemeClr val="tx1"/>
                </a:solidFill>
                <a:effectLst>
                  <a:outerShdw blurRad="38100" dist="38100" dir="2700000" algn="tl">
                    <a:srgbClr val="000000">
                      <a:alpha val="43137"/>
                    </a:srgbClr>
                  </a:outerShdw>
                </a:effectLst>
              </a:rPr>
              <a:t>DESAFIOS</a:t>
            </a:r>
          </a:p>
          <a:p>
            <a:pPr marL="0" lvl="0" indent="0">
              <a:buNone/>
            </a:pPr>
            <a:r>
              <a:rPr lang="es-PE" sz="1400" dirty="0">
                <a:solidFill>
                  <a:schemeClr val="tx1"/>
                </a:solidFill>
              </a:rPr>
              <a:t>Respuesta 3.  </a:t>
            </a:r>
          </a:p>
          <a:p>
            <a:pPr marL="0" lvl="0" indent="0">
              <a:buNone/>
            </a:pPr>
            <a:r>
              <a:rPr lang="es-PE" sz="1400" dirty="0">
                <a:solidFill>
                  <a:schemeClr val="tx1"/>
                </a:solidFill>
              </a:rPr>
              <a:t>Rechazo de los otros grupos parroquias, desinterés por conocer la </a:t>
            </a:r>
            <a:r>
              <a:rPr lang="es-PE" sz="1400" dirty="0" err="1">
                <a:solidFill>
                  <a:schemeClr val="tx1"/>
                </a:solidFill>
              </a:rPr>
              <a:t>partnerschadt</a:t>
            </a:r>
            <a:r>
              <a:rPr lang="es-PE" sz="1400" dirty="0">
                <a:solidFill>
                  <a:schemeClr val="tx1"/>
                </a:solidFill>
              </a:rPr>
              <a:t>.</a:t>
            </a:r>
          </a:p>
          <a:p>
            <a:pPr marL="0" lvl="0" indent="0">
              <a:buNone/>
            </a:pPr>
            <a:r>
              <a:rPr lang="es-PE" sz="1400" dirty="0">
                <a:solidFill>
                  <a:schemeClr val="tx1"/>
                </a:solidFill>
              </a:rPr>
              <a:t>Empezar de cero</a:t>
            </a:r>
          </a:p>
          <a:p>
            <a:pPr marL="0" lvl="0" indent="0">
              <a:buNone/>
            </a:pPr>
            <a:r>
              <a:rPr lang="es-PE" sz="1400" dirty="0">
                <a:solidFill>
                  <a:schemeClr val="tx1"/>
                </a:solidFill>
              </a:rPr>
              <a:t>Fortalecer la espiritualidad </a:t>
            </a:r>
          </a:p>
          <a:p>
            <a:pPr marL="0" lvl="0" indent="0">
              <a:buNone/>
            </a:pPr>
            <a:r>
              <a:rPr lang="es-PE" sz="1400" dirty="0">
                <a:solidFill>
                  <a:schemeClr val="tx1"/>
                </a:solidFill>
              </a:rPr>
              <a:t>Como hacer que los jóvenes participen:  convocar marchas por el viernes por el futuro, involucrar más instituciones educativas, construir alianzas estratégicas. </a:t>
            </a:r>
          </a:p>
          <a:p>
            <a:pPr marL="0" lvl="0" indent="0" algn="l" rtl="0">
              <a:spcBef>
                <a:spcPts val="600"/>
              </a:spcBef>
              <a:spcAft>
                <a:spcPts val="0"/>
              </a:spcAft>
              <a:buNone/>
            </a:pPr>
            <a:endParaRPr sz="1200" dirty="0"/>
          </a:p>
        </p:txBody>
      </p:sp>
      <p:sp>
        <p:nvSpPr>
          <p:cNvPr id="271" name="Google Shape;271;p3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73" name="Google Shape;273;p30"/>
          <p:cNvSpPr txBox="1">
            <a:spLocks noGrp="1"/>
          </p:cNvSpPr>
          <p:nvPr>
            <p:ph type="body" idx="2"/>
          </p:nvPr>
        </p:nvSpPr>
        <p:spPr>
          <a:xfrm>
            <a:off x="3174863" y="1728100"/>
            <a:ext cx="2162818" cy="2753089"/>
          </a:xfrm>
          <a:prstGeom prst="rect">
            <a:avLst/>
          </a:prstGeom>
        </p:spPr>
        <p:txBody>
          <a:bodyPr spcFirstLastPara="1" wrap="square" lIns="0" tIns="0" rIns="0" bIns="0" anchor="t" anchorCtr="0">
            <a:noAutofit/>
          </a:bodyPr>
          <a:lstStyle/>
          <a:p>
            <a:pPr marL="0" lvl="0" indent="0">
              <a:buNone/>
            </a:pPr>
            <a:r>
              <a:rPr lang="es-PE" b="1" dirty="0">
                <a:solidFill>
                  <a:schemeClr val="tx1"/>
                </a:solidFill>
              </a:rPr>
              <a:t>Soluciones</a:t>
            </a:r>
          </a:p>
          <a:p>
            <a:pPr marL="0" lvl="0" indent="0">
              <a:buNone/>
            </a:pPr>
            <a:r>
              <a:rPr lang="es-PE" sz="1300" dirty="0">
                <a:solidFill>
                  <a:schemeClr val="tx1"/>
                </a:solidFill>
              </a:rPr>
              <a:t>Respuesta 2: </a:t>
            </a:r>
          </a:p>
          <a:p>
            <a:pPr marL="0" lvl="0" indent="0">
              <a:buNone/>
            </a:pPr>
            <a:r>
              <a:rPr lang="es-PE" sz="1300" dirty="0">
                <a:solidFill>
                  <a:schemeClr val="tx1"/>
                </a:solidFill>
              </a:rPr>
              <a:t>Oficialización y el reconociendo del trabajo de la </a:t>
            </a:r>
            <a:r>
              <a:rPr lang="es-PE" sz="1300" dirty="0" err="1">
                <a:solidFill>
                  <a:schemeClr val="tx1"/>
                </a:solidFill>
              </a:rPr>
              <a:t>Partnerschaft</a:t>
            </a:r>
            <a:r>
              <a:rPr lang="es-PE" sz="1300" dirty="0">
                <a:solidFill>
                  <a:schemeClr val="tx1"/>
                </a:solidFill>
              </a:rPr>
              <a:t> en la región </a:t>
            </a:r>
          </a:p>
          <a:p>
            <a:pPr marL="0" lvl="0" indent="0">
              <a:buNone/>
            </a:pPr>
            <a:r>
              <a:rPr lang="es-PE" sz="1300" dirty="0">
                <a:solidFill>
                  <a:schemeClr val="tx1"/>
                </a:solidFill>
              </a:rPr>
              <a:t>Desarrollar un plan de formación que estandarice la experiencia y educación de la formación de la </a:t>
            </a:r>
            <a:r>
              <a:rPr lang="es-PE" sz="1300" dirty="0" err="1">
                <a:solidFill>
                  <a:schemeClr val="tx1"/>
                </a:solidFill>
              </a:rPr>
              <a:t>Partnerschaft</a:t>
            </a:r>
            <a:r>
              <a:rPr lang="es-PE" sz="1300" dirty="0">
                <a:solidFill>
                  <a:schemeClr val="tx1"/>
                </a:solidFill>
              </a:rPr>
              <a:t>. </a:t>
            </a:r>
          </a:p>
          <a:p>
            <a:pPr marL="0" lvl="0" indent="0">
              <a:buNone/>
            </a:pPr>
            <a:r>
              <a:rPr lang="es-PE" sz="1300" dirty="0">
                <a:solidFill>
                  <a:schemeClr val="tx1"/>
                </a:solidFill>
              </a:rPr>
              <a:t>Promover la difusión de las actividades en las redes sociales.</a:t>
            </a:r>
          </a:p>
        </p:txBody>
      </p:sp>
      <p:sp>
        <p:nvSpPr>
          <p:cNvPr id="275" name="Google Shape;275;p30"/>
          <p:cNvSpPr/>
          <p:nvPr/>
        </p:nvSpPr>
        <p:spPr>
          <a:xfrm>
            <a:off x="1268229" y="1321657"/>
            <a:ext cx="354177" cy="353165"/>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5913515" y="1470385"/>
            <a:ext cx="311951" cy="37430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3931131" y="1388364"/>
            <a:ext cx="341219" cy="339736"/>
          </a:xfrm>
          <a:custGeom>
            <a:avLst/>
            <a:gdLst/>
            <a:ahLst/>
            <a:cxnLst/>
            <a:rect l="l" t="t" r="r" b="b"/>
            <a:pathLst>
              <a:path w="17301" h="17228" extrusionOk="0">
                <a:moveTo>
                  <a:pt x="9295" y="4842"/>
                </a:moveTo>
                <a:lnTo>
                  <a:pt x="9514" y="4891"/>
                </a:lnTo>
                <a:lnTo>
                  <a:pt x="9758" y="4964"/>
                </a:lnTo>
                <a:lnTo>
                  <a:pt x="9539" y="5256"/>
                </a:lnTo>
                <a:lnTo>
                  <a:pt x="9368" y="5548"/>
                </a:lnTo>
                <a:lnTo>
                  <a:pt x="9198" y="5499"/>
                </a:lnTo>
                <a:lnTo>
                  <a:pt x="9174" y="5426"/>
                </a:lnTo>
                <a:lnTo>
                  <a:pt x="9271" y="4940"/>
                </a:lnTo>
                <a:lnTo>
                  <a:pt x="9295" y="4842"/>
                </a:lnTo>
                <a:close/>
                <a:moveTo>
                  <a:pt x="8784" y="4769"/>
                </a:moveTo>
                <a:lnTo>
                  <a:pt x="8882" y="4794"/>
                </a:lnTo>
                <a:lnTo>
                  <a:pt x="8857" y="4891"/>
                </a:lnTo>
                <a:lnTo>
                  <a:pt x="8784" y="5159"/>
                </a:lnTo>
                <a:lnTo>
                  <a:pt x="8736" y="5426"/>
                </a:lnTo>
                <a:lnTo>
                  <a:pt x="8468" y="5426"/>
                </a:lnTo>
                <a:lnTo>
                  <a:pt x="8468" y="5329"/>
                </a:lnTo>
                <a:lnTo>
                  <a:pt x="8419" y="5134"/>
                </a:lnTo>
                <a:lnTo>
                  <a:pt x="8346" y="4964"/>
                </a:lnTo>
                <a:lnTo>
                  <a:pt x="8322" y="4915"/>
                </a:lnTo>
                <a:lnTo>
                  <a:pt x="8249" y="4915"/>
                </a:lnTo>
                <a:lnTo>
                  <a:pt x="8225" y="4940"/>
                </a:lnTo>
                <a:lnTo>
                  <a:pt x="8200" y="4988"/>
                </a:lnTo>
                <a:lnTo>
                  <a:pt x="8200" y="5183"/>
                </a:lnTo>
                <a:lnTo>
                  <a:pt x="8176" y="5378"/>
                </a:lnTo>
                <a:lnTo>
                  <a:pt x="8176" y="5451"/>
                </a:lnTo>
                <a:lnTo>
                  <a:pt x="7957" y="5499"/>
                </a:lnTo>
                <a:lnTo>
                  <a:pt x="7738" y="5597"/>
                </a:lnTo>
                <a:lnTo>
                  <a:pt x="7714" y="5548"/>
                </a:lnTo>
                <a:lnTo>
                  <a:pt x="7641" y="5378"/>
                </a:lnTo>
                <a:lnTo>
                  <a:pt x="7568" y="5207"/>
                </a:lnTo>
                <a:lnTo>
                  <a:pt x="7471" y="5110"/>
                </a:lnTo>
                <a:lnTo>
                  <a:pt x="7373" y="5013"/>
                </a:lnTo>
                <a:lnTo>
                  <a:pt x="7349" y="4988"/>
                </a:lnTo>
                <a:lnTo>
                  <a:pt x="7568" y="4891"/>
                </a:lnTo>
                <a:lnTo>
                  <a:pt x="7641" y="4964"/>
                </a:lnTo>
                <a:lnTo>
                  <a:pt x="7738" y="5013"/>
                </a:lnTo>
                <a:lnTo>
                  <a:pt x="7836" y="5037"/>
                </a:lnTo>
                <a:lnTo>
                  <a:pt x="7933" y="5013"/>
                </a:lnTo>
                <a:lnTo>
                  <a:pt x="8127" y="4915"/>
                </a:lnTo>
                <a:lnTo>
                  <a:pt x="8298" y="4842"/>
                </a:lnTo>
                <a:lnTo>
                  <a:pt x="8492" y="4818"/>
                </a:lnTo>
                <a:lnTo>
                  <a:pt x="8663" y="4794"/>
                </a:lnTo>
                <a:lnTo>
                  <a:pt x="8711" y="4794"/>
                </a:lnTo>
                <a:lnTo>
                  <a:pt x="8784" y="4769"/>
                </a:lnTo>
                <a:close/>
                <a:moveTo>
                  <a:pt x="9879" y="5013"/>
                </a:moveTo>
                <a:lnTo>
                  <a:pt x="10147" y="5159"/>
                </a:lnTo>
                <a:lnTo>
                  <a:pt x="10415" y="5305"/>
                </a:lnTo>
                <a:lnTo>
                  <a:pt x="10196" y="5524"/>
                </a:lnTo>
                <a:lnTo>
                  <a:pt x="9977" y="5743"/>
                </a:lnTo>
                <a:lnTo>
                  <a:pt x="9977" y="5767"/>
                </a:lnTo>
                <a:lnTo>
                  <a:pt x="9928" y="5743"/>
                </a:lnTo>
                <a:lnTo>
                  <a:pt x="9685" y="5645"/>
                </a:lnTo>
                <a:lnTo>
                  <a:pt x="9879" y="5013"/>
                </a:lnTo>
                <a:close/>
                <a:moveTo>
                  <a:pt x="7300" y="5013"/>
                </a:moveTo>
                <a:lnTo>
                  <a:pt x="7300" y="5037"/>
                </a:lnTo>
                <a:lnTo>
                  <a:pt x="7325" y="5183"/>
                </a:lnTo>
                <a:lnTo>
                  <a:pt x="7325" y="5305"/>
                </a:lnTo>
                <a:lnTo>
                  <a:pt x="7373" y="5499"/>
                </a:lnTo>
                <a:lnTo>
                  <a:pt x="7446" y="5670"/>
                </a:lnTo>
                <a:lnTo>
                  <a:pt x="7446" y="5718"/>
                </a:lnTo>
                <a:lnTo>
                  <a:pt x="7203" y="5791"/>
                </a:lnTo>
                <a:lnTo>
                  <a:pt x="7081" y="5524"/>
                </a:lnTo>
                <a:lnTo>
                  <a:pt x="6935" y="5232"/>
                </a:lnTo>
                <a:lnTo>
                  <a:pt x="7106" y="5134"/>
                </a:lnTo>
                <a:lnTo>
                  <a:pt x="7300" y="5013"/>
                </a:lnTo>
                <a:close/>
                <a:moveTo>
                  <a:pt x="10707" y="5475"/>
                </a:moveTo>
                <a:lnTo>
                  <a:pt x="11193" y="5816"/>
                </a:lnTo>
                <a:lnTo>
                  <a:pt x="10999" y="5913"/>
                </a:lnTo>
                <a:lnTo>
                  <a:pt x="10780" y="6010"/>
                </a:lnTo>
                <a:lnTo>
                  <a:pt x="10585" y="6108"/>
                </a:lnTo>
                <a:lnTo>
                  <a:pt x="10390" y="5986"/>
                </a:lnTo>
                <a:lnTo>
                  <a:pt x="10171" y="5864"/>
                </a:lnTo>
                <a:lnTo>
                  <a:pt x="10512" y="5621"/>
                </a:lnTo>
                <a:lnTo>
                  <a:pt x="10707" y="5475"/>
                </a:lnTo>
                <a:close/>
                <a:moveTo>
                  <a:pt x="6692" y="5426"/>
                </a:moveTo>
                <a:lnTo>
                  <a:pt x="6716" y="5572"/>
                </a:lnTo>
                <a:lnTo>
                  <a:pt x="6741" y="5718"/>
                </a:lnTo>
                <a:lnTo>
                  <a:pt x="6838" y="5986"/>
                </a:lnTo>
                <a:lnTo>
                  <a:pt x="6643" y="6156"/>
                </a:lnTo>
                <a:lnTo>
                  <a:pt x="6522" y="5986"/>
                </a:lnTo>
                <a:lnTo>
                  <a:pt x="6351" y="5743"/>
                </a:lnTo>
                <a:lnTo>
                  <a:pt x="6522" y="5572"/>
                </a:lnTo>
                <a:lnTo>
                  <a:pt x="6692" y="5426"/>
                </a:lnTo>
                <a:close/>
                <a:moveTo>
                  <a:pt x="11461" y="6059"/>
                </a:moveTo>
                <a:lnTo>
                  <a:pt x="11607" y="6181"/>
                </a:lnTo>
                <a:lnTo>
                  <a:pt x="11510" y="6181"/>
                </a:lnTo>
                <a:lnTo>
                  <a:pt x="11193" y="6254"/>
                </a:lnTo>
                <a:lnTo>
                  <a:pt x="11047" y="6302"/>
                </a:lnTo>
                <a:lnTo>
                  <a:pt x="10877" y="6375"/>
                </a:lnTo>
                <a:lnTo>
                  <a:pt x="10780" y="6278"/>
                </a:lnTo>
                <a:lnTo>
                  <a:pt x="11096" y="6181"/>
                </a:lnTo>
                <a:lnTo>
                  <a:pt x="11291" y="6132"/>
                </a:lnTo>
                <a:lnTo>
                  <a:pt x="11461" y="6059"/>
                </a:lnTo>
                <a:close/>
                <a:moveTo>
                  <a:pt x="6157" y="5962"/>
                </a:moveTo>
                <a:lnTo>
                  <a:pt x="6230" y="6156"/>
                </a:lnTo>
                <a:lnTo>
                  <a:pt x="6303" y="6302"/>
                </a:lnTo>
                <a:lnTo>
                  <a:pt x="6400" y="6424"/>
                </a:lnTo>
                <a:lnTo>
                  <a:pt x="6181" y="6765"/>
                </a:lnTo>
                <a:lnTo>
                  <a:pt x="6157" y="6716"/>
                </a:lnTo>
                <a:lnTo>
                  <a:pt x="5962" y="6546"/>
                </a:lnTo>
                <a:lnTo>
                  <a:pt x="5840" y="6400"/>
                </a:lnTo>
                <a:lnTo>
                  <a:pt x="5986" y="6181"/>
                </a:lnTo>
                <a:lnTo>
                  <a:pt x="6157" y="5962"/>
                </a:lnTo>
                <a:close/>
                <a:moveTo>
                  <a:pt x="11729" y="6327"/>
                </a:moveTo>
                <a:lnTo>
                  <a:pt x="11923" y="6570"/>
                </a:lnTo>
                <a:lnTo>
                  <a:pt x="12094" y="6862"/>
                </a:lnTo>
                <a:lnTo>
                  <a:pt x="11899" y="6838"/>
                </a:lnTo>
                <a:lnTo>
                  <a:pt x="11704" y="6862"/>
                </a:lnTo>
                <a:lnTo>
                  <a:pt x="11510" y="6886"/>
                </a:lnTo>
                <a:lnTo>
                  <a:pt x="11339" y="6911"/>
                </a:lnTo>
                <a:lnTo>
                  <a:pt x="11145" y="6643"/>
                </a:lnTo>
                <a:lnTo>
                  <a:pt x="11388" y="6594"/>
                </a:lnTo>
                <a:lnTo>
                  <a:pt x="11607" y="6546"/>
                </a:lnTo>
                <a:lnTo>
                  <a:pt x="11680" y="6497"/>
                </a:lnTo>
                <a:lnTo>
                  <a:pt x="11704" y="6448"/>
                </a:lnTo>
                <a:lnTo>
                  <a:pt x="11729" y="6375"/>
                </a:lnTo>
                <a:lnTo>
                  <a:pt x="11729" y="6327"/>
                </a:lnTo>
                <a:close/>
                <a:moveTo>
                  <a:pt x="5646" y="6765"/>
                </a:moveTo>
                <a:lnTo>
                  <a:pt x="5719" y="6838"/>
                </a:lnTo>
                <a:lnTo>
                  <a:pt x="5840" y="7008"/>
                </a:lnTo>
                <a:lnTo>
                  <a:pt x="5913" y="7081"/>
                </a:lnTo>
                <a:lnTo>
                  <a:pt x="6011" y="7130"/>
                </a:lnTo>
                <a:lnTo>
                  <a:pt x="5913" y="7397"/>
                </a:lnTo>
                <a:lnTo>
                  <a:pt x="5670" y="7300"/>
                </a:lnTo>
                <a:lnTo>
                  <a:pt x="5524" y="7276"/>
                </a:lnTo>
                <a:lnTo>
                  <a:pt x="5402" y="7251"/>
                </a:lnTo>
                <a:lnTo>
                  <a:pt x="5524" y="7008"/>
                </a:lnTo>
                <a:lnTo>
                  <a:pt x="5646" y="6765"/>
                </a:lnTo>
                <a:close/>
                <a:moveTo>
                  <a:pt x="12288" y="7276"/>
                </a:moveTo>
                <a:lnTo>
                  <a:pt x="12361" y="7519"/>
                </a:lnTo>
                <a:lnTo>
                  <a:pt x="12410" y="7786"/>
                </a:lnTo>
                <a:lnTo>
                  <a:pt x="12215" y="7689"/>
                </a:lnTo>
                <a:lnTo>
                  <a:pt x="12021" y="7616"/>
                </a:lnTo>
                <a:lnTo>
                  <a:pt x="11802" y="7567"/>
                </a:lnTo>
                <a:lnTo>
                  <a:pt x="11583" y="7543"/>
                </a:lnTo>
                <a:lnTo>
                  <a:pt x="11510" y="7276"/>
                </a:lnTo>
                <a:lnTo>
                  <a:pt x="11680" y="7300"/>
                </a:lnTo>
                <a:lnTo>
                  <a:pt x="11875" y="7300"/>
                </a:lnTo>
                <a:lnTo>
                  <a:pt x="12264" y="7276"/>
                </a:lnTo>
                <a:close/>
                <a:moveTo>
                  <a:pt x="5281" y="7616"/>
                </a:moveTo>
                <a:lnTo>
                  <a:pt x="5548" y="7713"/>
                </a:lnTo>
                <a:lnTo>
                  <a:pt x="5792" y="7811"/>
                </a:lnTo>
                <a:lnTo>
                  <a:pt x="5719" y="8273"/>
                </a:lnTo>
                <a:lnTo>
                  <a:pt x="5256" y="8322"/>
                </a:lnTo>
                <a:lnTo>
                  <a:pt x="5135" y="8322"/>
                </a:lnTo>
                <a:lnTo>
                  <a:pt x="5183" y="7981"/>
                </a:lnTo>
                <a:lnTo>
                  <a:pt x="5281" y="7616"/>
                </a:lnTo>
                <a:close/>
                <a:moveTo>
                  <a:pt x="11656" y="7859"/>
                </a:moveTo>
                <a:lnTo>
                  <a:pt x="11826" y="7932"/>
                </a:lnTo>
                <a:lnTo>
                  <a:pt x="12069" y="8054"/>
                </a:lnTo>
                <a:lnTo>
                  <a:pt x="12191" y="8103"/>
                </a:lnTo>
                <a:lnTo>
                  <a:pt x="12337" y="8151"/>
                </a:lnTo>
                <a:lnTo>
                  <a:pt x="12386" y="8151"/>
                </a:lnTo>
                <a:lnTo>
                  <a:pt x="12459" y="8127"/>
                </a:lnTo>
                <a:lnTo>
                  <a:pt x="12459" y="8516"/>
                </a:lnTo>
                <a:lnTo>
                  <a:pt x="12264" y="8395"/>
                </a:lnTo>
                <a:lnTo>
                  <a:pt x="11972" y="8249"/>
                </a:lnTo>
                <a:lnTo>
                  <a:pt x="11826" y="8200"/>
                </a:lnTo>
                <a:lnTo>
                  <a:pt x="11680" y="8176"/>
                </a:lnTo>
                <a:lnTo>
                  <a:pt x="11656" y="7859"/>
                </a:lnTo>
                <a:close/>
                <a:moveTo>
                  <a:pt x="11680" y="8468"/>
                </a:moveTo>
                <a:lnTo>
                  <a:pt x="11777" y="8589"/>
                </a:lnTo>
                <a:lnTo>
                  <a:pt x="11899" y="8662"/>
                </a:lnTo>
                <a:lnTo>
                  <a:pt x="12191" y="8857"/>
                </a:lnTo>
                <a:lnTo>
                  <a:pt x="12337" y="8954"/>
                </a:lnTo>
                <a:lnTo>
                  <a:pt x="12118" y="8979"/>
                </a:lnTo>
                <a:lnTo>
                  <a:pt x="11875" y="8954"/>
                </a:lnTo>
                <a:lnTo>
                  <a:pt x="11631" y="8954"/>
                </a:lnTo>
                <a:lnTo>
                  <a:pt x="11656" y="8711"/>
                </a:lnTo>
                <a:lnTo>
                  <a:pt x="11680" y="8468"/>
                </a:lnTo>
                <a:close/>
                <a:moveTo>
                  <a:pt x="5694" y="8735"/>
                </a:moveTo>
                <a:lnTo>
                  <a:pt x="5694" y="8954"/>
                </a:lnTo>
                <a:lnTo>
                  <a:pt x="5719" y="9198"/>
                </a:lnTo>
                <a:lnTo>
                  <a:pt x="5427" y="9222"/>
                </a:lnTo>
                <a:lnTo>
                  <a:pt x="5159" y="9271"/>
                </a:lnTo>
                <a:lnTo>
                  <a:pt x="5110" y="9003"/>
                </a:lnTo>
                <a:lnTo>
                  <a:pt x="5110" y="8760"/>
                </a:lnTo>
                <a:lnTo>
                  <a:pt x="5402" y="8760"/>
                </a:lnTo>
                <a:lnTo>
                  <a:pt x="5694" y="8735"/>
                </a:lnTo>
                <a:close/>
                <a:moveTo>
                  <a:pt x="5208" y="9514"/>
                </a:moveTo>
                <a:lnTo>
                  <a:pt x="5792" y="9563"/>
                </a:lnTo>
                <a:lnTo>
                  <a:pt x="5840" y="9757"/>
                </a:lnTo>
                <a:lnTo>
                  <a:pt x="5913" y="9952"/>
                </a:lnTo>
                <a:lnTo>
                  <a:pt x="5354" y="9952"/>
                </a:lnTo>
                <a:lnTo>
                  <a:pt x="5256" y="9733"/>
                </a:lnTo>
                <a:lnTo>
                  <a:pt x="5208" y="9514"/>
                </a:lnTo>
                <a:close/>
                <a:moveTo>
                  <a:pt x="11583" y="9222"/>
                </a:moveTo>
                <a:lnTo>
                  <a:pt x="11680" y="9271"/>
                </a:lnTo>
                <a:lnTo>
                  <a:pt x="11777" y="9319"/>
                </a:lnTo>
                <a:lnTo>
                  <a:pt x="11996" y="9368"/>
                </a:lnTo>
                <a:lnTo>
                  <a:pt x="12167" y="9392"/>
                </a:lnTo>
                <a:lnTo>
                  <a:pt x="12386" y="9392"/>
                </a:lnTo>
                <a:lnTo>
                  <a:pt x="12288" y="9782"/>
                </a:lnTo>
                <a:lnTo>
                  <a:pt x="12167" y="10147"/>
                </a:lnTo>
                <a:lnTo>
                  <a:pt x="12142" y="10098"/>
                </a:lnTo>
                <a:lnTo>
                  <a:pt x="12118" y="10049"/>
                </a:lnTo>
                <a:lnTo>
                  <a:pt x="12021" y="9952"/>
                </a:lnTo>
                <a:lnTo>
                  <a:pt x="11777" y="9830"/>
                </a:lnTo>
                <a:lnTo>
                  <a:pt x="11607" y="9757"/>
                </a:lnTo>
                <a:lnTo>
                  <a:pt x="11437" y="9684"/>
                </a:lnTo>
                <a:lnTo>
                  <a:pt x="11510" y="9465"/>
                </a:lnTo>
                <a:lnTo>
                  <a:pt x="11583" y="9222"/>
                </a:lnTo>
                <a:close/>
                <a:moveTo>
                  <a:pt x="11339" y="9952"/>
                </a:moveTo>
                <a:lnTo>
                  <a:pt x="11461" y="10025"/>
                </a:lnTo>
                <a:lnTo>
                  <a:pt x="11607" y="10122"/>
                </a:lnTo>
                <a:lnTo>
                  <a:pt x="11850" y="10268"/>
                </a:lnTo>
                <a:lnTo>
                  <a:pt x="11972" y="10293"/>
                </a:lnTo>
                <a:lnTo>
                  <a:pt x="12118" y="10293"/>
                </a:lnTo>
                <a:lnTo>
                  <a:pt x="11996" y="10512"/>
                </a:lnTo>
                <a:lnTo>
                  <a:pt x="11875" y="10731"/>
                </a:lnTo>
                <a:lnTo>
                  <a:pt x="11753" y="10609"/>
                </a:lnTo>
                <a:lnTo>
                  <a:pt x="11656" y="10487"/>
                </a:lnTo>
                <a:lnTo>
                  <a:pt x="11510" y="10390"/>
                </a:lnTo>
                <a:lnTo>
                  <a:pt x="11364" y="10317"/>
                </a:lnTo>
                <a:lnTo>
                  <a:pt x="11266" y="10293"/>
                </a:lnTo>
                <a:lnTo>
                  <a:pt x="11169" y="10268"/>
                </a:lnTo>
                <a:lnTo>
                  <a:pt x="11339" y="9952"/>
                </a:lnTo>
                <a:close/>
                <a:moveTo>
                  <a:pt x="6132" y="10341"/>
                </a:moveTo>
                <a:lnTo>
                  <a:pt x="6327" y="10585"/>
                </a:lnTo>
                <a:lnTo>
                  <a:pt x="6059" y="10658"/>
                </a:lnTo>
                <a:lnTo>
                  <a:pt x="5792" y="10755"/>
                </a:lnTo>
                <a:lnTo>
                  <a:pt x="5670" y="10560"/>
                </a:lnTo>
                <a:lnTo>
                  <a:pt x="5548" y="10366"/>
                </a:lnTo>
                <a:lnTo>
                  <a:pt x="5548" y="10366"/>
                </a:lnTo>
                <a:lnTo>
                  <a:pt x="5840" y="10390"/>
                </a:lnTo>
                <a:lnTo>
                  <a:pt x="5986" y="10390"/>
                </a:lnTo>
                <a:lnTo>
                  <a:pt x="6132" y="10341"/>
                </a:lnTo>
                <a:close/>
                <a:moveTo>
                  <a:pt x="8663" y="5986"/>
                </a:moveTo>
                <a:lnTo>
                  <a:pt x="8857" y="6010"/>
                </a:lnTo>
                <a:lnTo>
                  <a:pt x="9076" y="6059"/>
                </a:lnTo>
                <a:lnTo>
                  <a:pt x="9490" y="6181"/>
                </a:lnTo>
                <a:lnTo>
                  <a:pt x="9855" y="6327"/>
                </a:lnTo>
                <a:lnTo>
                  <a:pt x="10123" y="6473"/>
                </a:lnTo>
                <a:lnTo>
                  <a:pt x="10342" y="6643"/>
                </a:lnTo>
                <a:lnTo>
                  <a:pt x="10561" y="6813"/>
                </a:lnTo>
                <a:lnTo>
                  <a:pt x="10731" y="7032"/>
                </a:lnTo>
                <a:lnTo>
                  <a:pt x="10877" y="7251"/>
                </a:lnTo>
                <a:lnTo>
                  <a:pt x="10999" y="7494"/>
                </a:lnTo>
                <a:lnTo>
                  <a:pt x="11096" y="7762"/>
                </a:lnTo>
                <a:lnTo>
                  <a:pt x="11145" y="8054"/>
                </a:lnTo>
                <a:lnTo>
                  <a:pt x="11193" y="8297"/>
                </a:lnTo>
                <a:lnTo>
                  <a:pt x="11193" y="8565"/>
                </a:lnTo>
                <a:lnTo>
                  <a:pt x="11169" y="8833"/>
                </a:lnTo>
                <a:lnTo>
                  <a:pt x="11120" y="9076"/>
                </a:lnTo>
                <a:lnTo>
                  <a:pt x="11072" y="9319"/>
                </a:lnTo>
                <a:lnTo>
                  <a:pt x="10974" y="9538"/>
                </a:lnTo>
                <a:lnTo>
                  <a:pt x="10853" y="9757"/>
                </a:lnTo>
                <a:lnTo>
                  <a:pt x="10731" y="9976"/>
                </a:lnTo>
                <a:lnTo>
                  <a:pt x="10561" y="10171"/>
                </a:lnTo>
                <a:lnTo>
                  <a:pt x="10390" y="10341"/>
                </a:lnTo>
                <a:lnTo>
                  <a:pt x="10220" y="10512"/>
                </a:lnTo>
                <a:lnTo>
                  <a:pt x="10001" y="10658"/>
                </a:lnTo>
                <a:lnTo>
                  <a:pt x="9782" y="10779"/>
                </a:lnTo>
                <a:lnTo>
                  <a:pt x="9563" y="10877"/>
                </a:lnTo>
                <a:lnTo>
                  <a:pt x="9320" y="10974"/>
                </a:lnTo>
                <a:lnTo>
                  <a:pt x="9052" y="11023"/>
                </a:lnTo>
                <a:lnTo>
                  <a:pt x="8833" y="11047"/>
                </a:lnTo>
                <a:lnTo>
                  <a:pt x="8590" y="11071"/>
                </a:lnTo>
                <a:lnTo>
                  <a:pt x="8371" y="11047"/>
                </a:lnTo>
                <a:lnTo>
                  <a:pt x="8127" y="10998"/>
                </a:lnTo>
                <a:lnTo>
                  <a:pt x="7908" y="10950"/>
                </a:lnTo>
                <a:lnTo>
                  <a:pt x="7714" y="10877"/>
                </a:lnTo>
                <a:lnTo>
                  <a:pt x="7495" y="10779"/>
                </a:lnTo>
                <a:lnTo>
                  <a:pt x="7300" y="10658"/>
                </a:lnTo>
                <a:lnTo>
                  <a:pt x="7130" y="10536"/>
                </a:lnTo>
                <a:lnTo>
                  <a:pt x="6960" y="10390"/>
                </a:lnTo>
                <a:lnTo>
                  <a:pt x="6814" y="10220"/>
                </a:lnTo>
                <a:lnTo>
                  <a:pt x="6668" y="10049"/>
                </a:lnTo>
                <a:lnTo>
                  <a:pt x="6546" y="9855"/>
                </a:lnTo>
                <a:lnTo>
                  <a:pt x="6449" y="9660"/>
                </a:lnTo>
                <a:lnTo>
                  <a:pt x="6351" y="9441"/>
                </a:lnTo>
                <a:lnTo>
                  <a:pt x="6303" y="9222"/>
                </a:lnTo>
                <a:lnTo>
                  <a:pt x="6254" y="8979"/>
                </a:lnTo>
                <a:lnTo>
                  <a:pt x="6230" y="8735"/>
                </a:lnTo>
                <a:lnTo>
                  <a:pt x="6254" y="8468"/>
                </a:lnTo>
                <a:lnTo>
                  <a:pt x="6254" y="8224"/>
                </a:lnTo>
                <a:lnTo>
                  <a:pt x="6303" y="7981"/>
                </a:lnTo>
                <a:lnTo>
                  <a:pt x="6376" y="7738"/>
                </a:lnTo>
                <a:lnTo>
                  <a:pt x="6449" y="7519"/>
                </a:lnTo>
                <a:lnTo>
                  <a:pt x="6546" y="7300"/>
                </a:lnTo>
                <a:lnTo>
                  <a:pt x="6668" y="7057"/>
                </a:lnTo>
                <a:lnTo>
                  <a:pt x="6814" y="6838"/>
                </a:lnTo>
                <a:lnTo>
                  <a:pt x="6984" y="6667"/>
                </a:lnTo>
                <a:lnTo>
                  <a:pt x="7154" y="6521"/>
                </a:lnTo>
                <a:lnTo>
                  <a:pt x="7373" y="6400"/>
                </a:lnTo>
                <a:lnTo>
                  <a:pt x="7592" y="6302"/>
                </a:lnTo>
                <a:lnTo>
                  <a:pt x="7811" y="6205"/>
                </a:lnTo>
                <a:lnTo>
                  <a:pt x="8079" y="6156"/>
                </a:lnTo>
                <a:lnTo>
                  <a:pt x="8127" y="6132"/>
                </a:lnTo>
                <a:lnTo>
                  <a:pt x="8176" y="6108"/>
                </a:lnTo>
                <a:lnTo>
                  <a:pt x="8225" y="6059"/>
                </a:lnTo>
                <a:lnTo>
                  <a:pt x="8249" y="6010"/>
                </a:lnTo>
                <a:lnTo>
                  <a:pt x="8444" y="5986"/>
                </a:lnTo>
                <a:close/>
                <a:moveTo>
                  <a:pt x="6643" y="10877"/>
                </a:moveTo>
                <a:lnTo>
                  <a:pt x="6814" y="11023"/>
                </a:lnTo>
                <a:lnTo>
                  <a:pt x="7008" y="11144"/>
                </a:lnTo>
                <a:lnTo>
                  <a:pt x="6765" y="11315"/>
                </a:lnTo>
                <a:lnTo>
                  <a:pt x="6522" y="11461"/>
                </a:lnTo>
                <a:lnTo>
                  <a:pt x="6497" y="11485"/>
                </a:lnTo>
                <a:lnTo>
                  <a:pt x="6303" y="11290"/>
                </a:lnTo>
                <a:lnTo>
                  <a:pt x="6108" y="11120"/>
                </a:lnTo>
                <a:lnTo>
                  <a:pt x="6327" y="10998"/>
                </a:lnTo>
                <a:lnTo>
                  <a:pt x="6643" y="10877"/>
                </a:lnTo>
                <a:close/>
                <a:moveTo>
                  <a:pt x="11047" y="10414"/>
                </a:moveTo>
                <a:lnTo>
                  <a:pt x="11169" y="10560"/>
                </a:lnTo>
                <a:lnTo>
                  <a:pt x="11388" y="10755"/>
                </a:lnTo>
                <a:lnTo>
                  <a:pt x="11607" y="10974"/>
                </a:lnTo>
                <a:lnTo>
                  <a:pt x="11656" y="11071"/>
                </a:lnTo>
                <a:lnTo>
                  <a:pt x="11461" y="11315"/>
                </a:lnTo>
                <a:lnTo>
                  <a:pt x="11242" y="11534"/>
                </a:lnTo>
                <a:lnTo>
                  <a:pt x="10999" y="11728"/>
                </a:lnTo>
                <a:lnTo>
                  <a:pt x="10731" y="11899"/>
                </a:lnTo>
                <a:lnTo>
                  <a:pt x="10707" y="11801"/>
                </a:lnTo>
                <a:lnTo>
                  <a:pt x="10682" y="11680"/>
                </a:lnTo>
                <a:lnTo>
                  <a:pt x="10585" y="11485"/>
                </a:lnTo>
                <a:lnTo>
                  <a:pt x="10463" y="11315"/>
                </a:lnTo>
                <a:lnTo>
                  <a:pt x="10317" y="11144"/>
                </a:lnTo>
                <a:lnTo>
                  <a:pt x="10634" y="10901"/>
                </a:lnTo>
                <a:lnTo>
                  <a:pt x="10707" y="11217"/>
                </a:lnTo>
                <a:lnTo>
                  <a:pt x="10731" y="11485"/>
                </a:lnTo>
                <a:lnTo>
                  <a:pt x="10780" y="11607"/>
                </a:lnTo>
                <a:lnTo>
                  <a:pt x="10828" y="11704"/>
                </a:lnTo>
                <a:lnTo>
                  <a:pt x="10853" y="11753"/>
                </a:lnTo>
                <a:lnTo>
                  <a:pt x="10926" y="11753"/>
                </a:lnTo>
                <a:lnTo>
                  <a:pt x="10950" y="11704"/>
                </a:lnTo>
                <a:lnTo>
                  <a:pt x="10999" y="11607"/>
                </a:lnTo>
                <a:lnTo>
                  <a:pt x="10974" y="11485"/>
                </a:lnTo>
                <a:lnTo>
                  <a:pt x="10926" y="11242"/>
                </a:lnTo>
                <a:lnTo>
                  <a:pt x="10828" y="11023"/>
                </a:lnTo>
                <a:lnTo>
                  <a:pt x="10731" y="10828"/>
                </a:lnTo>
                <a:lnTo>
                  <a:pt x="10901" y="10633"/>
                </a:lnTo>
                <a:lnTo>
                  <a:pt x="11047" y="10414"/>
                </a:lnTo>
                <a:close/>
                <a:moveTo>
                  <a:pt x="7252" y="11290"/>
                </a:moveTo>
                <a:lnTo>
                  <a:pt x="7446" y="11363"/>
                </a:lnTo>
                <a:lnTo>
                  <a:pt x="7641" y="11461"/>
                </a:lnTo>
                <a:lnTo>
                  <a:pt x="7568" y="11534"/>
                </a:lnTo>
                <a:lnTo>
                  <a:pt x="7422" y="11753"/>
                </a:lnTo>
                <a:lnTo>
                  <a:pt x="7276" y="11947"/>
                </a:lnTo>
                <a:lnTo>
                  <a:pt x="7033" y="11826"/>
                </a:lnTo>
                <a:lnTo>
                  <a:pt x="6789" y="11680"/>
                </a:lnTo>
                <a:lnTo>
                  <a:pt x="6911" y="11607"/>
                </a:lnTo>
                <a:lnTo>
                  <a:pt x="7033" y="11509"/>
                </a:lnTo>
                <a:lnTo>
                  <a:pt x="7252" y="11290"/>
                </a:lnTo>
                <a:close/>
                <a:moveTo>
                  <a:pt x="7908" y="11534"/>
                </a:moveTo>
                <a:lnTo>
                  <a:pt x="8200" y="11582"/>
                </a:lnTo>
                <a:lnTo>
                  <a:pt x="8127" y="11923"/>
                </a:lnTo>
                <a:lnTo>
                  <a:pt x="8127" y="12093"/>
                </a:lnTo>
                <a:lnTo>
                  <a:pt x="8127" y="12264"/>
                </a:lnTo>
                <a:lnTo>
                  <a:pt x="7884" y="12191"/>
                </a:lnTo>
                <a:lnTo>
                  <a:pt x="7641" y="12118"/>
                </a:lnTo>
                <a:lnTo>
                  <a:pt x="7738" y="11947"/>
                </a:lnTo>
                <a:lnTo>
                  <a:pt x="7811" y="11753"/>
                </a:lnTo>
                <a:lnTo>
                  <a:pt x="7908" y="11534"/>
                </a:lnTo>
                <a:close/>
                <a:moveTo>
                  <a:pt x="10123" y="11266"/>
                </a:moveTo>
                <a:lnTo>
                  <a:pt x="10244" y="11631"/>
                </a:lnTo>
                <a:lnTo>
                  <a:pt x="10317" y="11850"/>
                </a:lnTo>
                <a:lnTo>
                  <a:pt x="10342" y="11972"/>
                </a:lnTo>
                <a:lnTo>
                  <a:pt x="10390" y="12069"/>
                </a:lnTo>
                <a:lnTo>
                  <a:pt x="10147" y="12191"/>
                </a:lnTo>
                <a:lnTo>
                  <a:pt x="9879" y="12264"/>
                </a:lnTo>
                <a:lnTo>
                  <a:pt x="9904" y="12093"/>
                </a:lnTo>
                <a:lnTo>
                  <a:pt x="9928" y="11923"/>
                </a:lnTo>
                <a:lnTo>
                  <a:pt x="9928" y="11655"/>
                </a:lnTo>
                <a:lnTo>
                  <a:pt x="9904" y="11388"/>
                </a:lnTo>
                <a:lnTo>
                  <a:pt x="10123" y="11266"/>
                </a:lnTo>
                <a:close/>
                <a:moveTo>
                  <a:pt x="8833" y="11631"/>
                </a:moveTo>
                <a:lnTo>
                  <a:pt x="8760" y="11850"/>
                </a:lnTo>
                <a:lnTo>
                  <a:pt x="8736" y="12045"/>
                </a:lnTo>
                <a:lnTo>
                  <a:pt x="8687" y="12337"/>
                </a:lnTo>
                <a:lnTo>
                  <a:pt x="8517" y="12337"/>
                </a:lnTo>
                <a:lnTo>
                  <a:pt x="8541" y="11972"/>
                </a:lnTo>
                <a:lnTo>
                  <a:pt x="8541" y="11801"/>
                </a:lnTo>
                <a:lnTo>
                  <a:pt x="8541" y="11631"/>
                </a:lnTo>
                <a:close/>
                <a:moveTo>
                  <a:pt x="9660" y="11485"/>
                </a:moveTo>
                <a:lnTo>
                  <a:pt x="9612" y="11801"/>
                </a:lnTo>
                <a:lnTo>
                  <a:pt x="9563" y="12069"/>
                </a:lnTo>
                <a:lnTo>
                  <a:pt x="9539" y="12191"/>
                </a:lnTo>
                <a:lnTo>
                  <a:pt x="9563" y="12312"/>
                </a:lnTo>
                <a:lnTo>
                  <a:pt x="9174" y="12361"/>
                </a:lnTo>
                <a:lnTo>
                  <a:pt x="9149" y="12361"/>
                </a:lnTo>
                <a:lnTo>
                  <a:pt x="9149" y="12166"/>
                </a:lnTo>
                <a:lnTo>
                  <a:pt x="9174" y="11874"/>
                </a:lnTo>
                <a:lnTo>
                  <a:pt x="9174" y="11582"/>
                </a:lnTo>
                <a:lnTo>
                  <a:pt x="9222" y="11582"/>
                </a:lnTo>
                <a:lnTo>
                  <a:pt x="9441" y="11534"/>
                </a:lnTo>
                <a:lnTo>
                  <a:pt x="9660" y="11485"/>
                </a:lnTo>
                <a:close/>
                <a:moveTo>
                  <a:pt x="8517" y="4258"/>
                </a:moveTo>
                <a:lnTo>
                  <a:pt x="8225" y="4307"/>
                </a:lnTo>
                <a:lnTo>
                  <a:pt x="7957" y="4404"/>
                </a:lnTo>
                <a:lnTo>
                  <a:pt x="7690" y="4429"/>
                </a:lnTo>
                <a:lnTo>
                  <a:pt x="7422" y="4502"/>
                </a:lnTo>
                <a:lnTo>
                  <a:pt x="7154" y="4623"/>
                </a:lnTo>
                <a:lnTo>
                  <a:pt x="6911" y="4745"/>
                </a:lnTo>
                <a:lnTo>
                  <a:pt x="6668" y="4915"/>
                </a:lnTo>
                <a:lnTo>
                  <a:pt x="6424" y="5110"/>
                </a:lnTo>
                <a:lnTo>
                  <a:pt x="6205" y="5329"/>
                </a:lnTo>
                <a:lnTo>
                  <a:pt x="6011" y="5548"/>
                </a:lnTo>
                <a:lnTo>
                  <a:pt x="5792" y="5791"/>
                </a:lnTo>
                <a:lnTo>
                  <a:pt x="5621" y="6035"/>
                </a:lnTo>
                <a:lnTo>
                  <a:pt x="5281" y="6546"/>
                </a:lnTo>
                <a:lnTo>
                  <a:pt x="5013" y="7057"/>
                </a:lnTo>
                <a:lnTo>
                  <a:pt x="4818" y="7543"/>
                </a:lnTo>
                <a:lnTo>
                  <a:pt x="4697" y="7932"/>
                </a:lnTo>
                <a:lnTo>
                  <a:pt x="4648" y="8297"/>
                </a:lnTo>
                <a:lnTo>
                  <a:pt x="4624" y="8662"/>
                </a:lnTo>
                <a:lnTo>
                  <a:pt x="4624" y="9027"/>
                </a:lnTo>
                <a:lnTo>
                  <a:pt x="4672" y="9392"/>
                </a:lnTo>
                <a:lnTo>
                  <a:pt x="4745" y="9757"/>
                </a:lnTo>
                <a:lnTo>
                  <a:pt x="4867" y="10098"/>
                </a:lnTo>
                <a:lnTo>
                  <a:pt x="5013" y="10414"/>
                </a:lnTo>
                <a:lnTo>
                  <a:pt x="5183" y="10731"/>
                </a:lnTo>
                <a:lnTo>
                  <a:pt x="5402" y="11047"/>
                </a:lnTo>
                <a:lnTo>
                  <a:pt x="5621" y="11315"/>
                </a:lnTo>
                <a:lnTo>
                  <a:pt x="5889" y="11582"/>
                </a:lnTo>
                <a:lnTo>
                  <a:pt x="6157" y="11826"/>
                </a:lnTo>
                <a:lnTo>
                  <a:pt x="6449" y="12069"/>
                </a:lnTo>
                <a:lnTo>
                  <a:pt x="6765" y="12264"/>
                </a:lnTo>
                <a:lnTo>
                  <a:pt x="7106" y="12434"/>
                </a:lnTo>
                <a:lnTo>
                  <a:pt x="7446" y="12580"/>
                </a:lnTo>
                <a:lnTo>
                  <a:pt x="7787" y="12677"/>
                </a:lnTo>
                <a:lnTo>
                  <a:pt x="8127" y="12775"/>
                </a:lnTo>
                <a:lnTo>
                  <a:pt x="8492" y="12823"/>
                </a:lnTo>
                <a:lnTo>
                  <a:pt x="8833" y="12848"/>
                </a:lnTo>
                <a:lnTo>
                  <a:pt x="9174" y="12872"/>
                </a:lnTo>
                <a:lnTo>
                  <a:pt x="9539" y="12823"/>
                </a:lnTo>
                <a:lnTo>
                  <a:pt x="9879" y="12775"/>
                </a:lnTo>
                <a:lnTo>
                  <a:pt x="10196" y="12702"/>
                </a:lnTo>
                <a:lnTo>
                  <a:pt x="10536" y="12580"/>
                </a:lnTo>
                <a:lnTo>
                  <a:pt x="10828" y="12434"/>
                </a:lnTo>
                <a:lnTo>
                  <a:pt x="11145" y="12264"/>
                </a:lnTo>
                <a:lnTo>
                  <a:pt x="11412" y="12045"/>
                </a:lnTo>
                <a:lnTo>
                  <a:pt x="11680" y="11826"/>
                </a:lnTo>
                <a:lnTo>
                  <a:pt x="11923" y="11558"/>
                </a:lnTo>
                <a:lnTo>
                  <a:pt x="12167" y="11266"/>
                </a:lnTo>
                <a:lnTo>
                  <a:pt x="12337" y="10974"/>
                </a:lnTo>
                <a:lnTo>
                  <a:pt x="12507" y="10658"/>
                </a:lnTo>
                <a:lnTo>
                  <a:pt x="12653" y="10317"/>
                </a:lnTo>
                <a:lnTo>
                  <a:pt x="12775" y="9976"/>
                </a:lnTo>
                <a:lnTo>
                  <a:pt x="12872" y="9611"/>
                </a:lnTo>
                <a:lnTo>
                  <a:pt x="12921" y="9246"/>
                </a:lnTo>
                <a:lnTo>
                  <a:pt x="12970" y="8881"/>
                </a:lnTo>
                <a:lnTo>
                  <a:pt x="12994" y="8516"/>
                </a:lnTo>
                <a:lnTo>
                  <a:pt x="12970" y="8151"/>
                </a:lnTo>
                <a:lnTo>
                  <a:pt x="12945" y="7786"/>
                </a:lnTo>
                <a:lnTo>
                  <a:pt x="12872" y="7446"/>
                </a:lnTo>
                <a:lnTo>
                  <a:pt x="12751" y="7105"/>
                </a:lnTo>
                <a:lnTo>
                  <a:pt x="12629" y="6765"/>
                </a:lnTo>
                <a:lnTo>
                  <a:pt x="12459" y="6448"/>
                </a:lnTo>
                <a:lnTo>
                  <a:pt x="12264" y="6156"/>
                </a:lnTo>
                <a:lnTo>
                  <a:pt x="12045" y="5864"/>
                </a:lnTo>
                <a:lnTo>
                  <a:pt x="11656" y="5499"/>
                </a:lnTo>
                <a:lnTo>
                  <a:pt x="11193" y="5134"/>
                </a:lnTo>
                <a:lnTo>
                  <a:pt x="10950" y="4964"/>
                </a:lnTo>
                <a:lnTo>
                  <a:pt x="10707" y="4818"/>
                </a:lnTo>
                <a:lnTo>
                  <a:pt x="10439" y="4672"/>
                </a:lnTo>
                <a:lnTo>
                  <a:pt x="10171" y="4550"/>
                </a:lnTo>
                <a:lnTo>
                  <a:pt x="9904" y="4453"/>
                </a:lnTo>
                <a:lnTo>
                  <a:pt x="9636" y="4356"/>
                </a:lnTo>
                <a:lnTo>
                  <a:pt x="9344" y="4307"/>
                </a:lnTo>
                <a:lnTo>
                  <a:pt x="9076" y="4258"/>
                </a:lnTo>
                <a:close/>
                <a:moveTo>
                  <a:pt x="7519" y="487"/>
                </a:moveTo>
                <a:lnTo>
                  <a:pt x="7787" y="511"/>
                </a:lnTo>
                <a:lnTo>
                  <a:pt x="8590" y="511"/>
                </a:lnTo>
                <a:lnTo>
                  <a:pt x="9271" y="560"/>
                </a:lnTo>
                <a:lnTo>
                  <a:pt x="9612" y="584"/>
                </a:lnTo>
                <a:lnTo>
                  <a:pt x="9952" y="584"/>
                </a:lnTo>
                <a:lnTo>
                  <a:pt x="9928" y="779"/>
                </a:lnTo>
                <a:lnTo>
                  <a:pt x="9952" y="949"/>
                </a:lnTo>
                <a:lnTo>
                  <a:pt x="9636" y="852"/>
                </a:lnTo>
                <a:lnTo>
                  <a:pt x="9466" y="827"/>
                </a:lnTo>
                <a:lnTo>
                  <a:pt x="9295" y="803"/>
                </a:lnTo>
                <a:lnTo>
                  <a:pt x="9149" y="803"/>
                </a:lnTo>
                <a:lnTo>
                  <a:pt x="9003" y="852"/>
                </a:lnTo>
                <a:lnTo>
                  <a:pt x="8857" y="900"/>
                </a:lnTo>
                <a:lnTo>
                  <a:pt x="8736" y="998"/>
                </a:lnTo>
                <a:lnTo>
                  <a:pt x="8711" y="1046"/>
                </a:lnTo>
                <a:lnTo>
                  <a:pt x="8711" y="1095"/>
                </a:lnTo>
                <a:lnTo>
                  <a:pt x="8760" y="1119"/>
                </a:lnTo>
                <a:lnTo>
                  <a:pt x="8784" y="1144"/>
                </a:lnTo>
                <a:lnTo>
                  <a:pt x="9125" y="1144"/>
                </a:lnTo>
                <a:lnTo>
                  <a:pt x="9417" y="1168"/>
                </a:lnTo>
                <a:lnTo>
                  <a:pt x="9709" y="1241"/>
                </a:lnTo>
                <a:lnTo>
                  <a:pt x="10001" y="1363"/>
                </a:lnTo>
                <a:lnTo>
                  <a:pt x="10025" y="1533"/>
                </a:lnTo>
                <a:lnTo>
                  <a:pt x="10025" y="1533"/>
                </a:lnTo>
                <a:lnTo>
                  <a:pt x="9782" y="1509"/>
                </a:lnTo>
                <a:lnTo>
                  <a:pt x="9076" y="1484"/>
                </a:lnTo>
                <a:lnTo>
                  <a:pt x="8833" y="1436"/>
                </a:lnTo>
                <a:lnTo>
                  <a:pt x="8711" y="1460"/>
                </a:lnTo>
                <a:lnTo>
                  <a:pt x="8590" y="1509"/>
                </a:lnTo>
                <a:lnTo>
                  <a:pt x="8541" y="1557"/>
                </a:lnTo>
                <a:lnTo>
                  <a:pt x="8541" y="1606"/>
                </a:lnTo>
                <a:lnTo>
                  <a:pt x="8614" y="1703"/>
                </a:lnTo>
                <a:lnTo>
                  <a:pt x="8687" y="1801"/>
                </a:lnTo>
                <a:lnTo>
                  <a:pt x="8809" y="1849"/>
                </a:lnTo>
                <a:lnTo>
                  <a:pt x="8930" y="1898"/>
                </a:lnTo>
                <a:lnTo>
                  <a:pt x="9174" y="1922"/>
                </a:lnTo>
                <a:lnTo>
                  <a:pt x="9417" y="1947"/>
                </a:lnTo>
                <a:lnTo>
                  <a:pt x="9733" y="1995"/>
                </a:lnTo>
                <a:lnTo>
                  <a:pt x="10098" y="2044"/>
                </a:lnTo>
                <a:lnTo>
                  <a:pt x="10147" y="2409"/>
                </a:lnTo>
                <a:lnTo>
                  <a:pt x="9952" y="2360"/>
                </a:lnTo>
                <a:lnTo>
                  <a:pt x="9782" y="2312"/>
                </a:lnTo>
                <a:lnTo>
                  <a:pt x="9417" y="2263"/>
                </a:lnTo>
                <a:lnTo>
                  <a:pt x="9149" y="2214"/>
                </a:lnTo>
                <a:lnTo>
                  <a:pt x="8882" y="2214"/>
                </a:lnTo>
                <a:lnTo>
                  <a:pt x="8833" y="2239"/>
                </a:lnTo>
                <a:lnTo>
                  <a:pt x="8809" y="2263"/>
                </a:lnTo>
                <a:lnTo>
                  <a:pt x="8809" y="2312"/>
                </a:lnTo>
                <a:lnTo>
                  <a:pt x="8809" y="2336"/>
                </a:lnTo>
                <a:lnTo>
                  <a:pt x="8882" y="2458"/>
                </a:lnTo>
                <a:lnTo>
                  <a:pt x="8979" y="2555"/>
                </a:lnTo>
                <a:lnTo>
                  <a:pt x="9101" y="2628"/>
                </a:lnTo>
                <a:lnTo>
                  <a:pt x="9247" y="2652"/>
                </a:lnTo>
                <a:lnTo>
                  <a:pt x="9636" y="2750"/>
                </a:lnTo>
                <a:lnTo>
                  <a:pt x="10025" y="2798"/>
                </a:lnTo>
                <a:lnTo>
                  <a:pt x="10171" y="2798"/>
                </a:lnTo>
                <a:lnTo>
                  <a:pt x="10220" y="2750"/>
                </a:lnTo>
                <a:lnTo>
                  <a:pt x="10244" y="2725"/>
                </a:lnTo>
                <a:lnTo>
                  <a:pt x="10317" y="2871"/>
                </a:lnTo>
                <a:lnTo>
                  <a:pt x="10366" y="2944"/>
                </a:lnTo>
                <a:lnTo>
                  <a:pt x="10439" y="2993"/>
                </a:lnTo>
                <a:lnTo>
                  <a:pt x="10585" y="2993"/>
                </a:lnTo>
                <a:lnTo>
                  <a:pt x="10877" y="3066"/>
                </a:lnTo>
                <a:lnTo>
                  <a:pt x="11145" y="3188"/>
                </a:lnTo>
                <a:lnTo>
                  <a:pt x="11388" y="3334"/>
                </a:lnTo>
                <a:lnTo>
                  <a:pt x="11631" y="3504"/>
                </a:lnTo>
                <a:lnTo>
                  <a:pt x="11704" y="3528"/>
                </a:lnTo>
                <a:lnTo>
                  <a:pt x="11753" y="3553"/>
                </a:lnTo>
                <a:lnTo>
                  <a:pt x="11875" y="3553"/>
                </a:lnTo>
                <a:lnTo>
                  <a:pt x="11972" y="3480"/>
                </a:lnTo>
                <a:lnTo>
                  <a:pt x="12021" y="3382"/>
                </a:lnTo>
                <a:lnTo>
                  <a:pt x="12167" y="3309"/>
                </a:lnTo>
                <a:lnTo>
                  <a:pt x="12288" y="3212"/>
                </a:lnTo>
                <a:lnTo>
                  <a:pt x="12532" y="3017"/>
                </a:lnTo>
                <a:lnTo>
                  <a:pt x="13043" y="2652"/>
                </a:lnTo>
                <a:lnTo>
                  <a:pt x="13335" y="2458"/>
                </a:lnTo>
                <a:lnTo>
                  <a:pt x="13602" y="2336"/>
                </a:lnTo>
                <a:lnTo>
                  <a:pt x="13675" y="2287"/>
                </a:lnTo>
                <a:lnTo>
                  <a:pt x="13724" y="2239"/>
                </a:lnTo>
                <a:lnTo>
                  <a:pt x="13846" y="2312"/>
                </a:lnTo>
                <a:lnTo>
                  <a:pt x="14162" y="2555"/>
                </a:lnTo>
                <a:lnTo>
                  <a:pt x="14454" y="2823"/>
                </a:lnTo>
                <a:lnTo>
                  <a:pt x="14722" y="3090"/>
                </a:lnTo>
                <a:lnTo>
                  <a:pt x="14989" y="3358"/>
                </a:lnTo>
                <a:lnTo>
                  <a:pt x="15087" y="3504"/>
                </a:lnTo>
                <a:lnTo>
                  <a:pt x="15208" y="3626"/>
                </a:lnTo>
                <a:lnTo>
                  <a:pt x="14989" y="3869"/>
                </a:lnTo>
                <a:lnTo>
                  <a:pt x="14892" y="3747"/>
                </a:lnTo>
                <a:lnTo>
                  <a:pt x="14746" y="3626"/>
                </a:lnTo>
                <a:lnTo>
                  <a:pt x="14478" y="3431"/>
                </a:lnTo>
                <a:lnTo>
                  <a:pt x="14381" y="3334"/>
                </a:lnTo>
                <a:lnTo>
                  <a:pt x="14235" y="3261"/>
                </a:lnTo>
                <a:lnTo>
                  <a:pt x="14113" y="3212"/>
                </a:lnTo>
                <a:lnTo>
                  <a:pt x="13919" y="3212"/>
                </a:lnTo>
                <a:lnTo>
                  <a:pt x="13894" y="3261"/>
                </a:lnTo>
                <a:lnTo>
                  <a:pt x="13870" y="3309"/>
                </a:lnTo>
                <a:lnTo>
                  <a:pt x="13894" y="3358"/>
                </a:lnTo>
                <a:lnTo>
                  <a:pt x="13967" y="3455"/>
                </a:lnTo>
                <a:lnTo>
                  <a:pt x="14040" y="3553"/>
                </a:lnTo>
                <a:lnTo>
                  <a:pt x="14259" y="3723"/>
                </a:lnTo>
                <a:lnTo>
                  <a:pt x="14503" y="3966"/>
                </a:lnTo>
                <a:lnTo>
                  <a:pt x="14624" y="4064"/>
                </a:lnTo>
                <a:lnTo>
                  <a:pt x="14770" y="4161"/>
                </a:lnTo>
                <a:lnTo>
                  <a:pt x="14600" y="4429"/>
                </a:lnTo>
                <a:lnTo>
                  <a:pt x="14454" y="4283"/>
                </a:lnTo>
                <a:lnTo>
                  <a:pt x="14332" y="4137"/>
                </a:lnTo>
                <a:lnTo>
                  <a:pt x="14235" y="4015"/>
                </a:lnTo>
                <a:lnTo>
                  <a:pt x="14138" y="3893"/>
                </a:lnTo>
                <a:lnTo>
                  <a:pt x="14016" y="3820"/>
                </a:lnTo>
                <a:lnTo>
                  <a:pt x="13894" y="3747"/>
                </a:lnTo>
                <a:lnTo>
                  <a:pt x="13846" y="3747"/>
                </a:lnTo>
                <a:lnTo>
                  <a:pt x="13821" y="3772"/>
                </a:lnTo>
                <a:lnTo>
                  <a:pt x="13797" y="3820"/>
                </a:lnTo>
                <a:lnTo>
                  <a:pt x="13797" y="3845"/>
                </a:lnTo>
                <a:lnTo>
                  <a:pt x="13821" y="3991"/>
                </a:lnTo>
                <a:lnTo>
                  <a:pt x="13894" y="4137"/>
                </a:lnTo>
                <a:lnTo>
                  <a:pt x="14040" y="4429"/>
                </a:lnTo>
                <a:lnTo>
                  <a:pt x="14186" y="4623"/>
                </a:lnTo>
                <a:lnTo>
                  <a:pt x="14332" y="4794"/>
                </a:lnTo>
                <a:lnTo>
                  <a:pt x="14235" y="4964"/>
                </a:lnTo>
                <a:lnTo>
                  <a:pt x="14089" y="5159"/>
                </a:lnTo>
                <a:lnTo>
                  <a:pt x="13967" y="4964"/>
                </a:lnTo>
                <a:lnTo>
                  <a:pt x="13821" y="4769"/>
                </a:lnTo>
                <a:lnTo>
                  <a:pt x="13675" y="4599"/>
                </a:lnTo>
                <a:lnTo>
                  <a:pt x="13554" y="4380"/>
                </a:lnTo>
                <a:lnTo>
                  <a:pt x="13505" y="4331"/>
                </a:lnTo>
                <a:lnTo>
                  <a:pt x="13432" y="4307"/>
                </a:lnTo>
                <a:lnTo>
                  <a:pt x="13359" y="4307"/>
                </a:lnTo>
                <a:lnTo>
                  <a:pt x="13335" y="4356"/>
                </a:lnTo>
                <a:lnTo>
                  <a:pt x="13310" y="4380"/>
                </a:lnTo>
                <a:lnTo>
                  <a:pt x="13310" y="4526"/>
                </a:lnTo>
                <a:lnTo>
                  <a:pt x="13335" y="4648"/>
                </a:lnTo>
                <a:lnTo>
                  <a:pt x="13383" y="4769"/>
                </a:lnTo>
                <a:lnTo>
                  <a:pt x="13456" y="4891"/>
                </a:lnTo>
                <a:lnTo>
                  <a:pt x="13846" y="5548"/>
                </a:lnTo>
                <a:lnTo>
                  <a:pt x="13919" y="5597"/>
                </a:lnTo>
                <a:lnTo>
                  <a:pt x="13992" y="5621"/>
                </a:lnTo>
                <a:lnTo>
                  <a:pt x="14016" y="5645"/>
                </a:lnTo>
                <a:lnTo>
                  <a:pt x="14065" y="5670"/>
                </a:lnTo>
                <a:lnTo>
                  <a:pt x="14186" y="5986"/>
                </a:lnTo>
                <a:lnTo>
                  <a:pt x="14259" y="6302"/>
                </a:lnTo>
                <a:lnTo>
                  <a:pt x="14284" y="6497"/>
                </a:lnTo>
                <a:lnTo>
                  <a:pt x="14284" y="6692"/>
                </a:lnTo>
                <a:lnTo>
                  <a:pt x="14308" y="6886"/>
                </a:lnTo>
                <a:lnTo>
                  <a:pt x="14332" y="7081"/>
                </a:lnTo>
                <a:lnTo>
                  <a:pt x="14381" y="7154"/>
                </a:lnTo>
                <a:lnTo>
                  <a:pt x="14454" y="7203"/>
                </a:lnTo>
                <a:lnTo>
                  <a:pt x="14527" y="7227"/>
                </a:lnTo>
                <a:lnTo>
                  <a:pt x="14624" y="7227"/>
                </a:lnTo>
                <a:lnTo>
                  <a:pt x="14722" y="7276"/>
                </a:lnTo>
                <a:lnTo>
                  <a:pt x="14843" y="7300"/>
                </a:lnTo>
                <a:lnTo>
                  <a:pt x="15111" y="7348"/>
                </a:lnTo>
                <a:lnTo>
                  <a:pt x="15598" y="7373"/>
                </a:lnTo>
                <a:lnTo>
                  <a:pt x="15962" y="7446"/>
                </a:lnTo>
                <a:lnTo>
                  <a:pt x="16352" y="7519"/>
                </a:lnTo>
                <a:lnTo>
                  <a:pt x="16571" y="7592"/>
                </a:lnTo>
                <a:lnTo>
                  <a:pt x="16692" y="7640"/>
                </a:lnTo>
                <a:lnTo>
                  <a:pt x="16814" y="7640"/>
                </a:lnTo>
                <a:lnTo>
                  <a:pt x="16765" y="7957"/>
                </a:lnTo>
                <a:lnTo>
                  <a:pt x="16765" y="8249"/>
                </a:lnTo>
                <a:lnTo>
                  <a:pt x="16765" y="8857"/>
                </a:lnTo>
                <a:lnTo>
                  <a:pt x="16765" y="9344"/>
                </a:lnTo>
                <a:lnTo>
                  <a:pt x="16765" y="9587"/>
                </a:lnTo>
                <a:lnTo>
                  <a:pt x="16790" y="9855"/>
                </a:lnTo>
                <a:lnTo>
                  <a:pt x="16522" y="9855"/>
                </a:lnTo>
                <a:lnTo>
                  <a:pt x="16571" y="9757"/>
                </a:lnTo>
                <a:lnTo>
                  <a:pt x="16546" y="9636"/>
                </a:lnTo>
                <a:lnTo>
                  <a:pt x="16522" y="9417"/>
                </a:lnTo>
                <a:lnTo>
                  <a:pt x="16473" y="9125"/>
                </a:lnTo>
                <a:lnTo>
                  <a:pt x="16449" y="9003"/>
                </a:lnTo>
                <a:lnTo>
                  <a:pt x="16400" y="8857"/>
                </a:lnTo>
                <a:lnTo>
                  <a:pt x="16376" y="8833"/>
                </a:lnTo>
                <a:lnTo>
                  <a:pt x="16327" y="8808"/>
                </a:lnTo>
                <a:lnTo>
                  <a:pt x="16279" y="8833"/>
                </a:lnTo>
                <a:lnTo>
                  <a:pt x="16254" y="8857"/>
                </a:lnTo>
                <a:lnTo>
                  <a:pt x="16206" y="9003"/>
                </a:lnTo>
                <a:lnTo>
                  <a:pt x="16181" y="9125"/>
                </a:lnTo>
                <a:lnTo>
                  <a:pt x="16133" y="9417"/>
                </a:lnTo>
                <a:lnTo>
                  <a:pt x="16133" y="9660"/>
                </a:lnTo>
                <a:lnTo>
                  <a:pt x="16157" y="9782"/>
                </a:lnTo>
                <a:lnTo>
                  <a:pt x="16206" y="9903"/>
                </a:lnTo>
                <a:lnTo>
                  <a:pt x="15768" y="9928"/>
                </a:lnTo>
                <a:lnTo>
                  <a:pt x="15671" y="9928"/>
                </a:lnTo>
                <a:lnTo>
                  <a:pt x="15719" y="9806"/>
                </a:lnTo>
                <a:lnTo>
                  <a:pt x="15768" y="9538"/>
                </a:lnTo>
                <a:lnTo>
                  <a:pt x="15841" y="9246"/>
                </a:lnTo>
                <a:lnTo>
                  <a:pt x="15865" y="8954"/>
                </a:lnTo>
                <a:lnTo>
                  <a:pt x="15841" y="8906"/>
                </a:lnTo>
                <a:lnTo>
                  <a:pt x="15817" y="8881"/>
                </a:lnTo>
                <a:lnTo>
                  <a:pt x="15744" y="8808"/>
                </a:lnTo>
                <a:lnTo>
                  <a:pt x="15671" y="8808"/>
                </a:lnTo>
                <a:lnTo>
                  <a:pt x="15622" y="8857"/>
                </a:lnTo>
                <a:lnTo>
                  <a:pt x="15573" y="8930"/>
                </a:lnTo>
                <a:lnTo>
                  <a:pt x="15427" y="9441"/>
                </a:lnTo>
                <a:lnTo>
                  <a:pt x="15330" y="9709"/>
                </a:lnTo>
                <a:lnTo>
                  <a:pt x="15330" y="9830"/>
                </a:lnTo>
                <a:lnTo>
                  <a:pt x="15330" y="9903"/>
                </a:lnTo>
                <a:lnTo>
                  <a:pt x="15354" y="9928"/>
                </a:lnTo>
                <a:lnTo>
                  <a:pt x="15135" y="9952"/>
                </a:lnTo>
                <a:lnTo>
                  <a:pt x="14916" y="9976"/>
                </a:lnTo>
                <a:lnTo>
                  <a:pt x="14965" y="9636"/>
                </a:lnTo>
                <a:lnTo>
                  <a:pt x="14989" y="9344"/>
                </a:lnTo>
                <a:lnTo>
                  <a:pt x="14989" y="9173"/>
                </a:lnTo>
                <a:lnTo>
                  <a:pt x="14941" y="9027"/>
                </a:lnTo>
                <a:lnTo>
                  <a:pt x="14916" y="8979"/>
                </a:lnTo>
                <a:lnTo>
                  <a:pt x="14868" y="8954"/>
                </a:lnTo>
                <a:lnTo>
                  <a:pt x="14819" y="8954"/>
                </a:lnTo>
                <a:lnTo>
                  <a:pt x="14770" y="8979"/>
                </a:lnTo>
                <a:lnTo>
                  <a:pt x="14697" y="9100"/>
                </a:lnTo>
                <a:lnTo>
                  <a:pt x="14649" y="9198"/>
                </a:lnTo>
                <a:lnTo>
                  <a:pt x="14600" y="9465"/>
                </a:lnTo>
                <a:lnTo>
                  <a:pt x="14405" y="10171"/>
                </a:lnTo>
                <a:lnTo>
                  <a:pt x="14405" y="10244"/>
                </a:lnTo>
                <a:lnTo>
                  <a:pt x="14430" y="10317"/>
                </a:lnTo>
                <a:lnTo>
                  <a:pt x="14284" y="10585"/>
                </a:lnTo>
                <a:lnTo>
                  <a:pt x="14162" y="10877"/>
                </a:lnTo>
                <a:lnTo>
                  <a:pt x="14065" y="11047"/>
                </a:lnTo>
                <a:lnTo>
                  <a:pt x="13943" y="11193"/>
                </a:lnTo>
                <a:lnTo>
                  <a:pt x="13724" y="11461"/>
                </a:lnTo>
                <a:lnTo>
                  <a:pt x="13675" y="11558"/>
                </a:lnTo>
                <a:lnTo>
                  <a:pt x="13675" y="11631"/>
                </a:lnTo>
                <a:lnTo>
                  <a:pt x="13675" y="11704"/>
                </a:lnTo>
                <a:lnTo>
                  <a:pt x="13724" y="11753"/>
                </a:lnTo>
                <a:lnTo>
                  <a:pt x="13773" y="11801"/>
                </a:lnTo>
                <a:lnTo>
                  <a:pt x="13846" y="11826"/>
                </a:lnTo>
                <a:lnTo>
                  <a:pt x="13919" y="11826"/>
                </a:lnTo>
                <a:lnTo>
                  <a:pt x="13992" y="11777"/>
                </a:lnTo>
                <a:lnTo>
                  <a:pt x="14113" y="11972"/>
                </a:lnTo>
                <a:lnTo>
                  <a:pt x="14259" y="12142"/>
                </a:lnTo>
                <a:lnTo>
                  <a:pt x="14551" y="12507"/>
                </a:lnTo>
                <a:lnTo>
                  <a:pt x="14868" y="12945"/>
                </a:lnTo>
                <a:lnTo>
                  <a:pt x="15135" y="13407"/>
                </a:lnTo>
                <a:lnTo>
                  <a:pt x="14941" y="13651"/>
                </a:lnTo>
                <a:lnTo>
                  <a:pt x="14722" y="13894"/>
                </a:lnTo>
                <a:lnTo>
                  <a:pt x="14284" y="14332"/>
                </a:lnTo>
                <a:lnTo>
                  <a:pt x="13943" y="14673"/>
                </a:lnTo>
                <a:lnTo>
                  <a:pt x="13773" y="14843"/>
                </a:lnTo>
                <a:lnTo>
                  <a:pt x="13627" y="15038"/>
                </a:lnTo>
                <a:lnTo>
                  <a:pt x="13383" y="14867"/>
                </a:lnTo>
                <a:lnTo>
                  <a:pt x="13578" y="14794"/>
                </a:lnTo>
                <a:lnTo>
                  <a:pt x="13748" y="14673"/>
                </a:lnTo>
                <a:lnTo>
                  <a:pt x="14040" y="14478"/>
                </a:lnTo>
                <a:lnTo>
                  <a:pt x="14113" y="14429"/>
                </a:lnTo>
                <a:lnTo>
                  <a:pt x="14138" y="14356"/>
                </a:lnTo>
                <a:lnTo>
                  <a:pt x="14138" y="14283"/>
                </a:lnTo>
                <a:lnTo>
                  <a:pt x="14113" y="14235"/>
                </a:lnTo>
                <a:lnTo>
                  <a:pt x="14065" y="14186"/>
                </a:lnTo>
                <a:lnTo>
                  <a:pt x="14016" y="14162"/>
                </a:lnTo>
                <a:lnTo>
                  <a:pt x="13943" y="14137"/>
                </a:lnTo>
                <a:lnTo>
                  <a:pt x="13870" y="14162"/>
                </a:lnTo>
                <a:lnTo>
                  <a:pt x="13602" y="14308"/>
                </a:lnTo>
                <a:lnTo>
                  <a:pt x="13335" y="14478"/>
                </a:lnTo>
                <a:lnTo>
                  <a:pt x="13043" y="14624"/>
                </a:lnTo>
                <a:lnTo>
                  <a:pt x="12897" y="14527"/>
                </a:lnTo>
                <a:lnTo>
                  <a:pt x="12945" y="14502"/>
                </a:lnTo>
                <a:lnTo>
                  <a:pt x="13213" y="14332"/>
                </a:lnTo>
                <a:lnTo>
                  <a:pt x="13310" y="14210"/>
                </a:lnTo>
                <a:lnTo>
                  <a:pt x="13383" y="14113"/>
                </a:lnTo>
                <a:lnTo>
                  <a:pt x="13408" y="14040"/>
                </a:lnTo>
                <a:lnTo>
                  <a:pt x="13408" y="13967"/>
                </a:lnTo>
                <a:lnTo>
                  <a:pt x="13383" y="13918"/>
                </a:lnTo>
                <a:lnTo>
                  <a:pt x="13359" y="13845"/>
                </a:lnTo>
                <a:lnTo>
                  <a:pt x="13310" y="13821"/>
                </a:lnTo>
                <a:lnTo>
                  <a:pt x="13237" y="13797"/>
                </a:lnTo>
                <a:lnTo>
                  <a:pt x="13189" y="13797"/>
                </a:lnTo>
                <a:lnTo>
                  <a:pt x="13116" y="13821"/>
                </a:lnTo>
                <a:lnTo>
                  <a:pt x="13018" y="13894"/>
                </a:lnTo>
                <a:lnTo>
                  <a:pt x="12921" y="13991"/>
                </a:lnTo>
                <a:lnTo>
                  <a:pt x="12799" y="14089"/>
                </a:lnTo>
                <a:lnTo>
                  <a:pt x="12702" y="14162"/>
                </a:lnTo>
                <a:lnTo>
                  <a:pt x="12556" y="14283"/>
                </a:lnTo>
                <a:lnTo>
                  <a:pt x="12264" y="14040"/>
                </a:lnTo>
                <a:lnTo>
                  <a:pt x="12532" y="13870"/>
                </a:lnTo>
                <a:lnTo>
                  <a:pt x="12653" y="13797"/>
                </a:lnTo>
                <a:lnTo>
                  <a:pt x="12799" y="13699"/>
                </a:lnTo>
                <a:lnTo>
                  <a:pt x="12848" y="13651"/>
                </a:lnTo>
                <a:lnTo>
                  <a:pt x="12897" y="13578"/>
                </a:lnTo>
                <a:lnTo>
                  <a:pt x="12921" y="13505"/>
                </a:lnTo>
                <a:lnTo>
                  <a:pt x="12897" y="13432"/>
                </a:lnTo>
                <a:lnTo>
                  <a:pt x="12872" y="13359"/>
                </a:lnTo>
                <a:lnTo>
                  <a:pt x="12824" y="13334"/>
                </a:lnTo>
                <a:lnTo>
                  <a:pt x="12702" y="13334"/>
                </a:lnTo>
                <a:lnTo>
                  <a:pt x="12556" y="13407"/>
                </a:lnTo>
                <a:lnTo>
                  <a:pt x="12459" y="13480"/>
                </a:lnTo>
                <a:lnTo>
                  <a:pt x="12167" y="13651"/>
                </a:lnTo>
                <a:lnTo>
                  <a:pt x="11899" y="13821"/>
                </a:lnTo>
                <a:lnTo>
                  <a:pt x="11777" y="13797"/>
                </a:lnTo>
                <a:lnTo>
                  <a:pt x="11680" y="13772"/>
                </a:lnTo>
                <a:lnTo>
                  <a:pt x="11607" y="13797"/>
                </a:lnTo>
                <a:lnTo>
                  <a:pt x="11558" y="13845"/>
                </a:lnTo>
                <a:lnTo>
                  <a:pt x="11510" y="13821"/>
                </a:lnTo>
                <a:lnTo>
                  <a:pt x="11437" y="13845"/>
                </a:lnTo>
                <a:lnTo>
                  <a:pt x="11388" y="13845"/>
                </a:lnTo>
                <a:lnTo>
                  <a:pt x="11266" y="13918"/>
                </a:lnTo>
                <a:lnTo>
                  <a:pt x="11120" y="14016"/>
                </a:lnTo>
                <a:lnTo>
                  <a:pt x="10974" y="14064"/>
                </a:lnTo>
                <a:lnTo>
                  <a:pt x="10682" y="14137"/>
                </a:lnTo>
                <a:lnTo>
                  <a:pt x="10536" y="14186"/>
                </a:lnTo>
                <a:lnTo>
                  <a:pt x="10415" y="14283"/>
                </a:lnTo>
                <a:lnTo>
                  <a:pt x="10269" y="14283"/>
                </a:lnTo>
                <a:lnTo>
                  <a:pt x="10220" y="14332"/>
                </a:lnTo>
                <a:lnTo>
                  <a:pt x="10171" y="14405"/>
                </a:lnTo>
                <a:lnTo>
                  <a:pt x="10171" y="14429"/>
                </a:lnTo>
                <a:lnTo>
                  <a:pt x="10123" y="14429"/>
                </a:lnTo>
                <a:lnTo>
                  <a:pt x="10001" y="14478"/>
                </a:lnTo>
                <a:lnTo>
                  <a:pt x="9879" y="14527"/>
                </a:lnTo>
                <a:lnTo>
                  <a:pt x="9636" y="14648"/>
                </a:lnTo>
                <a:lnTo>
                  <a:pt x="9514" y="14697"/>
                </a:lnTo>
                <a:lnTo>
                  <a:pt x="9393" y="14721"/>
                </a:lnTo>
                <a:lnTo>
                  <a:pt x="9271" y="14746"/>
                </a:lnTo>
                <a:lnTo>
                  <a:pt x="9149" y="14794"/>
                </a:lnTo>
                <a:lnTo>
                  <a:pt x="9101" y="14867"/>
                </a:lnTo>
                <a:lnTo>
                  <a:pt x="9101" y="14892"/>
                </a:lnTo>
                <a:lnTo>
                  <a:pt x="9125" y="14940"/>
                </a:lnTo>
                <a:lnTo>
                  <a:pt x="9198" y="15013"/>
                </a:lnTo>
                <a:lnTo>
                  <a:pt x="9295" y="15062"/>
                </a:lnTo>
                <a:lnTo>
                  <a:pt x="9417" y="15086"/>
                </a:lnTo>
                <a:lnTo>
                  <a:pt x="9539" y="15062"/>
                </a:lnTo>
                <a:lnTo>
                  <a:pt x="9685" y="15038"/>
                </a:lnTo>
                <a:lnTo>
                  <a:pt x="9831" y="14989"/>
                </a:lnTo>
                <a:lnTo>
                  <a:pt x="10098" y="14843"/>
                </a:lnTo>
                <a:lnTo>
                  <a:pt x="10074" y="14989"/>
                </a:lnTo>
                <a:lnTo>
                  <a:pt x="9879" y="15086"/>
                </a:lnTo>
                <a:lnTo>
                  <a:pt x="9660" y="15208"/>
                </a:lnTo>
                <a:lnTo>
                  <a:pt x="9417" y="15281"/>
                </a:lnTo>
                <a:lnTo>
                  <a:pt x="9295" y="15330"/>
                </a:lnTo>
                <a:lnTo>
                  <a:pt x="9198" y="15403"/>
                </a:lnTo>
                <a:lnTo>
                  <a:pt x="9174" y="15476"/>
                </a:lnTo>
                <a:lnTo>
                  <a:pt x="9198" y="15500"/>
                </a:lnTo>
                <a:lnTo>
                  <a:pt x="9198" y="15548"/>
                </a:lnTo>
                <a:lnTo>
                  <a:pt x="9271" y="15597"/>
                </a:lnTo>
                <a:lnTo>
                  <a:pt x="9344" y="15621"/>
                </a:lnTo>
                <a:lnTo>
                  <a:pt x="9417" y="15646"/>
                </a:lnTo>
                <a:lnTo>
                  <a:pt x="9514" y="15621"/>
                </a:lnTo>
                <a:lnTo>
                  <a:pt x="9685" y="15597"/>
                </a:lnTo>
                <a:lnTo>
                  <a:pt x="9831" y="15548"/>
                </a:lnTo>
                <a:lnTo>
                  <a:pt x="10001" y="15476"/>
                </a:lnTo>
                <a:lnTo>
                  <a:pt x="9977" y="15767"/>
                </a:lnTo>
                <a:lnTo>
                  <a:pt x="9952" y="15792"/>
                </a:lnTo>
                <a:lnTo>
                  <a:pt x="9904" y="15816"/>
                </a:lnTo>
                <a:lnTo>
                  <a:pt x="9636" y="15913"/>
                </a:lnTo>
                <a:lnTo>
                  <a:pt x="9368" y="15986"/>
                </a:lnTo>
                <a:lnTo>
                  <a:pt x="9198" y="16011"/>
                </a:lnTo>
                <a:lnTo>
                  <a:pt x="9125" y="16059"/>
                </a:lnTo>
                <a:lnTo>
                  <a:pt x="9101" y="16084"/>
                </a:lnTo>
                <a:lnTo>
                  <a:pt x="9076" y="16108"/>
                </a:lnTo>
                <a:lnTo>
                  <a:pt x="9076" y="16181"/>
                </a:lnTo>
                <a:lnTo>
                  <a:pt x="9101" y="16205"/>
                </a:lnTo>
                <a:lnTo>
                  <a:pt x="9198" y="16254"/>
                </a:lnTo>
                <a:lnTo>
                  <a:pt x="9295" y="16303"/>
                </a:lnTo>
                <a:lnTo>
                  <a:pt x="9636" y="16303"/>
                </a:lnTo>
                <a:lnTo>
                  <a:pt x="9855" y="16230"/>
                </a:lnTo>
                <a:lnTo>
                  <a:pt x="9831" y="16424"/>
                </a:lnTo>
                <a:lnTo>
                  <a:pt x="9831" y="16643"/>
                </a:lnTo>
                <a:lnTo>
                  <a:pt x="9271" y="16668"/>
                </a:lnTo>
                <a:lnTo>
                  <a:pt x="8711" y="16692"/>
                </a:lnTo>
                <a:lnTo>
                  <a:pt x="7981" y="16692"/>
                </a:lnTo>
                <a:lnTo>
                  <a:pt x="7738" y="16716"/>
                </a:lnTo>
                <a:lnTo>
                  <a:pt x="7763" y="16595"/>
                </a:lnTo>
                <a:lnTo>
                  <a:pt x="7763" y="16449"/>
                </a:lnTo>
                <a:lnTo>
                  <a:pt x="7738" y="16181"/>
                </a:lnTo>
                <a:lnTo>
                  <a:pt x="7641" y="15694"/>
                </a:lnTo>
                <a:lnTo>
                  <a:pt x="7592" y="15330"/>
                </a:lnTo>
                <a:lnTo>
                  <a:pt x="7519" y="14892"/>
                </a:lnTo>
                <a:lnTo>
                  <a:pt x="7471" y="14673"/>
                </a:lnTo>
                <a:lnTo>
                  <a:pt x="7373" y="14502"/>
                </a:lnTo>
                <a:lnTo>
                  <a:pt x="7276" y="14356"/>
                </a:lnTo>
                <a:lnTo>
                  <a:pt x="7203" y="14308"/>
                </a:lnTo>
                <a:lnTo>
                  <a:pt x="7130" y="14259"/>
                </a:lnTo>
                <a:lnTo>
                  <a:pt x="7033" y="14259"/>
                </a:lnTo>
                <a:lnTo>
                  <a:pt x="6960" y="14283"/>
                </a:lnTo>
                <a:lnTo>
                  <a:pt x="6716" y="14210"/>
                </a:lnTo>
                <a:lnTo>
                  <a:pt x="6497" y="14137"/>
                </a:lnTo>
                <a:lnTo>
                  <a:pt x="6327" y="14064"/>
                </a:lnTo>
                <a:lnTo>
                  <a:pt x="6157" y="13991"/>
                </a:lnTo>
                <a:lnTo>
                  <a:pt x="5986" y="13918"/>
                </a:lnTo>
                <a:lnTo>
                  <a:pt x="5816" y="13845"/>
                </a:lnTo>
                <a:lnTo>
                  <a:pt x="5743" y="13772"/>
                </a:lnTo>
                <a:lnTo>
                  <a:pt x="5646" y="13724"/>
                </a:lnTo>
                <a:lnTo>
                  <a:pt x="5597" y="13699"/>
                </a:lnTo>
                <a:lnTo>
                  <a:pt x="5548" y="13724"/>
                </a:lnTo>
                <a:lnTo>
                  <a:pt x="5500" y="13748"/>
                </a:lnTo>
                <a:lnTo>
                  <a:pt x="5427" y="13772"/>
                </a:lnTo>
                <a:lnTo>
                  <a:pt x="5062" y="13602"/>
                </a:lnTo>
                <a:lnTo>
                  <a:pt x="4843" y="13505"/>
                </a:lnTo>
                <a:lnTo>
                  <a:pt x="4721" y="13480"/>
                </a:lnTo>
                <a:lnTo>
                  <a:pt x="4648" y="13480"/>
                </a:lnTo>
                <a:lnTo>
                  <a:pt x="4599" y="13505"/>
                </a:lnTo>
                <a:lnTo>
                  <a:pt x="4551" y="13529"/>
                </a:lnTo>
                <a:lnTo>
                  <a:pt x="4526" y="13602"/>
                </a:lnTo>
                <a:lnTo>
                  <a:pt x="4551" y="13651"/>
                </a:lnTo>
                <a:lnTo>
                  <a:pt x="4575" y="13724"/>
                </a:lnTo>
                <a:lnTo>
                  <a:pt x="4672" y="13821"/>
                </a:lnTo>
                <a:lnTo>
                  <a:pt x="4916" y="13967"/>
                </a:lnTo>
                <a:lnTo>
                  <a:pt x="5135" y="14113"/>
                </a:lnTo>
                <a:lnTo>
                  <a:pt x="4989" y="14283"/>
                </a:lnTo>
                <a:lnTo>
                  <a:pt x="4940" y="14210"/>
                </a:lnTo>
                <a:lnTo>
                  <a:pt x="4891" y="14137"/>
                </a:lnTo>
                <a:lnTo>
                  <a:pt x="4843" y="14113"/>
                </a:lnTo>
                <a:lnTo>
                  <a:pt x="4794" y="14113"/>
                </a:lnTo>
                <a:lnTo>
                  <a:pt x="4672" y="14089"/>
                </a:lnTo>
                <a:lnTo>
                  <a:pt x="4526" y="14064"/>
                </a:lnTo>
                <a:lnTo>
                  <a:pt x="4380" y="13991"/>
                </a:lnTo>
                <a:lnTo>
                  <a:pt x="4259" y="13918"/>
                </a:lnTo>
                <a:lnTo>
                  <a:pt x="4137" y="13821"/>
                </a:lnTo>
                <a:lnTo>
                  <a:pt x="4015" y="13748"/>
                </a:lnTo>
                <a:lnTo>
                  <a:pt x="3894" y="13699"/>
                </a:lnTo>
                <a:lnTo>
                  <a:pt x="3821" y="13699"/>
                </a:lnTo>
                <a:lnTo>
                  <a:pt x="3796" y="13724"/>
                </a:lnTo>
                <a:lnTo>
                  <a:pt x="3772" y="13772"/>
                </a:lnTo>
                <a:lnTo>
                  <a:pt x="3772" y="13870"/>
                </a:lnTo>
                <a:lnTo>
                  <a:pt x="3796" y="13943"/>
                </a:lnTo>
                <a:lnTo>
                  <a:pt x="3845" y="14040"/>
                </a:lnTo>
                <a:lnTo>
                  <a:pt x="3894" y="14113"/>
                </a:lnTo>
                <a:lnTo>
                  <a:pt x="4015" y="14235"/>
                </a:lnTo>
                <a:lnTo>
                  <a:pt x="4186" y="14332"/>
                </a:lnTo>
                <a:lnTo>
                  <a:pt x="4307" y="14405"/>
                </a:lnTo>
                <a:lnTo>
                  <a:pt x="4453" y="14478"/>
                </a:lnTo>
                <a:lnTo>
                  <a:pt x="4599" y="14502"/>
                </a:lnTo>
                <a:lnTo>
                  <a:pt x="4745" y="14502"/>
                </a:lnTo>
                <a:lnTo>
                  <a:pt x="4380" y="14819"/>
                </a:lnTo>
                <a:lnTo>
                  <a:pt x="4356" y="14746"/>
                </a:lnTo>
                <a:lnTo>
                  <a:pt x="4307" y="14697"/>
                </a:lnTo>
                <a:lnTo>
                  <a:pt x="4259" y="14673"/>
                </a:lnTo>
                <a:lnTo>
                  <a:pt x="4186" y="14648"/>
                </a:lnTo>
                <a:lnTo>
                  <a:pt x="4088" y="14648"/>
                </a:lnTo>
                <a:lnTo>
                  <a:pt x="3991" y="14600"/>
                </a:lnTo>
                <a:lnTo>
                  <a:pt x="3845" y="14502"/>
                </a:lnTo>
                <a:lnTo>
                  <a:pt x="3675" y="14356"/>
                </a:lnTo>
                <a:lnTo>
                  <a:pt x="3626" y="14332"/>
                </a:lnTo>
                <a:lnTo>
                  <a:pt x="3577" y="14308"/>
                </a:lnTo>
                <a:lnTo>
                  <a:pt x="3529" y="14283"/>
                </a:lnTo>
                <a:lnTo>
                  <a:pt x="3480" y="14259"/>
                </a:lnTo>
                <a:lnTo>
                  <a:pt x="3431" y="14259"/>
                </a:lnTo>
                <a:lnTo>
                  <a:pt x="3407" y="14283"/>
                </a:lnTo>
                <a:lnTo>
                  <a:pt x="3383" y="14405"/>
                </a:lnTo>
                <a:lnTo>
                  <a:pt x="3358" y="14478"/>
                </a:lnTo>
                <a:lnTo>
                  <a:pt x="3383" y="14551"/>
                </a:lnTo>
                <a:lnTo>
                  <a:pt x="3407" y="14624"/>
                </a:lnTo>
                <a:lnTo>
                  <a:pt x="3456" y="14697"/>
                </a:lnTo>
                <a:lnTo>
                  <a:pt x="3577" y="14819"/>
                </a:lnTo>
                <a:lnTo>
                  <a:pt x="3675" y="14916"/>
                </a:lnTo>
                <a:lnTo>
                  <a:pt x="3772" y="14989"/>
                </a:lnTo>
                <a:lnTo>
                  <a:pt x="3894" y="15038"/>
                </a:lnTo>
                <a:lnTo>
                  <a:pt x="4015" y="15086"/>
                </a:lnTo>
                <a:lnTo>
                  <a:pt x="3796" y="15208"/>
                </a:lnTo>
                <a:lnTo>
                  <a:pt x="3748" y="15159"/>
                </a:lnTo>
                <a:lnTo>
                  <a:pt x="3529" y="14989"/>
                </a:lnTo>
                <a:lnTo>
                  <a:pt x="3310" y="14819"/>
                </a:lnTo>
                <a:lnTo>
                  <a:pt x="2920" y="14429"/>
                </a:lnTo>
                <a:lnTo>
                  <a:pt x="2555" y="14064"/>
                </a:lnTo>
                <a:lnTo>
                  <a:pt x="2385" y="13845"/>
                </a:lnTo>
                <a:lnTo>
                  <a:pt x="2239" y="13626"/>
                </a:lnTo>
                <a:lnTo>
                  <a:pt x="2409" y="13456"/>
                </a:lnTo>
                <a:lnTo>
                  <a:pt x="2555" y="13237"/>
                </a:lnTo>
                <a:lnTo>
                  <a:pt x="2799" y="12848"/>
                </a:lnTo>
                <a:lnTo>
                  <a:pt x="3212" y="12312"/>
                </a:lnTo>
                <a:lnTo>
                  <a:pt x="3626" y="11801"/>
                </a:lnTo>
                <a:lnTo>
                  <a:pt x="3626" y="11777"/>
                </a:lnTo>
                <a:lnTo>
                  <a:pt x="3723" y="11704"/>
                </a:lnTo>
                <a:lnTo>
                  <a:pt x="3748" y="11607"/>
                </a:lnTo>
                <a:lnTo>
                  <a:pt x="3772" y="11558"/>
                </a:lnTo>
                <a:lnTo>
                  <a:pt x="3748" y="11485"/>
                </a:lnTo>
                <a:lnTo>
                  <a:pt x="3723" y="11436"/>
                </a:lnTo>
                <a:lnTo>
                  <a:pt x="3675" y="11388"/>
                </a:lnTo>
                <a:lnTo>
                  <a:pt x="3529" y="11266"/>
                </a:lnTo>
                <a:lnTo>
                  <a:pt x="3407" y="11096"/>
                </a:lnTo>
                <a:lnTo>
                  <a:pt x="3164" y="10779"/>
                </a:lnTo>
                <a:lnTo>
                  <a:pt x="3018" y="10536"/>
                </a:lnTo>
                <a:lnTo>
                  <a:pt x="3018" y="10463"/>
                </a:lnTo>
                <a:lnTo>
                  <a:pt x="2993" y="10366"/>
                </a:lnTo>
                <a:lnTo>
                  <a:pt x="2945" y="10293"/>
                </a:lnTo>
                <a:lnTo>
                  <a:pt x="2872" y="10244"/>
                </a:lnTo>
                <a:lnTo>
                  <a:pt x="2774" y="10220"/>
                </a:lnTo>
                <a:lnTo>
                  <a:pt x="1704" y="10122"/>
                </a:lnTo>
                <a:lnTo>
                  <a:pt x="1144" y="10074"/>
                </a:lnTo>
                <a:lnTo>
                  <a:pt x="876" y="10025"/>
                </a:lnTo>
                <a:lnTo>
                  <a:pt x="633" y="9952"/>
                </a:lnTo>
                <a:lnTo>
                  <a:pt x="633" y="9830"/>
                </a:lnTo>
                <a:lnTo>
                  <a:pt x="609" y="9709"/>
                </a:lnTo>
                <a:lnTo>
                  <a:pt x="584" y="9587"/>
                </a:lnTo>
                <a:lnTo>
                  <a:pt x="560" y="9441"/>
                </a:lnTo>
                <a:lnTo>
                  <a:pt x="536" y="9052"/>
                </a:lnTo>
                <a:lnTo>
                  <a:pt x="560" y="8638"/>
                </a:lnTo>
                <a:lnTo>
                  <a:pt x="584" y="8395"/>
                </a:lnTo>
                <a:lnTo>
                  <a:pt x="609" y="8127"/>
                </a:lnTo>
                <a:lnTo>
                  <a:pt x="633" y="7835"/>
                </a:lnTo>
                <a:lnTo>
                  <a:pt x="633" y="7689"/>
                </a:lnTo>
                <a:lnTo>
                  <a:pt x="609" y="7567"/>
                </a:lnTo>
                <a:lnTo>
                  <a:pt x="803" y="7519"/>
                </a:lnTo>
                <a:lnTo>
                  <a:pt x="1217" y="7421"/>
                </a:lnTo>
                <a:lnTo>
                  <a:pt x="1095" y="7592"/>
                </a:lnTo>
                <a:lnTo>
                  <a:pt x="998" y="7762"/>
                </a:lnTo>
                <a:lnTo>
                  <a:pt x="876" y="8103"/>
                </a:lnTo>
                <a:lnTo>
                  <a:pt x="876" y="8151"/>
                </a:lnTo>
                <a:lnTo>
                  <a:pt x="876" y="8224"/>
                </a:lnTo>
                <a:lnTo>
                  <a:pt x="901" y="8273"/>
                </a:lnTo>
                <a:lnTo>
                  <a:pt x="925" y="8297"/>
                </a:lnTo>
                <a:lnTo>
                  <a:pt x="1022" y="8370"/>
                </a:lnTo>
                <a:lnTo>
                  <a:pt x="1144" y="8370"/>
                </a:lnTo>
                <a:lnTo>
                  <a:pt x="1193" y="8346"/>
                </a:lnTo>
                <a:lnTo>
                  <a:pt x="1217" y="8297"/>
                </a:lnTo>
                <a:lnTo>
                  <a:pt x="1290" y="8224"/>
                </a:lnTo>
                <a:lnTo>
                  <a:pt x="1363" y="7981"/>
                </a:lnTo>
                <a:lnTo>
                  <a:pt x="1460" y="7738"/>
                </a:lnTo>
                <a:lnTo>
                  <a:pt x="1558" y="7543"/>
                </a:lnTo>
                <a:lnTo>
                  <a:pt x="1655" y="7348"/>
                </a:lnTo>
                <a:lnTo>
                  <a:pt x="1850" y="7348"/>
                </a:lnTo>
                <a:lnTo>
                  <a:pt x="1752" y="7519"/>
                </a:lnTo>
                <a:lnTo>
                  <a:pt x="1655" y="7689"/>
                </a:lnTo>
                <a:lnTo>
                  <a:pt x="1606" y="7884"/>
                </a:lnTo>
                <a:lnTo>
                  <a:pt x="1558" y="8054"/>
                </a:lnTo>
                <a:lnTo>
                  <a:pt x="1558" y="8127"/>
                </a:lnTo>
                <a:lnTo>
                  <a:pt x="1558" y="8176"/>
                </a:lnTo>
                <a:lnTo>
                  <a:pt x="1606" y="8224"/>
                </a:lnTo>
                <a:lnTo>
                  <a:pt x="1655" y="8273"/>
                </a:lnTo>
                <a:lnTo>
                  <a:pt x="1728" y="8322"/>
                </a:lnTo>
                <a:lnTo>
                  <a:pt x="1801" y="8297"/>
                </a:lnTo>
                <a:lnTo>
                  <a:pt x="1898" y="8249"/>
                </a:lnTo>
                <a:lnTo>
                  <a:pt x="1923" y="8200"/>
                </a:lnTo>
                <a:lnTo>
                  <a:pt x="1947" y="8151"/>
                </a:lnTo>
                <a:lnTo>
                  <a:pt x="1996" y="7908"/>
                </a:lnTo>
                <a:lnTo>
                  <a:pt x="2093" y="7689"/>
                </a:lnTo>
                <a:lnTo>
                  <a:pt x="2166" y="7519"/>
                </a:lnTo>
                <a:lnTo>
                  <a:pt x="2239" y="7324"/>
                </a:lnTo>
                <a:lnTo>
                  <a:pt x="2409" y="7324"/>
                </a:lnTo>
                <a:lnTo>
                  <a:pt x="2361" y="7494"/>
                </a:lnTo>
                <a:lnTo>
                  <a:pt x="2239" y="7762"/>
                </a:lnTo>
                <a:lnTo>
                  <a:pt x="2215" y="7908"/>
                </a:lnTo>
                <a:lnTo>
                  <a:pt x="2190" y="8054"/>
                </a:lnTo>
                <a:lnTo>
                  <a:pt x="2215" y="8127"/>
                </a:lnTo>
                <a:lnTo>
                  <a:pt x="2239" y="8176"/>
                </a:lnTo>
                <a:lnTo>
                  <a:pt x="2288" y="8200"/>
                </a:lnTo>
                <a:lnTo>
                  <a:pt x="2336" y="8224"/>
                </a:lnTo>
                <a:lnTo>
                  <a:pt x="2385" y="8249"/>
                </a:lnTo>
                <a:lnTo>
                  <a:pt x="2434" y="8224"/>
                </a:lnTo>
                <a:lnTo>
                  <a:pt x="2482" y="8200"/>
                </a:lnTo>
                <a:lnTo>
                  <a:pt x="2507" y="8151"/>
                </a:lnTo>
                <a:lnTo>
                  <a:pt x="2555" y="8030"/>
                </a:lnTo>
                <a:lnTo>
                  <a:pt x="2580" y="7908"/>
                </a:lnTo>
                <a:lnTo>
                  <a:pt x="2628" y="7665"/>
                </a:lnTo>
                <a:lnTo>
                  <a:pt x="2677" y="7494"/>
                </a:lnTo>
                <a:lnTo>
                  <a:pt x="2701" y="7300"/>
                </a:lnTo>
                <a:lnTo>
                  <a:pt x="2847" y="7276"/>
                </a:lnTo>
                <a:lnTo>
                  <a:pt x="2920" y="7251"/>
                </a:lnTo>
                <a:lnTo>
                  <a:pt x="2969" y="7203"/>
                </a:lnTo>
                <a:lnTo>
                  <a:pt x="2993" y="7154"/>
                </a:lnTo>
                <a:lnTo>
                  <a:pt x="2993" y="7081"/>
                </a:lnTo>
                <a:lnTo>
                  <a:pt x="3042" y="7008"/>
                </a:lnTo>
                <a:lnTo>
                  <a:pt x="3066" y="6935"/>
                </a:lnTo>
                <a:lnTo>
                  <a:pt x="3066" y="6765"/>
                </a:lnTo>
                <a:lnTo>
                  <a:pt x="3115" y="6594"/>
                </a:lnTo>
                <a:lnTo>
                  <a:pt x="3212" y="6278"/>
                </a:lnTo>
                <a:lnTo>
                  <a:pt x="3456" y="5670"/>
                </a:lnTo>
                <a:lnTo>
                  <a:pt x="3553" y="5597"/>
                </a:lnTo>
                <a:lnTo>
                  <a:pt x="3602" y="5475"/>
                </a:lnTo>
                <a:lnTo>
                  <a:pt x="3602" y="5426"/>
                </a:lnTo>
                <a:lnTo>
                  <a:pt x="3602" y="5353"/>
                </a:lnTo>
                <a:lnTo>
                  <a:pt x="3577" y="5305"/>
                </a:lnTo>
                <a:lnTo>
                  <a:pt x="3529" y="5232"/>
                </a:lnTo>
                <a:lnTo>
                  <a:pt x="3139" y="4842"/>
                </a:lnTo>
                <a:lnTo>
                  <a:pt x="2799" y="4429"/>
                </a:lnTo>
                <a:lnTo>
                  <a:pt x="2434" y="4015"/>
                </a:lnTo>
                <a:lnTo>
                  <a:pt x="2069" y="3626"/>
                </a:lnTo>
                <a:lnTo>
                  <a:pt x="2263" y="3480"/>
                </a:lnTo>
                <a:lnTo>
                  <a:pt x="2458" y="3285"/>
                </a:lnTo>
                <a:lnTo>
                  <a:pt x="2799" y="2871"/>
                </a:lnTo>
                <a:lnTo>
                  <a:pt x="2993" y="2677"/>
                </a:lnTo>
                <a:lnTo>
                  <a:pt x="3164" y="2482"/>
                </a:lnTo>
                <a:lnTo>
                  <a:pt x="3383" y="2336"/>
                </a:lnTo>
                <a:lnTo>
                  <a:pt x="3504" y="2287"/>
                </a:lnTo>
                <a:lnTo>
                  <a:pt x="3626" y="2239"/>
                </a:lnTo>
                <a:lnTo>
                  <a:pt x="3723" y="2190"/>
                </a:lnTo>
                <a:lnTo>
                  <a:pt x="3577" y="2287"/>
                </a:lnTo>
                <a:lnTo>
                  <a:pt x="3431" y="2409"/>
                </a:lnTo>
                <a:lnTo>
                  <a:pt x="3261" y="2579"/>
                </a:lnTo>
                <a:lnTo>
                  <a:pt x="3188" y="2677"/>
                </a:lnTo>
                <a:lnTo>
                  <a:pt x="3139" y="2750"/>
                </a:lnTo>
                <a:lnTo>
                  <a:pt x="3091" y="2847"/>
                </a:lnTo>
                <a:lnTo>
                  <a:pt x="3091" y="2944"/>
                </a:lnTo>
                <a:lnTo>
                  <a:pt x="3115" y="3017"/>
                </a:lnTo>
                <a:lnTo>
                  <a:pt x="3164" y="3066"/>
                </a:lnTo>
                <a:lnTo>
                  <a:pt x="3212" y="3115"/>
                </a:lnTo>
                <a:lnTo>
                  <a:pt x="3310" y="3090"/>
                </a:lnTo>
                <a:lnTo>
                  <a:pt x="3383" y="3066"/>
                </a:lnTo>
                <a:lnTo>
                  <a:pt x="3431" y="3017"/>
                </a:lnTo>
                <a:lnTo>
                  <a:pt x="3553" y="2871"/>
                </a:lnTo>
                <a:lnTo>
                  <a:pt x="3675" y="2701"/>
                </a:lnTo>
                <a:lnTo>
                  <a:pt x="3845" y="2555"/>
                </a:lnTo>
                <a:lnTo>
                  <a:pt x="4064" y="2433"/>
                </a:lnTo>
                <a:lnTo>
                  <a:pt x="4161" y="2482"/>
                </a:lnTo>
                <a:lnTo>
                  <a:pt x="4015" y="2579"/>
                </a:lnTo>
                <a:lnTo>
                  <a:pt x="3894" y="2677"/>
                </a:lnTo>
                <a:lnTo>
                  <a:pt x="3772" y="2798"/>
                </a:lnTo>
                <a:lnTo>
                  <a:pt x="3650" y="2944"/>
                </a:lnTo>
                <a:lnTo>
                  <a:pt x="3602" y="3017"/>
                </a:lnTo>
                <a:lnTo>
                  <a:pt x="3577" y="3115"/>
                </a:lnTo>
                <a:lnTo>
                  <a:pt x="3553" y="3188"/>
                </a:lnTo>
                <a:lnTo>
                  <a:pt x="3553" y="3285"/>
                </a:lnTo>
                <a:lnTo>
                  <a:pt x="3577" y="3334"/>
                </a:lnTo>
                <a:lnTo>
                  <a:pt x="3602" y="3358"/>
                </a:lnTo>
                <a:lnTo>
                  <a:pt x="3675" y="3407"/>
                </a:lnTo>
                <a:lnTo>
                  <a:pt x="3772" y="3407"/>
                </a:lnTo>
                <a:lnTo>
                  <a:pt x="3869" y="3358"/>
                </a:lnTo>
                <a:lnTo>
                  <a:pt x="3942" y="3261"/>
                </a:lnTo>
                <a:lnTo>
                  <a:pt x="3991" y="3139"/>
                </a:lnTo>
                <a:lnTo>
                  <a:pt x="4088" y="3017"/>
                </a:lnTo>
                <a:lnTo>
                  <a:pt x="4210" y="2920"/>
                </a:lnTo>
                <a:lnTo>
                  <a:pt x="4453" y="2677"/>
                </a:lnTo>
                <a:lnTo>
                  <a:pt x="4551" y="2774"/>
                </a:lnTo>
                <a:lnTo>
                  <a:pt x="4697" y="2871"/>
                </a:lnTo>
                <a:lnTo>
                  <a:pt x="4453" y="3017"/>
                </a:lnTo>
                <a:lnTo>
                  <a:pt x="4259" y="3139"/>
                </a:lnTo>
                <a:lnTo>
                  <a:pt x="4064" y="3285"/>
                </a:lnTo>
                <a:lnTo>
                  <a:pt x="3894" y="3455"/>
                </a:lnTo>
                <a:lnTo>
                  <a:pt x="3845" y="3553"/>
                </a:lnTo>
                <a:lnTo>
                  <a:pt x="3796" y="3650"/>
                </a:lnTo>
                <a:lnTo>
                  <a:pt x="3796" y="3747"/>
                </a:lnTo>
                <a:lnTo>
                  <a:pt x="3821" y="3869"/>
                </a:lnTo>
                <a:lnTo>
                  <a:pt x="3894" y="3918"/>
                </a:lnTo>
                <a:lnTo>
                  <a:pt x="3967" y="3942"/>
                </a:lnTo>
                <a:lnTo>
                  <a:pt x="4064" y="3918"/>
                </a:lnTo>
                <a:lnTo>
                  <a:pt x="4088" y="3893"/>
                </a:lnTo>
                <a:lnTo>
                  <a:pt x="4113" y="3869"/>
                </a:lnTo>
                <a:lnTo>
                  <a:pt x="4210" y="3723"/>
                </a:lnTo>
                <a:lnTo>
                  <a:pt x="4307" y="3577"/>
                </a:lnTo>
                <a:lnTo>
                  <a:pt x="4429" y="3480"/>
                </a:lnTo>
                <a:lnTo>
                  <a:pt x="4575" y="3382"/>
                </a:lnTo>
                <a:lnTo>
                  <a:pt x="4794" y="3236"/>
                </a:lnTo>
                <a:lnTo>
                  <a:pt x="5013" y="3090"/>
                </a:lnTo>
                <a:lnTo>
                  <a:pt x="5305" y="3285"/>
                </a:lnTo>
                <a:lnTo>
                  <a:pt x="4989" y="3504"/>
                </a:lnTo>
                <a:lnTo>
                  <a:pt x="4843" y="3601"/>
                </a:lnTo>
                <a:lnTo>
                  <a:pt x="4697" y="3723"/>
                </a:lnTo>
                <a:lnTo>
                  <a:pt x="4551" y="3869"/>
                </a:lnTo>
                <a:lnTo>
                  <a:pt x="4526" y="3942"/>
                </a:lnTo>
                <a:lnTo>
                  <a:pt x="4502" y="4015"/>
                </a:lnTo>
                <a:lnTo>
                  <a:pt x="4526" y="4064"/>
                </a:lnTo>
                <a:lnTo>
                  <a:pt x="4551" y="4112"/>
                </a:lnTo>
                <a:lnTo>
                  <a:pt x="4599" y="4137"/>
                </a:lnTo>
                <a:lnTo>
                  <a:pt x="4672" y="4137"/>
                </a:lnTo>
                <a:lnTo>
                  <a:pt x="4721" y="4112"/>
                </a:lnTo>
                <a:lnTo>
                  <a:pt x="4770" y="4064"/>
                </a:lnTo>
                <a:lnTo>
                  <a:pt x="4867" y="3966"/>
                </a:lnTo>
                <a:lnTo>
                  <a:pt x="5013" y="3845"/>
                </a:lnTo>
                <a:lnTo>
                  <a:pt x="5183" y="3723"/>
                </a:lnTo>
                <a:lnTo>
                  <a:pt x="5354" y="3601"/>
                </a:lnTo>
                <a:lnTo>
                  <a:pt x="5548" y="3455"/>
                </a:lnTo>
                <a:lnTo>
                  <a:pt x="5597" y="3504"/>
                </a:lnTo>
                <a:lnTo>
                  <a:pt x="5694" y="3528"/>
                </a:lnTo>
                <a:lnTo>
                  <a:pt x="5767" y="3528"/>
                </a:lnTo>
                <a:lnTo>
                  <a:pt x="5840" y="3480"/>
                </a:lnTo>
                <a:lnTo>
                  <a:pt x="5889" y="3407"/>
                </a:lnTo>
                <a:lnTo>
                  <a:pt x="6181" y="3285"/>
                </a:lnTo>
                <a:lnTo>
                  <a:pt x="6449" y="3188"/>
                </a:lnTo>
                <a:lnTo>
                  <a:pt x="6765" y="3090"/>
                </a:lnTo>
                <a:lnTo>
                  <a:pt x="7033" y="3017"/>
                </a:lnTo>
                <a:lnTo>
                  <a:pt x="7106" y="2993"/>
                </a:lnTo>
                <a:lnTo>
                  <a:pt x="7154" y="2969"/>
                </a:lnTo>
                <a:lnTo>
                  <a:pt x="7203" y="2896"/>
                </a:lnTo>
                <a:lnTo>
                  <a:pt x="7227" y="2847"/>
                </a:lnTo>
                <a:lnTo>
                  <a:pt x="7276" y="2701"/>
                </a:lnTo>
                <a:lnTo>
                  <a:pt x="7325" y="2531"/>
                </a:lnTo>
                <a:lnTo>
                  <a:pt x="7373" y="2190"/>
                </a:lnTo>
                <a:lnTo>
                  <a:pt x="7398" y="1509"/>
                </a:lnTo>
                <a:lnTo>
                  <a:pt x="7495" y="998"/>
                </a:lnTo>
                <a:lnTo>
                  <a:pt x="7519" y="730"/>
                </a:lnTo>
                <a:lnTo>
                  <a:pt x="7519" y="608"/>
                </a:lnTo>
                <a:lnTo>
                  <a:pt x="7519" y="487"/>
                </a:lnTo>
                <a:close/>
                <a:moveTo>
                  <a:pt x="8030" y="0"/>
                </a:moveTo>
                <a:lnTo>
                  <a:pt x="7641" y="49"/>
                </a:lnTo>
                <a:lnTo>
                  <a:pt x="7471" y="73"/>
                </a:lnTo>
                <a:lnTo>
                  <a:pt x="7300" y="122"/>
                </a:lnTo>
                <a:lnTo>
                  <a:pt x="7252" y="146"/>
                </a:lnTo>
                <a:lnTo>
                  <a:pt x="7203" y="195"/>
                </a:lnTo>
                <a:lnTo>
                  <a:pt x="7179" y="243"/>
                </a:lnTo>
                <a:lnTo>
                  <a:pt x="7179" y="292"/>
                </a:lnTo>
                <a:lnTo>
                  <a:pt x="7106" y="414"/>
                </a:lnTo>
                <a:lnTo>
                  <a:pt x="7033" y="535"/>
                </a:lnTo>
                <a:lnTo>
                  <a:pt x="6984" y="681"/>
                </a:lnTo>
                <a:lnTo>
                  <a:pt x="6960" y="827"/>
                </a:lnTo>
                <a:lnTo>
                  <a:pt x="6935" y="1168"/>
                </a:lnTo>
                <a:lnTo>
                  <a:pt x="6887" y="1436"/>
                </a:lnTo>
                <a:lnTo>
                  <a:pt x="6789" y="2020"/>
                </a:lnTo>
                <a:lnTo>
                  <a:pt x="6765" y="2312"/>
                </a:lnTo>
                <a:lnTo>
                  <a:pt x="6765" y="2604"/>
                </a:lnTo>
                <a:lnTo>
                  <a:pt x="6497" y="2701"/>
                </a:lnTo>
                <a:lnTo>
                  <a:pt x="6230" y="2798"/>
                </a:lnTo>
                <a:lnTo>
                  <a:pt x="5719" y="3042"/>
                </a:lnTo>
                <a:lnTo>
                  <a:pt x="4770" y="2385"/>
                </a:lnTo>
                <a:lnTo>
                  <a:pt x="4551" y="2214"/>
                </a:lnTo>
                <a:lnTo>
                  <a:pt x="4283" y="2020"/>
                </a:lnTo>
                <a:lnTo>
                  <a:pt x="4113" y="1922"/>
                </a:lnTo>
                <a:lnTo>
                  <a:pt x="3967" y="1874"/>
                </a:lnTo>
                <a:lnTo>
                  <a:pt x="3845" y="1825"/>
                </a:lnTo>
                <a:lnTo>
                  <a:pt x="3699" y="1825"/>
                </a:lnTo>
                <a:lnTo>
                  <a:pt x="3626" y="1776"/>
                </a:lnTo>
                <a:lnTo>
                  <a:pt x="3553" y="1776"/>
                </a:lnTo>
                <a:lnTo>
                  <a:pt x="3504" y="1801"/>
                </a:lnTo>
                <a:lnTo>
                  <a:pt x="3358" y="1849"/>
                </a:lnTo>
                <a:lnTo>
                  <a:pt x="3237" y="1898"/>
                </a:lnTo>
                <a:lnTo>
                  <a:pt x="2993" y="2068"/>
                </a:lnTo>
                <a:lnTo>
                  <a:pt x="2774" y="2287"/>
                </a:lnTo>
                <a:lnTo>
                  <a:pt x="2580" y="2506"/>
                </a:lnTo>
                <a:lnTo>
                  <a:pt x="2117" y="2969"/>
                </a:lnTo>
                <a:lnTo>
                  <a:pt x="1923" y="3212"/>
                </a:lnTo>
                <a:lnTo>
                  <a:pt x="1728" y="3455"/>
                </a:lnTo>
                <a:lnTo>
                  <a:pt x="1655" y="3504"/>
                </a:lnTo>
                <a:lnTo>
                  <a:pt x="1606" y="3553"/>
                </a:lnTo>
                <a:lnTo>
                  <a:pt x="1582" y="3601"/>
                </a:lnTo>
                <a:lnTo>
                  <a:pt x="1606" y="3699"/>
                </a:lnTo>
                <a:lnTo>
                  <a:pt x="1728" y="3942"/>
                </a:lnTo>
                <a:lnTo>
                  <a:pt x="1898" y="4161"/>
                </a:lnTo>
                <a:lnTo>
                  <a:pt x="2263" y="4599"/>
                </a:lnTo>
                <a:lnTo>
                  <a:pt x="2628" y="5110"/>
                </a:lnTo>
                <a:lnTo>
                  <a:pt x="2847" y="5329"/>
                </a:lnTo>
                <a:lnTo>
                  <a:pt x="3066" y="5548"/>
                </a:lnTo>
                <a:lnTo>
                  <a:pt x="2969" y="5670"/>
                </a:lnTo>
                <a:lnTo>
                  <a:pt x="2920" y="5791"/>
                </a:lnTo>
                <a:lnTo>
                  <a:pt x="2799" y="6035"/>
                </a:lnTo>
                <a:lnTo>
                  <a:pt x="2653" y="6400"/>
                </a:lnTo>
                <a:lnTo>
                  <a:pt x="2604" y="6594"/>
                </a:lnTo>
                <a:lnTo>
                  <a:pt x="2580" y="6813"/>
                </a:lnTo>
                <a:lnTo>
                  <a:pt x="2288" y="6813"/>
                </a:lnTo>
                <a:lnTo>
                  <a:pt x="1971" y="6838"/>
                </a:lnTo>
                <a:lnTo>
                  <a:pt x="1387" y="6935"/>
                </a:lnTo>
                <a:lnTo>
                  <a:pt x="1144" y="6984"/>
                </a:lnTo>
                <a:lnTo>
                  <a:pt x="828" y="7057"/>
                </a:lnTo>
                <a:lnTo>
                  <a:pt x="682" y="7105"/>
                </a:lnTo>
                <a:lnTo>
                  <a:pt x="536" y="7178"/>
                </a:lnTo>
                <a:lnTo>
                  <a:pt x="438" y="7251"/>
                </a:lnTo>
                <a:lnTo>
                  <a:pt x="365" y="7348"/>
                </a:lnTo>
                <a:lnTo>
                  <a:pt x="292" y="7373"/>
                </a:lnTo>
                <a:lnTo>
                  <a:pt x="244" y="7397"/>
                </a:lnTo>
                <a:lnTo>
                  <a:pt x="195" y="7446"/>
                </a:lnTo>
                <a:lnTo>
                  <a:pt x="171" y="7494"/>
                </a:lnTo>
                <a:lnTo>
                  <a:pt x="122" y="7640"/>
                </a:lnTo>
                <a:lnTo>
                  <a:pt x="98" y="7932"/>
                </a:lnTo>
                <a:lnTo>
                  <a:pt x="25" y="8857"/>
                </a:lnTo>
                <a:lnTo>
                  <a:pt x="0" y="9149"/>
                </a:lnTo>
                <a:lnTo>
                  <a:pt x="25" y="9514"/>
                </a:lnTo>
                <a:lnTo>
                  <a:pt x="49" y="9709"/>
                </a:lnTo>
                <a:lnTo>
                  <a:pt x="98" y="9879"/>
                </a:lnTo>
                <a:lnTo>
                  <a:pt x="171" y="10001"/>
                </a:lnTo>
                <a:lnTo>
                  <a:pt x="219" y="10049"/>
                </a:lnTo>
                <a:lnTo>
                  <a:pt x="268" y="10098"/>
                </a:lnTo>
                <a:lnTo>
                  <a:pt x="268" y="10171"/>
                </a:lnTo>
                <a:lnTo>
                  <a:pt x="292" y="10220"/>
                </a:lnTo>
                <a:lnTo>
                  <a:pt x="317" y="10268"/>
                </a:lnTo>
                <a:lnTo>
                  <a:pt x="390" y="10317"/>
                </a:lnTo>
                <a:lnTo>
                  <a:pt x="633" y="10414"/>
                </a:lnTo>
                <a:lnTo>
                  <a:pt x="925" y="10487"/>
                </a:lnTo>
                <a:lnTo>
                  <a:pt x="1193" y="10560"/>
                </a:lnTo>
                <a:lnTo>
                  <a:pt x="1485" y="10609"/>
                </a:lnTo>
                <a:lnTo>
                  <a:pt x="2069" y="10658"/>
                </a:lnTo>
                <a:lnTo>
                  <a:pt x="2653" y="10706"/>
                </a:lnTo>
                <a:lnTo>
                  <a:pt x="2750" y="10877"/>
                </a:lnTo>
                <a:lnTo>
                  <a:pt x="2823" y="11047"/>
                </a:lnTo>
                <a:lnTo>
                  <a:pt x="3018" y="11363"/>
                </a:lnTo>
                <a:lnTo>
                  <a:pt x="3261" y="11655"/>
                </a:lnTo>
                <a:lnTo>
                  <a:pt x="3066" y="11850"/>
                </a:lnTo>
                <a:lnTo>
                  <a:pt x="2872" y="12045"/>
                </a:lnTo>
                <a:lnTo>
                  <a:pt x="2507" y="12483"/>
                </a:lnTo>
                <a:lnTo>
                  <a:pt x="2117" y="12994"/>
                </a:lnTo>
                <a:lnTo>
                  <a:pt x="1947" y="13213"/>
                </a:lnTo>
                <a:lnTo>
                  <a:pt x="1874" y="13334"/>
                </a:lnTo>
                <a:lnTo>
                  <a:pt x="1825" y="13456"/>
                </a:lnTo>
                <a:lnTo>
                  <a:pt x="1825" y="13553"/>
                </a:lnTo>
                <a:lnTo>
                  <a:pt x="1850" y="13626"/>
                </a:lnTo>
                <a:lnTo>
                  <a:pt x="1850" y="13748"/>
                </a:lnTo>
                <a:lnTo>
                  <a:pt x="1874" y="13894"/>
                </a:lnTo>
                <a:lnTo>
                  <a:pt x="1947" y="14016"/>
                </a:lnTo>
                <a:lnTo>
                  <a:pt x="2020" y="14162"/>
                </a:lnTo>
                <a:lnTo>
                  <a:pt x="2215" y="14381"/>
                </a:lnTo>
                <a:lnTo>
                  <a:pt x="2385" y="14600"/>
                </a:lnTo>
                <a:lnTo>
                  <a:pt x="2653" y="14867"/>
                </a:lnTo>
                <a:lnTo>
                  <a:pt x="2920" y="15135"/>
                </a:lnTo>
                <a:lnTo>
                  <a:pt x="3188" y="15378"/>
                </a:lnTo>
                <a:lnTo>
                  <a:pt x="3504" y="15597"/>
                </a:lnTo>
                <a:lnTo>
                  <a:pt x="3553" y="15646"/>
                </a:lnTo>
                <a:lnTo>
                  <a:pt x="3675" y="15646"/>
                </a:lnTo>
                <a:lnTo>
                  <a:pt x="3723" y="15621"/>
                </a:lnTo>
                <a:lnTo>
                  <a:pt x="3845" y="15646"/>
                </a:lnTo>
                <a:lnTo>
                  <a:pt x="3967" y="15621"/>
                </a:lnTo>
                <a:lnTo>
                  <a:pt x="4113" y="15573"/>
                </a:lnTo>
                <a:lnTo>
                  <a:pt x="4234" y="15524"/>
                </a:lnTo>
                <a:lnTo>
                  <a:pt x="4478" y="15378"/>
                </a:lnTo>
                <a:lnTo>
                  <a:pt x="4697" y="15232"/>
                </a:lnTo>
                <a:lnTo>
                  <a:pt x="4964" y="14989"/>
                </a:lnTo>
                <a:lnTo>
                  <a:pt x="5232" y="14746"/>
                </a:lnTo>
                <a:lnTo>
                  <a:pt x="5743" y="14210"/>
                </a:lnTo>
                <a:lnTo>
                  <a:pt x="5865" y="14308"/>
                </a:lnTo>
                <a:lnTo>
                  <a:pt x="5986" y="14381"/>
                </a:lnTo>
                <a:lnTo>
                  <a:pt x="6254" y="14502"/>
                </a:lnTo>
                <a:lnTo>
                  <a:pt x="6595" y="14648"/>
                </a:lnTo>
                <a:lnTo>
                  <a:pt x="6789" y="14697"/>
                </a:lnTo>
                <a:lnTo>
                  <a:pt x="6887" y="14721"/>
                </a:lnTo>
                <a:lnTo>
                  <a:pt x="6984" y="14721"/>
                </a:lnTo>
                <a:lnTo>
                  <a:pt x="7033" y="14940"/>
                </a:lnTo>
                <a:lnTo>
                  <a:pt x="7081" y="15135"/>
                </a:lnTo>
                <a:lnTo>
                  <a:pt x="7154" y="15573"/>
                </a:lnTo>
                <a:lnTo>
                  <a:pt x="7203" y="16035"/>
                </a:lnTo>
                <a:lnTo>
                  <a:pt x="7203" y="16278"/>
                </a:lnTo>
                <a:lnTo>
                  <a:pt x="7203" y="16546"/>
                </a:lnTo>
                <a:lnTo>
                  <a:pt x="7227" y="16692"/>
                </a:lnTo>
                <a:lnTo>
                  <a:pt x="7252" y="16814"/>
                </a:lnTo>
                <a:lnTo>
                  <a:pt x="7325" y="16911"/>
                </a:lnTo>
                <a:lnTo>
                  <a:pt x="7398" y="16984"/>
                </a:lnTo>
                <a:lnTo>
                  <a:pt x="7422" y="17008"/>
                </a:lnTo>
                <a:lnTo>
                  <a:pt x="7471" y="17057"/>
                </a:lnTo>
                <a:lnTo>
                  <a:pt x="7568" y="17130"/>
                </a:lnTo>
                <a:lnTo>
                  <a:pt x="7690" y="17179"/>
                </a:lnTo>
                <a:lnTo>
                  <a:pt x="7811" y="17203"/>
                </a:lnTo>
                <a:lnTo>
                  <a:pt x="7957" y="17227"/>
                </a:lnTo>
                <a:lnTo>
                  <a:pt x="8249" y="17227"/>
                </a:lnTo>
                <a:lnTo>
                  <a:pt x="8492" y="17203"/>
                </a:lnTo>
                <a:lnTo>
                  <a:pt x="9198" y="17179"/>
                </a:lnTo>
                <a:lnTo>
                  <a:pt x="9904" y="17154"/>
                </a:lnTo>
                <a:lnTo>
                  <a:pt x="10001" y="17130"/>
                </a:lnTo>
                <a:lnTo>
                  <a:pt x="10098" y="17081"/>
                </a:lnTo>
                <a:lnTo>
                  <a:pt x="10147" y="16984"/>
                </a:lnTo>
                <a:lnTo>
                  <a:pt x="10147" y="16887"/>
                </a:lnTo>
                <a:lnTo>
                  <a:pt x="10171" y="16862"/>
                </a:lnTo>
                <a:lnTo>
                  <a:pt x="10269" y="16741"/>
                </a:lnTo>
                <a:lnTo>
                  <a:pt x="10317" y="16619"/>
                </a:lnTo>
                <a:lnTo>
                  <a:pt x="10366" y="16473"/>
                </a:lnTo>
                <a:lnTo>
                  <a:pt x="10390" y="16327"/>
                </a:lnTo>
                <a:lnTo>
                  <a:pt x="10463" y="15719"/>
                </a:lnTo>
                <a:lnTo>
                  <a:pt x="10561" y="15159"/>
                </a:lnTo>
                <a:lnTo>
                  <a:pt x="10561" y="14892"/>
                </a:lnTo>
                <a:lnTo>
                  <a:pt x="10561" y="14600"/>
                </a:lnTo>
                <a:lnTo>
                  <a:pt x="10707" y="14624"/>
                </a:lnTo>
                <a:lnTo>
                  <a:pt x="10877" y="14600"/>
                </a:lnTo>
                <a:lnTo>
                  <a:pt x="11169" y="14527"/>
                </a:lnTo>
                <a:lnTo>
                  <a:pt x="11291" y="14502"/>
                </a:lnTo>
                <a:lnTo>
                  <a:pt x="11437" y="14429"/>
                </a:lnTo>
                <a:lnTo>
                  <a:pt x="11583" y="14356"/>
                </a:lnTo>
                <a:lnTo>
                  <a:pt x="11680" y="14235"/>
                </a:lnTo>
                <a:lnTo>
                  <a:pt x="11826" y="14405"/>
                </a:lnTo>
                <a:lnTo>
                  <a:pt x="11996" y="14527"/>
                </a:lnTo>
                <a:lnTo>
                  <a:pt x="12313" y="14770"/>
                </a:lnTo>
                <a:lnTo>
                  <a:pt x="12897" y="15208"/>
                </a:lnTo>
                <a:lnTo>
                  <a:pt x="13505" y="15621"/>
                </a:lnTo>
                <a:lnTo>
                  <a:pt x="13578" y="15646"/>
                </a:lnTo>
                <a:lnTo>
                  <a:pt x="13651" y="15670"/>
                </a:lnTo>
                <a:lnTo>
                  <a:pt x="13724" y="15646"/>
                </a:lnTo>
                <a:lnTo>
                  <a:pt x="13797" y="15621"/>
                </a:lnTo>
                <a:lnTo>
                  <a:pt x="13846" y="15597"/>
                </a:lnTo>
                <a:lnTo>
                  <a:pt x="13870" y="15524"/>
                </a:lnTo>
                <a:lnTo>
                  <a:pt x="13919" y="15476"/>
                </a:lnTo>
                <a:lnTo>
                  <a:pt x="13919" y="15403"/>
                </a:lnTo>
                <a:lnTo>
                  <a:pt x="14138" y="15232"/>
                </a:lnTo>
                <a:lnTo>
                  <a:pt x="14332" y="15038"/>
                </a:lnTo>
                <a:lnTo>
                  <a:pt x="14722" y="14624"/>
                </a:lnTo>
                <a:lnTo>
                  <a:pt x="15208" y="14162"/>
                </a:lnTo>
                <a:lnTo>
                  <a:pt x="15427" y="13894"/>
                </a:lnTo>
                <a:lnTo>
                  <a:pt x="15622" y="13651"/>
                </a:lnTo>
                <a:lnTo>
                  <a:pt x="15671" y="13553"/>
                </a:lnTo>
                <a:lnTo>
                  <a:pt x="15671" y="13480"/>
                </a:lnTo>
                <a:lnTo>
                  <a:pt x="15695" y="13383"/>
                </a:lnTo>
                <a:lnTo>
                  <a:pt x="15671" y="13261"/>
                </a:lnTo>
                <a:lnTo>
                  <a:pt x="15500" y="12969"/>
                </a:lnTo>
                <a:lnTo>
                  <a:pt x="15330" y="12702"/>
                </a:lnTo>
                <a:lnTo>
                  <a:pt x="14941" y="12191"/>
                </a:lnTo>
                <a:lnTo>
                  <a:pt x="14795" y="11996"/>
                </a:lnTo>
                <a:lnTo>
                  <a:pt x="14649" y="11801"/>
                </a:lnTo>
                <a:lnTo>
                  <a:pt x="14454" y="11655"/>
                </a:lnTo>
                <a:lnTo>
                  <a:pt x="14259" y="11509"/>
                </a:lnTo>
                <a:lnTo>
                  <a:pt x="14430" y="11266"/>
                </a:lnTo>
                <a:lnTo>
                  <a:pt x="14576" y="10998"/>
                </a:lnTo>
                <a:lnTo>
                  <a:pt x="14673" y="10706"/>
                </a:lnTo>
                <a:lnTo>
                  <a:pt x="14722" y="10414"/>
                </a:lnTo>
                <a:lnTo>
                  <a:pt x="14843" y="10463"/>
                </a:lnTo>
                <a:lnTo>
                  <a:pt x="14965" y="10463"/>
                </a:lnTo>
                <a:lnTo>
                  <a:pt x="15257" y="10487"/>
                </a:lnTo>
                <a:lnTo>
                  <a:pt x="15768" y="10439"/>
                </a:lnTo>
                <a:lnTo>
                  <a:pt x="16352" y="10414"/>
                </a:lnTo>
                <a:lnTo>
                  <a:pt x="16619" y="10390"/>
                </a:lnTo>
                <a:lnTo>
                  <a:pt x="16911" y="10366"/>
                </a:lnTo>
                <a:lnTo>
                  <a:pt x="16984" y="10341"/>
                </a:lnTo>
                <a:lnTo>
                  <a:pt x="17057" y="10293"/>
                </a:lnTo>
                <a:lnTo>
                  <a:pt x="17082" y="10220"/>
                </a:lnTo>
                <a:lnTo>
                  <a:pt x="17106" y="10171"/>
                </a:lnTo>
                <a:lnTo>
                  <a:pt x="17179" y="10122"/>
                </a:lnTo>
                <a:lnTo>
                  <a:pt x="17252" y="10074"/>
                </a:lnTo>
                <a:lnTo>
                  <a:pt x="17301" y="10001"/>
                </a:lnTo>
                <a:lnTo>
                  <a:pt x="17301" y="9928"/>
                </a:lnTo>
                <a:lnTo>
                  <a:pt x="17301" y="8784"/>
                </a:lnTo>
                <a:lnTo>
                  <a:pt x="17301" y="8224"/>
                </a:lnTo>
                <a:lnTo>
                  <a:pt x="17252" y="7665"/>
                </a:lnTo>
                <a:lnTo>
                  <a:pt x="17228" y="7567"/>
                </a:lnTo>
                <a:lnTo>
                  <a:pt x="17155" y="7519"/>
                </a:lnTo>
                <a:lnTo>
                  <a:pt x="17082" y="7470"/>
                </a:lnTo>
                <a:lnTo>
                  <a:pt x="17009" y="7446"/>
                </a:lnTo>
                <a:lnTo>
                  <a:pt x="16960" y="7300"/>
                </a:lnTo>
                <a:lnTo>
                  <a:pt x="16863" y="7203"/>
                </a:lnTo>
                <a:lnTo>
                  <a:pt x="16741" y="7130"/>
                </a:lnTo>
                <a:lnTo>
                  <a:pt x="16619" y="7057"/>
                </a:lnTo>
                <a:lnTo>
                  <a:pt x="16473" y="7008"/>
                </a:lnTo>
                <a:lnTo>
                  <a:pt x="16303" y="6984"/>
                </a:lnTo>
                <a:lnTo>
                  <a:pt x="16035" y="6935"/>
                </a:lnTo>
                <a:lnTo>
                  <a:pt x="15427" y="6862"/>
                </a:lnTo>
                <a:lnTo>
                  <a:pt x="15087" y="6838"/>
                </a:lnTo>
                <a:lnTo>
                  <a:pt x="14795" y="6838"/>
                </a:lnTo>
                <a:lnTo>
                  <a:pt x="14770" y="6667"/>
                </a:lnTo>
                <a:lnTo>
                  <a:pt x="14770" y="6521"/>
                </a:lnTo>
                <a:lnTo>
                  <a:pt x="14697" y="6181"/>
                </a:lnTo>
                <a:lnTo>
                  <a:pt x="14673" y="6010"/>
                </a:lnTo>
                <a:lnTo>
                  <a:pt x="14600" y="5816"/>
                </a:lnTo>
                <a:lnTo>
                  <a:pt x="14527" y="5621"/>
                </a:lnTo>
                <a:lnTo>
                  <a:pt x="14430" y="5451"/>
                </a:lnTo>
                <a:lnTo>
                  <a:pt x="14576" y="5256"/>
                </a:lnTo>
                <a:lnTo>
                  <a:pt x="14697" y="5086"/>
                </a:lnTo>
                <a:lnTo>
                  <a:pt x="15111" y="4477"/>
                </a:lnTo>
                <a:lnTo>
                  <a:pt x="15354" y="4185"/>
                </a:lnTo>
                <a:lnTo>
                  <a:pt x="15598" y="3893"/>
                </a:lnTo>
                <a:lnTo>
                  <a:pt x="15646" y="3845"/>
                </a:lnTo>
                <a:lnTo>
                  <a:pt x="15671" y="3796"/>
                </a:lnTo>
                <a:lnTo>
                  <a:pt x="15671" y="3723"/>
                </a:lnTo>
                <a:lnTo>
                  <a:pt x="15671" y="3650"/>
                </a:lnTo>
                <a:lnTo>
                  <a:pt x="15646" y="3601"/>
                </a:lnTo>
                <a:lnTo>
                  <a:pt x="15646" y="3528"/>
                </a:lnTo>
                <a:lnTo>
                  <a:pt x="15646" y="3431"/>
                </a:lnTo>
                <a:lnTo>
                  <a:pt x="15622" y="3382"/>
                </a:lnTo>
                <a:lnTo>
                  <a:pt x="15549" y="3236"/>
                </a:lnTo>
                <a:lnTo>
                  <a:pt x="15354" y="2993"/>
                </a:lnTo>
                <a:lnTo>
                  <a:pt x="15062" y="2677"/>
                </a:lnTo>
                <a:lnTo>
                  <a:pt x="14746" y="2385"/>
                </a:lnTo>
                <a:lnTo>
                  <a:pt x="14503" y="2190"/>
                </a:lnTo>
                <a:lnTo>
                  <a:pt x="14235" y="1971"/>
                </a:lnTo>
                <a:lnTo>
                  <a:pt x="14065" y="1874"/>
                </a:lnTo>
                <a:lnTo>
                  <a:pt x="13919" y="1825"/>
                </a:lnTo>
                <a:lnTo>
                  <a:pt x="13748" y="1801"/>
                </a:lnTo>
                <a:lnTo>
                  <a:pt x="13554" y="1801"/>
                </a:lnTo>
                <a:lnTo>
                  <a:pt x="13481" y="1825"/>
                </a:lnTo>
                <a:lnTo>
                  <a:pt x="13189" y="1971"/>
                </a:lnTo>
                <a:lnTo>
                  <a:pt x="12921" y="2117"/>
                </a:lnTo>
                <a:lnTo>
                  <a:pt x="12653" y="2312"/>
                </a:lnTo>
                <a:lnTo>
                  <a:pt x="12410" y="2506"/>
                </a:lnTo>
                <a:lnTo>
                  <a:pt x="12094" y="2725"/>
                </a:lnTo>
                <a:lnTo>
                  <a:pt x="11923" y="2847"/>
                </a:lnTo>
                <a:lnTo>
                  <a:pt x="11777" y="2993"/>
                </a:lnTo>
                <a:lnTo>
                  <a:pt x="11558" y="2847"/>
                </a:lnTo>
                <a:lnTo>
                  <a:pt x="11291" y="2750"/>
                </a:lnTo>
                <a:lnTo>
                  <a:pt x="11023" y="2652"/>
                </a:lnTo>
                <a:lnTo>
                  <a:pt x="10755" y="2628"/>
                </a:lnTo>
                <a:lnTo>
                  <a:pt x="10755" y="2604"/>
                </a:lnTo>
                <a:lnTo>
                  <a:pt x="10682" y="2458"/>
                </a:lnTo>
                <a:lnTo>
                  <a:pt x="10634" y="2287"/>
                </a:lnTo>
                <a:lnTo>
                  <a:pt x="10561" y="1922"/>
                </a:lnTo>
                <a:lnTo>
                  <a:pt x="10585" y="1922"/>
                </a:lnTo>
                <a:lnTo>
                  <a:pt x="10609" y="1874"/>
                </a:lnTo>
                <a:lnTo>
                  <a:pt x="10609" y="1825"/>
                </a:lnTo>
                <a:lnTo>
                  <a:pt x="10585" y="1752"/>
                </a:lnTo>
                <a:lnTo>
                  <a:pt x="10536" y="1703"/>
                </a:lnTo>
                <a:lnTo>
                  <a:pt x="10463" y="1095"/>
                </a:lnTo>
                <a:lnTo>
                  <a:pt x="10439" y="779"/>
                </a:lnTo>
                <a:lnTo>
                  <a:pt x="10366" y="487"/>
                </a:lnTo>
                <a:lnTo>
                  <a:pt x="10390" y="438"/>
                </a:lnTo>
                <a:lnTo>
                  <a:pt x="10415" y="389"/>
                </a:lnTo>
                <a:lnTo>
                  <a:pt x="10439" y="316"/>
                </a:lnTo>
                <a:lnTo>
                  <a:pt x="10415" y="268"/>
                </a:lnTo>
                <a:lnTo>
                  <a:pt x="10390" y="195"/>
                </a:lnTo>
                <a:lnTo>
                  <a:pt x="10342" y="146"/>
                </a:lnTo>
                <a:lnTo>
                  <a:pt x="10293" y="122"/>
                </a:lnTo>
                <a:lnTo>
                  <a:pt x="10196" y="97"/>
                </a:lnTo>
                <a:lnTo>
                  <a:pt x="9855" y="73"/>
                </a:lnTo>
                <a:lnTo>
                  <a:pt x="9490" y="49"/>
                </a:lnTo>
                <a:lnTo>
                  <a:pt x="8760" y="49"/>
                </a:lnTo>
                <a:lnTo>
                  <a:pt x="8395" y="24"/>
                </a:lnTo>
                <a:lnTo>
                  <a:pt x="80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921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100000">
              <a:schemeClr val="accent5"/>
            </a:gs>
          </a:gsLst>
          <a:lin ang="2700006" scaled="0"/>
        </a:gradFill>
        <a:effectLst/>
      </p:bgPr>
    </p:bg>
    <p:spTree>
      <p:nvGrpSpPr>
        <p:cNvPr id="1" name="Shape 327"/>
        <p:cNvGrpSpPr/>
        <p:nvPr/>
      </p:nvGrpSpPr>
      <p:grpSpPr>
        <a:xfrm>
          <a:off x="0" y="0"/>
          <a:ext cx="0" cy="0"/>
          <a:chOff x="0" y="0"/>
          <a:chExt cx="0" cy="0"/>
        </a:xfrm>
      </p:grpSpPr>
      <p:sp>
        <p:nvSpPr>
          <p:cNvPr id="328" name="Google Shape;328;p3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grpSp>
        <p:nvGrpSpPr>
          <p:cNvPr id="329" name="Google Shape;329;p35"/>
          <p:cNvGrpSpPr/>
          <p:nvPr/>
        </p:nvGrpSpPr>
        <p:grpSpPr>
          <a:xfrm>
            <a:off x="2212276" y="211973"/>
            <a:ext cx="4719795" cy="4719795"/>
            <a:chOff x="1643212" y="493160"/>
            <a:chExt cx="4233380" cy="4233380"/>
          </a:xfrm>
        </p:grpSpPr>
        <p:pic>
          <p:nvPicPr>
            <p:cNvPr id="330" name="Google Shape;330;p35"/>
            <p:cNvPicPr preferRelativeResize="0"/>
            <p:nvPr/>
          </p:nvPicPr>
          <p:blipFill>
            <a:blip r:embed="rId3">
              <a:alphaModFix/>
            </a:blip>
            <a:stretch>
              <a:fillRect/>
            </a:stretch>
          </p:blipFill>
          <p:spPr>
            <a:xfrm rot="2700000">
              <a:off x="1222650" y="2153650"/>
              <a:ext cx="5074503" cy="912400"/>
            </a:xfrm>
            <a:prstGeom prst="rect">
              <a:avLst/>
            </a:prstGeom>
            <a:noFill/>
            <a:ln>
              <a:noFill/>
            </a:ln>
          </p:spPr>
        </p:pic>
        <p:pic>
          <p:nvPicPr>
            <p:cNvPr id="331" name="Google Shape;331;p35"/>
            <p:cNvPicPr preferRelativeResize="0"/>
            <p:nvPr/>
          </p:nvPicPr>
          <p:blipFill>
            <a:blip r:embed="rId3">
              <a:alphaModFix/>
            </a:blip>
            <a:stretch>
              <a:fillRect/>
            </a:stretch>
          </p:blipFill>
          <p:spPr>
            <a:xfrm rot="-2700000">
              <a:off x="1222650" y="2153650"/>
              <a:ext cx="5074503" cy="912400"/>
            </a:xfrm>
            <a:prstGeom prst="rect">
              <a:avLst/>
            </a:prstGeom>
            <a:noFill/>
            <a:ln>
              <a:noFill/>
            </a:ln>
          </p:spPr>
        </p:pic>
      </p:grpSp>
      <p:sp>
        <p:nvSpPr>
          <p:cNvPr id="332" name="Google Shape;332;p35"/>
          <p:cNvSpPr txBox="1">
            <a:spLocks noGrp="1"/>
          </p:cNvSpPr>
          <p:nvPr>
            <p:ph type="ctrTitle" idx="4294967295"/>
          </p:nvPr>
        </p:nvSpPr>
        <p:spPr>
          <a:xfrm>
            <a:off x="458399" y="211732"/>
            <a:ext cx="8379625" cy="443237"/>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5400" dirty="0"/>
              <a:t>Conclusiones del Encuentro</a:t>
            </a:r>
            <a:endParaRPr sz="5400" dirty="0"/>
          </a:p>
        </p:txBody>
      </p:sp>
      <p:sp>
        <p:nvSpPr>
          <p:cNvPr id="333" name="Google Shape;333;p35"/>
          <p:cNvSpPr txBox="1">
            <a:spLocks noGrp="1"/>
          </p:cNvSpPr>
          <p:nvPr>
            <p:ph type="subTitle" idx="4294967295"/>
          </p:nvPr>
        </p:nvSpPr>
        <p:spPr>
          <a:xfrm>
            <a:off x="458400" y="2571750"/>
            <a:ext cx="8379625" cy="644700"/>
          </a:xfrm>
          <a:prstGeom prst="rect">
            <a:avLst/>
          </a:prstGeom>
        </p:spPr>
        <p:txBody>
          <a:bodyPr spcFirstLastPara="1" wrap="square" lIns="0" tIns="0" rIns="0" bIns="0" anchor="ctr" anchorCtr="0">
            <a:noAutofit/>
          </a:bodyPr>
          <a:lstStyle/>
          <a:p>
            <a:pPr marL="285750" indent="-285750"/>
            <a:r>
              <a:rPr lang="es-MX" sz="1600" dirty="0">
                <a:solidFill>
                  <a:schemeClr val="tx1"/>
                </a:solidFill>
              </a:rPr>
              <a:t>La participación Juvenil es un escenario clave para la construcción del futuro de la Partnerschaft.</a:t>
            </a:r>
          </a:p>
          <a:p>
            <a:pPr marL="285750" indent="-285750"/>
            <a:r>
              <a:rPr lang="es-MX" sz="1600" dirty="0">
                <a:solidFill>
                  <a:schemeClr val="tx1"/>
                </a:solidFill>
              </a:rPr>
              <a:t>Sensación de que la Partnerschaft es un grupo cerrado, es algo de que debemos mejorar, buscando alternativas transparentes de comunicación </a:t>
            </a:r>
            <a:r>
              <a:rPr lang="es-MX" sz="1600" dirty="0" err="1">
                <a:solidFill>
                  <a:schemeClr val="tx1"/>
                </a:solidFill>
              </a:rPr>
              <a:t>asi</a:t>
            </a:r>
            <a:r>
              <a:rPr lang="es-MX" sz="1600" dirty="0">
                <a:solidFill>
                  <a:schemeClr val="tx1"/>
                </a:solidFill>
              </a:rPr>
              <a:t> como mejorando la participación de otros grupos parroquias porque la Partnerschaft es de la comunidad. </a:t>
            </a:r>
          </a:p>
          <a:p>
            <a:pPr marL="285750" indent="-285750"/>
            <a:r>
              <a:rPr lang="es-MX" sz="1600" dirty="0">
                <a:solidFill>
                  <a:schemeClr val="tx1"/>
                </a:solidFill>
              </a:rPr>
              <a:t>Mejorar las formas de comunicación, establecer mejorar contacto con los jóvenes.</a:t>
            </a:r>
          </a:p>
          <a:p>
            <a:pPr marL="285750" indent="-285750"/>
            <a:r>
              <a:rPr lang="es-MX" sz="1600" dirty="0">
                <a:solidFill>
                  <a:schemeClr val="tx1"/>
                </a:solidFill>
              </a:rPr>
              <a:t>Hacer que los jóvenes sean parte del proyecto Partnerschaft, en reuniones, toma de decisiones y compartir la experiencia de Partnerschaft.</a:t>
            </a:r>
          </a:p>
          <a:p>
            <a:pPr marL="285750" indent="-285750"/>
            <a:r>
              <a:rPr lang="es-MX" sz="1600" dirty="0">
                <a:solidFill>
                  <a:schemeClr val="tx1"/>
                </a:solidFill>
              </a:rPr>
              <a:t>Mejorar la espiritualidad de la Partnerschaft, es un pedido especial de parte de todos, queremos que sea un encuentro con Dios y con la comunidad.</a:t>
            </a:r>
          </a:p>
          <a:p>
            <a:pPr marL="285750" indent="-285750"/>
            <a:r>
              <a:rPr lang="es-MX" sz="1600" dirty="0">
                <a:solidFill>
                  <a:schemeClr val="tx1"/>
                </a:solidFill>
              </a:rPr>
              <a:t>Fortalecer en los jóvenes los lineamientos de la Partnerschaft (organización, solidaridad, comunicación y espiritualidad) a través de más conferencias, charlas, pero que sean desde las parroquias.</a:t>
            </a:r>
            <a:endParaRPr sz="16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B9479C7-DD56-4DE6-A37E-B4EE4B0183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E" smtClean="0"/>
              <a:t>16</a:t>
            </a:fld>
            <a:endParaRPr lang="es-PE"/>
          </a:p>
        </p:txBody>
      </p:sp>
      <p:sp>
        <p:nvSpPr>
          <p:cNvPr id="3" name="CuadroTexto 2">
            <a:extLst>
              <a:ext uri="{FF2B5EF4-FFF2-40B4-BE49-F238E27FC236}">
                <a16:creationId xmlns:a16="http://schemas.microsoft.com/office/drawing/2014/main" id="{C72742CE-4B84-440E-A890-B80572634932}"/>
              </a:ext>
            </a:extLst>
          </p:cNvPr>
          <p:cNvSpPr txBox="1"/>
          <p:nvPr/>
        </p:nvSpPr>
        <p:spPr>
          <a:xfrm>
            <a:off x="2754218" y="1222872"/>
            <a:ext cx="3217547" cy="1446550"/>
          </a:xfrm>
          <a:prstGeom prst="rect">
            <a:avLst/>
          </a:prstGeom>
          <a:noFill/>
        </p:spPr>
        <p:txBody>
          <a:bodyPr wrap="none" rtlCol="0">
            <a:spAutoFit/>
          </a:bodyPr>
          <a:lstStyle/>
          <a:p>
            <a:r>
              <a:rPr lang="es-MX" sz="8800" dirty="0">
                <a:latin typeface="Babiole" panose="00000700000000000000" pitchFamily="2" charset="0"/>
              </a:rPr>
              <a:t>¡DANKE!</a:t>
            </a:r>
            <a:endParaRPr lang="es-PE" sz="8800" dirty="0">
              <a:latin typeface="Babiole" panose="00000700000000000000" pitchFamily="2" charset="0"/>
            </a:endParaRPr>
          </a:p>
        </p:txBody>
      </p:sp>
      <p:pic>
        <p:nvPicPr>
          <p:cNvPr id="7170" name="Picture 2" descr="Image may contain: 1 person, standing, shorts, shoes and outdoor">
            <a:extLst>
              <a:ext uri="{FF2B5EF4-FFF2-40B4-BE49-F238E27FC236}">
                <a16:creationId xmlns:a16="http://schemas.microsoft.com/office/drawing/2014/main" id="{028E0A38-33BE-42C7-837D-B80E22B92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05" y="429658"/>
            <a:ext cx="4180901" cy="27872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may contain: one or more people and outdoor">
            <a:extLst>
              <a:ext uri="{FF2B5EF4-FFF2-40B4-BE49-F238E27FC236}">
                <a16:creationId xmlns:a16="http://schemas.microsoft.com/office/drawing/2014/main" id="{BFDC5E19-B402-4C4E-8F8F-0D7E982597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19"/>
          <a:stretch/>
        </p:blipFill>
        <p:spPr bwMode="auto">
          <a:xfrm>
            <a:off x="4094486" y="429658"/>
            <a:ext cx="4610560" cy="27872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may contain: 2 people, people sitting and outdoor">
            <a:extLst>
              <a:ext uri="{FF2B5EF4-FFF2-40B4-BE49-F238E27FC236}">
                <a16:creationId xmlns:a16="http://schemas.microsoft.com/office/drawing/2014/main" id="{82E1702E-6EF4-4932-B4C6-72D9DC60E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05" y="3216925"/>
            <a:ext cx="2899158" cy="193277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may contain: 5 people, outdoor and closeup">
            <a:extLst>
              <a:ext uri="{FF2B5EF4-FFF2-40B4-BE49-F238E27FC236}">
                <a16:creationId xmlns:a16="http://schemas.microsoft.com/office/drawing/2014/main" id="{6F2273CC-83B8-4DD6-8570-A65DB08D8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8963" y="3216925"/>
            <a:ext cx="2899160" cy="193277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may contain: one or more people, tree, grass, plant, outdoor and nature">
            <a:extLst>
              <a:ext uri="{FF2B5EF4-FFF2-40B4-BE49-F238E27FC236}">
                <a16:creationId xmlns:a16="http://schemas.microsoft.com/office/drawing/2014/main" id="{2F833BCE-FEF6-40E3-B011-49FACEF370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021"/>
          <a:stretch/>
        </p:blipFill>
        <p:spPr bwMode="auto">
          <a:xfrm>
            <a:off x="6125381" y="3210726"/>
            <a:ext cx="2579665" cy="193277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634B064B-5052-476A-BE2C-F50592909E5E}"/>
              </a:ext>
            </a:extLst>
          </p:cNvPr>
          <p:cNvSpPr txBox="1"/>
          <p:nvPr/>
        </p:nvSpPr>
        <p:spPr>
          <a:xfrm>
            <a:off x="2946728" y="1931394"/>
            <a:ext cx="4180901" cy="1323439"/>
          </a:xfrm>
          <a:prstGeom prst="rect">
            <a:avLst/>
          </a:prstGeom>
          <a:noFill/>
        </p:spPr>
        <p:txBody>
          <a:bodyPr wrap="square" rtlCol="0">
            <a:spAutoFit/>
          </a:bodyPr>
          <a:lstStyle/>
          <a:p>
            <a:r>
              <a:rPr lang="es-MX" sz="8000" b="1" dirty="0">
                <a:solidFill>
                  <a:srgbClr val="FFFF00"/>
                </a:solidFill>
                <a:effectLst>
                  <a:outerShdw blurRad="38100" dist="38100" dir="2700000" algn="tl">
                    <a:srgbClr val="000000">
                      <a:alpha val="43137"/>
                    </a:srgbClr>
                  </a:outerShdw>
                </a:effectLst>
                <a:latin typeface="Babiole" panose="00000700000000000000" pitchFamily="2" charset="0"/>
              </a:rPr>
              <a:t>¡</a:t>
            </a:r>
            <a:r>
              <a:rPr lang="es-MX" sz="8000" b="1" dirty="0" err="1">
                <a:solidFill>
                  <a:srgbClr val="FFFF00"/>
                </a:solidFill>
                <a:effectLst>
                  <a:outerShdw blurRad="38100" dist="38100" dir="2700000" algn="tl">
                    <a:srgbClr val="000000">
                      <a:alpha val="43137"/>
                    </a:srgbClr>
                  </a:outerShdw>
                </a:effectLst>
                <a:latin typeface="Babiole" panose="00000700000000000000" pitchFamily="2" charset="0"/>
              </a:rPr>
              <a:t>Danke</a:t>
            </a:r>
            <a:r>
              <a:rPr lang="es-MX" sz="8000" b="1" dirty="0">
                <a:solidFill>
                  <a:srgbClr val="FFFF00"/>
                </a:solidFill>
                <a:effectLst>
                  <a:outerShdw blurRad="38100" dist="38100" dir="2700000" algn="tl">
                    <a:srgbClr val="000000">
                      <a:alpha val="43137"/>
                    </a:srgbClr>
                  </a:outerShdw>
                </a:effectLst>
                <a:latin typeface="Babiole" panose="00000700000000000000" pitchFamily="2" charset="0"/>
              </a:rPr>
              <a:t>!</a:t>
            </a:r>
            <a:endParaRPr lang="es-PE" sz="8000" b="1" dirty="0">
              <a:solidFill>
                <a:srgbClr val="FFFF00"/>
              </a:solidFill>
              <a:effectLst>
                <a:outerShdw blurRad="38100" dist="38100" dir="2700000" algn="tl">
                  <a:srgbClr val="000000">
                    <a:alpha val="43137"/>
                  </a:srgbClr>
                </a:outerShdw>
              </a:effectLst>
              <a:latin typeface="Babiole" panose="00000700000000000000" pitchFamily="2" charset="0"/>
            </a:endParaRPr>
          </a:p>
        </p:txBody>
      </p:sp>
    </p:spTree>
    <p:extLst>
      <p:ext uri="{BB962C8B-B14F-4D97-AF65-F5344CB8AC3E}">
        <p14:creationId xmlns:p14="http://schemas.microsoft.com/office/powerpoint/2010/main" val="46120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accent1"/>
            </a:gs>
          </a:gsLst>
          <a:lin ang="2700006" scaled="0"/>
        </a:gradFill>
        <a:effectLst/>
      </p:bgPr>
    </p:bg>
    <p:spTree>
      <p:nvGrpSpPr>
        <p:cNvPr id="1" name="Shape 80"/>
        <p:cNvGrpSpPr/>
        <p:nvPr/>
      </p:nvGrpSpPr>
      <p:grpSpPr>
        <a:xfrm>
          <a:off x="0" y="0"/>
          <a:ext cx="0" cy="0"/>
          <a:chOff x="0" y="0"/>
          <a:chExt cx="0" cy="0"/>
        </a:xfrm>
      </p:grpSpPr>
      <p:sp>
        <p:nvSpPr>
          <p:cNvPr id="81" name="Google Shape;81;p14"/>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PE" dirty="0"/>
              <a:t>Aquí encontrarás: </a:t>
            </a:r>
            <a:endParaRPr dirty="0"/>
          </a:p>
        </p:txBody>
      </p:sp>
      <p:sp>
        <p:nvSpPr>
          <p:cNvPr id="83" name="Google Shape;83;p14"/>
          <p:cNvSpPr txBox="1">
            <a:spLocks noGrp="1"/>
          </p:cNvSpPr>
          <p:nvPr>
            <p:ph type="body" idx="1"/>
          </p:nvPr>
        </p:nvSpPr>
        <p:spPr>
          <a:xfrm>
            <a:off x="1123816" y="1406581"/>
            <a:ext cx="3929700" cy="3126900"/>
          </a:xfrm>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a:buNone/>
            </a:pPr>
            <a:r>
              <a:rPr lang="es-MX" sz="3200" b="1" dirty="0"/>
              <a:t>Contenido del Encuentro</a:t>
            </a:r>
          </a:p>
          <a:p>
            <a:pPr marL="285750" lvl="0" indent="-285750" algn="l" rtl="0">
              <a:spcBef>
                <a:spcPts val="600"/>
              </a:spcBef>
              <a:spcAft>
                <a:spcPts val="0"/>
              </a:spcAft>
              <a:buClr>
                <a:schemeClr val="dk1"/>
              </a:buClr>
              <a:buSzPts val="1100"/>
              <a:buFont typeface="Wingdings" panose="05000000000000000000" pitchFamily="2" charset="2"/>
              <a:buChar char="ü"/>
            </a:pPr>
            <a:r>
              <a:rPr lang="es-MX" sz="1500" dirty="0"/>
              <a:t>Resumen de Participantes</a:t>
            </a:r>
          </a:p>
          <a:p>
            <a:pPr marL="285750" lvl="0" indent="-285750" algn="l" rtl="0">
              <a:spcBef>
                <a:spcPts val="600"/>
              </a:spcBef>
              <a:spcAft>
                <a:spcPts val="0"/>
              </a:spcAft>
              <a:buClr>
                <a:schemeClr val="dk1"/>
              </a:buClr>
              <a:buSzPts val="1100"/>
              <a:buFont typeface="Wingdings" panose="05000000000000000000" pitchFamily="2" charset="2"/>
              <a:buChar char="ü"/>
            </a:pPr>
            <a:r>
              <a:rPr lang="es-MX" sz="1500" dirty="0"/>
              <a:t>Objetivos del Encuentro </a:t>
            </a:r>
          </a:p>
          <a:p>
            <a:pPr marL="285750" lvl="0" indent="-285750" algn="l" rtl="0">
              <a:spcBef>
                <a:spcPts val="600"/>
              </a:spcBef>
              <a:spcAft>
                <a:spcPts val="0"/>
              </a:spcAft>
              <a:buClr>
                <a:schemeClr val="dk1"/>
              </a:buClr>
              <a:buSzPts val="1100"/>
              <a:buFont typeface="Wingdings" panose="05000000000000000000" pitchFamily="2" charset="2"/>
              <a:buChar char="ü"/>
            </a:pPr>
            <a:r>
              <a:rPr lang="es-MX" sz="1500" dirty="0"/>
              <a:t>Metodología </a:t>
            </a:r>
          </a:p>
          <a:p>
            <a:pPr marL="285750" lvl="0" indent="-285750" algn="l" rtl="0">
              <a:spcBef>
                <a:spcPts val="600"/>
              </a:spcBef>
              <a:spcAft>
                <a:spcPts val="0"/>
              </a:spcAft>
              <a:buClr>
                <a:schemeClr val="dk1"/>
              </a:buClr>
              <a:buSzPts val="1100"/>
              <a:buFont typeface="Wingdings" panose="05000000000000000000" pitchFamily="2" charset="2"/>
              <a:buChar char="ü"/>
            </a:pPr>
            <a:r>
              <a:rPr lang="es-MX" sz="1500" dirty="0"/>
              <a:t>Cronograma de Actividades </a:t>
            </a:r>
          </a:p>
          <a:p>
            <a:pPr marL="285750" lvl="0" indent="-285750" algn="l" rtl="0">
              <a:spcBef>
                <a:spcPts val="600"/>
              </a:spcBef>
              <a:spcAft>
                <a:spcPts val="0"/>
              </a:spcAft>
              <a:buClr>
                <a:schemeClr val="dk1"/>
              </a:buClr>
              <a:buSzPts val="1100"/>
              <a:buFont typeface="Wingdings" panose="05000000000000000000" pitchFamily="2" charset="2"/>
              <a:buChar char="ü"/>
            </a:pPr>
            <a:r>
              <a:rPr lang="es-MX" sz="1500" dirty="0"/>
              <a:t>Plan de Trabajo </a:t>
            </a:r>
          </a:p>
          <a:p>
            <a:pPr marL="285750" lvl="0" indent="-285750" algn="l" rtl="0">
              <a:spcBef>
                <a:spcPts val="600"/>
              </a:spcBef>
              <a:spcAft>
                <a:spcPts val="0"/>
              </a:spcAft>
              <a:buClr>
                <a:schemeClr val="dk1"/>
              </a:buClr>
              <a:buSzPts val="1100"/>
              <a:buFont typeface="Wingdings" panose="05000000000000000000" pitchFamily="2" charset="2"/>
              <a:buChar char="ü"/>
            </a:pPr>
            <a:r>
              <a:rPr lang="es-MX" sz="1500" dirty="0"/>
              <a:t>Sobre el Protagonismo Juvenil</a:t>
            </a:r>
          </a:p>
          <a:p>
            <a:pPr marL="285750" lvl="0" indent="-285750" algn="l" rtl="0">
              <a:spcBef>
                <a:spcPts val="600"/>
              </a:spcBef>
              <a:spcAft>
                <a:spcPts val="0"/>
              </a:spcAft>
              <a:buClr>
                <a:schemeClr val="dk1"/>
              </a:buClr>
              <a:buSzPts val="1100"/>
              <a:buFont typeface="Wingdings" panose="05000000000000000000" pitchFamily="2" charset="2"/>
              <a:buChar char="ü"/>
            </a:pPr>
            <a:r>
              <a:rPr lang="es-MX" sz="1500" dirty="0"/>
              <a:t>Evaluación  - Resultados Encontrados</a:t>
            </a:r>
          </a:p>
          <a:p>
            <a:pPr marL="285750" lvl="0" indent="-285750" algn="l" rtl="0">
              <a:spcBef>
                <a:spcPts val="600"/>
              </a:spcBef>
              <a:spcAft>
                <a:spcPts val="0"/>
              </a:spcAft>
              <a:buClr>
                <a:schemeClr val="dk1"/>
              </a:buClr>
              <a:buSzPts val="1100"/>
              <a:buFont typeface="Wingdings" panose="05000000000000000000" pitchFamily="2" charset="2"/>
              <a:buChar char="ü"/>
            </a:pPr>
            <a:r>
              <a:rPr lang="es-MX" sz="1500" dirty="0"/>
              <a:t>El camino, como hacemos el seguimiento </a:t>
            </a:r>
          </a:p>
          <a:p>
            <a:pPr marL="0" lvl="0" indent="0" algn="l" rtl="0">
              <a:spcBef>
                <a:spcPts val="600"/>
              </a:spcBef>
              <a:spcAft>
                <a:spcPts val="0"/>
              </a:spcAft>
              <a:buClr>
                <a:schemeClr val="dk1"/>
              </a:buClr>
              <a:buSzPts val="1100"/>
              <a:buFont typeface="Arial"/>
              <a:buNone/>
            </a:pPr>
            <a:endParaRPr lang="es-MX" sz="1500" b="1" dirty="0"/>
          </a:p>
          <a:p>
            <a:pPr marL="0" lvl="0" indent="0" algn="l" rtl="0">
              <a:spcBef>
                <a:spcPts val="600"/>
              </a:spcBef>
              <a:spcAft>
                <a:spcPts val="0"/>
              </a:spcAft>
              <a:buClr>
                <a:schemeClr val="dk1"/>
              </a:buClr>
              <a:buSzPts val="1100"/>
              <a:buFont typeface="Arial"/>
              <a:buNone/>
            </a:pPr>
            <a:endParaRPr sz="1500" dirty="0"/>
          </a:p>
          <a:p>
            <a:pPr marL="0" lvl="0" indent="0" algn="l" rtl="0">
              <a:spcBef>
                <a:spcPts val="600"/>
              </a:spcBef>
              <a:spcAft>
                <a:spcPts val="0"/>
              </a:spcAft>
              <a:buClr>
                <a:schemeClr val="dk1"/>
              </a:buClr>
              <a:buSzPts val="1100"/>
              <a:buFont typeface="Arial"/>
              <a:buNone/>
            </a:pPr>
            <a:r>
              <a:rPr lang="en" sz="1500" dirty="0"/>
              <a:t>Click on the button under the presentation preview that says </a:t>
            </a:r>
            <a:r>
              <a:rPr lang="en" sz="1500" b="1" dirty="0"/>
              <a:t>"Use as Google Slides Theme"</a:t>
            </a:r>
            <a:r>
              <a:rPr lang="en" sz="1500" dirty="0"/>
              <a:t>.</a:t>
            </a:r>
            <a:endParaRPr sz="1500" dirty="0"/>
          </a:p>
          <a:p>
            <a:pPr marL="0" lvl="0" indent="0" algn="l" rtl="0">
              <a:spcBef>
                <a:spcPts val="600"/>
              </a:spcBef>
              <a:spcAft>
                <a:spcPts val="0"/>
              </a:spcAft>
              <a:buClr>
                <a:schemeClr val="dk1"/>
              </a:buClr>
              <a:buSzPts val="1100"/>
              <a:buFont typeface="Arial"/>
              <a:buNone/>
            </a:pPr>
            <a:r>
              <a:rPr lang="en" sz="1500" dirty="0"/>
              <a:t>You will get a copy of this document on your Google Drive and will be able to edit, add or delete slides.</a:t>
            </a:r>
            <a:endParaRPr sz="1500" dirty="0"/>
          </a:p>
          <a:p>
            <a:pPr marL="0" lvl="0" indent="0" algn="l" rtl="0">
              <a:spcBef>
                <a:spcPts val="600"/>
              </a:spcBef>
              <a:spcAft>
                <a:spcPts val="0"/>
              </a:spcAft>
              <a:buClr>
                <a:schemeClr val="dk1"/>
              </a:buClr>
              <a:buSzPts val="1100"/>
              <a:buFont typeface="Arial"/>
              <a:buNone/>
            </a:pPr>
            <a:r>
              <a:rPr lang="en" sz="1500" b="1" dirty="0"/>
              <a:t>You have to be signed in to your Google account.</a:t>
            </a:r>
            <a:endParaRPr sz="1500" dirty="0"/>
          </a:p>
        </p:txBody>
      </p:sp>
      <p:sp>
        <p:nvSpPr>
          <p:cNvPr id="85" name="Google Shape;85;p1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6" name="Picture 2" descr="Image may contain: 8 people, people sitting and indoor">
            <a:extLst>
              <a:ext uri="{FF2B5EF4-FFF2-40B4-BE49-F238E27FC236}">
                <a16:creationId xmlns:a16="http://schemas.microsoft.com/office/drawing/2014/main" id="{002A2B75-07C3-43EF-BA3A-AB7368689BF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6855"/>
                    </a14:imgEffect>
                  </a14:imgLayer>
                </a14:imgProps>
              </a:ext>
              <a:ext uri="{28A0092B-C50C-407E-A947-70E740481C1C}">
                <a14:useLocalDpi xmlns:a14="http://schemas.microsoft.com/office/drawing/2010/main" val="0"/>
              </a:ext>
            </a:extLst>
          </a:blip>
          <a:srcRect/>
          <a:stretch>
            <a:fillRect/>
          </a:stretch>
        </p:blipFill>
        <p:spPr bwMode="auto">
          <a:xfrm>
            <a:off x="5130264" y="1671765"/>
            <a:ext cx="3624670" cy="2416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100000">
              <a:schemeClr val="accent3"/>
            </a:gs>
          </a:gsLst>
          <a:lin ang="2700006" scaled="0"/>
        </a:gradFill>
        <a:effectLst/>
      </p:bgPr>
    </p:bg>
    <p:spTree>
      <p:nvGrpSpPr>
        <p:cNvPr id="1" name="Shape 89"/>
        <p:cNvGrpSpPr/>
        <p:nvPr/>
      </p:nvGrpSpPr>
      <p:grpSpPr>
        <a:xfrm>
          <a:off x="0" y="0"/>
          <a:ext cx="0" cy="0"/>
          <a:chOff x="0" y="0"/>
          <a:chExt cx="0" cy="0"/>
        </a:xfrm>
      </p:grpSpPr>
      <p:sp>
        <p:nvSpPr>
          <p:cNvPr id="93" name="Google Shape;93;p15"/>
          <p:cNvSpPr txBox="1">
            <a:spLocks noGrp="1"/>
          </p:cNvSpPr>
          <p:nvPr>
            <p:ph type="ctrTitle" idx="4294967295"/>
          </p:nvPr>
        </p:nvSpPr>
        <p:spPr>
          <a:xfrm>
            <a:off x="755181" y="325946"/>
            <a:ext cx="2512938" cy="890578"/>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300" dirty="0"/>
              <a:t>¿</a:t>
            </a:r>
            <a:r>
              <a:rPr lang="es-PE" sz="4300" dirty="0"/>
              <a:t>Dónde?</a:t>
            </a:r>
            <a:endParaRPr sz="4300" dirty="0"/>
          </a:p>
        </p:txBody>
      </p:sp>
      <p:sp>
        <p:nvSpPr>
          <p:cNvPr id="94" name="Google Shape;94;p15"/>
          <p:cNvSpPr txBox="1">
            <a:spLocks noGrp="1"/>
          </p:cNvSpPr>
          <p:nvPr>
            <p:ph type="subTitle" idx="4294967295"/>
          </p:nvPr>
        </p:nvSpPr>
        <p:spPr>
          <a:xfrm>
            <a:off x="820696" y="1034220"/>
            <a:ext cx="2746200" cy="12894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s-PE" dirty="0">
                <a:solidFill>
                  <a:srgbClr val="FF0000"/>
                </a:solidFill>
              </a:rPr>
              <a:t>Casa de Retiro Don Bosco - Chosica Lima </a:t>
            </a:r>
            <a:endParaRPr dirty="0">
              <a:solidFill>
                <a:srgbClr val="FF0000"/>
              </a:solidFill>
            </a:endParaRPr>
          </a:p>
        </p:txBody>
      </p:sp>
      <p:sp>
        <p:nvSpPr>
          <p:cNvPr id="96" name="Google Shape;96;p1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4" name="Google Shape;93;p15">
            <a:extLst>
              <a:ext uri="{FF2B5EF4-FFF2-40B4-BE49-F238E27FC236}">
                <a16:creationId xmlns:a16="http://schemas.microsoft.com/office/drawing/2014/main" id="{EA2DD2AA-CD56-4DAD-B5B5-C6F9E0BB801B}"/>
              </a:ext>
            </a:extLst>
          </p:cNvPr>
          <p:cNvSpPr txBox="1">
            <a:spLocks/>
          </p:cNvSpPr>
          <p:nvPr/>
        </p:nvSpPr>
        <p:spPr>
          <a:xfrm>
            <a:off x="4993558" y="83763"/>
            <a:ext cx="2880739" cy="111386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1pPr>
            <a:lvl2pPr marR="0" lvl="1"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2pPr>
            <a:lvl3pPr marR="0" lvl="2"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3pPr>
            <a:lvl4pPr marR="0" lvl="3"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4pPr>
            <a:lvl5pPr marR="0" lvl="4"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5pPr>
            <a:lvl6pPr marR="0" lvl="5"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6pPr>
            <a:lvl7pPr marR="0" lvl="6"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7pPr>
            <a:lvl8pPr marR="0" lvl="7"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8pPr>
            <a:lvl9pPr marR="0" lvl="8"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9pPr>
          </a:lstStyle>
          <a:p>
            <a:r>
              <a:rPr lang="es-PE" sz="4300" dirty="0"/>
              <a:t>¿Cuándo?</a:t>
            </a:r>
          </a:p>
        </p:txBody>
      </p:sp>
      <p:sp>
        <p:nvSpPr>
          <p:cNvPr id="15" name="Google Shape;93;p15">
            <a:extLst>
              <a:ext uri="{FF2B5EF4-FFF2-40B4-BE49-F238E27FC236}">
                <a16:creationId xmlns:a16="http://schemas.microsoft.com/office/drawing/2014/main" id="{E508C622-C8C7-470E-93D7-3C91A9C6A287}"/>
              </a:ext>
            </a:extLst>
          </p:cNvPr>
          <p:cNvSpPr txBox="1">
            <a:spLocks/>
          </p:cNvSpPr>
          <p:nvPr/>
        </p:nvSpPr>
        <p:spPr>
          <a:xfrm>
            <a:off x="464178" y="2264309"/>
            <a:ext cx="3459235" cy="110288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1pPr>
            <a:lvl2pPr marR="0" lvl="1"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2pPr>
            <a:lvl3pPr marR="0" lvl="2"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3pPr>
            <a:lvl4pPr marR="0" lvl="3"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4pPr>
            <a:lvl5pPr marR="0" lvl="4"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5pPr>
            <a:lvl6pPr marR="0" lvl="5"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6pPr>
            <a:lvl7pPr marR="0" lvl="6"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7pPr>
            <a:lvl8pPr marR="0" lvl="7"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8pPr>
            <a:lvl9pPr marR="0" lvl="8"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9pPr>
          </a:lstStyle>
          <a:p>
            <a:r>
              <a:rPr lang="es-PE" sz="4000" dirty="0"/>
              <a:t>¿A cargo de Quién?</a:t>
            </a:r>
          </a:p>
        </p:txBody>
      </p:sp>
      <p:sp>
        <p:nvSpPr>
          <p:cNvPr id="16" name="Google Shape;93;p15">
            <a:extLst>
              <a:ext uri="{FF2B5EF4-FFF2-40B4-BE49-F238E27FC236}">
                <a16:creationId xmlns:a16="http://schemas.microsoft.com/office/drawing/2014/main" id="{2B041650-F402-4D3F-8F25-B591F1A81AFE}"/>
              </a:ext>
            </a:extLst>
          </p:cNvPr>
          <p:cNvSpPr txBox="1">
            <a:spLocks/>
          </p:cNvSpPr>
          <p:nvPr/>
        </p:nvSpPr>
        <p:spPr>
          <a:xfrm>
            <a:off x="5226247" y="2171051"/>
            <a:ext cx="2746201" cy="1289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1pPr>
            <a:lvl2pPr marR="0" lvl="1"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2pPr>
            <a:lvl3pPr marR="0" lvl="2"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3pPr>
            <a:lvl4pPr marR="0" lvl="3"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4pPr>
            <a:lvl5pPr marR="0" lvl="4"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5pPr>
            <a:lvl6pPr marR="0" lvl="5"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6pPr>
            <a:lvl7pPr marR="0" lvl="6"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7pPr>
            <a:lvl8pPr marR="0" lvl="7"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8pPr>
            <a:lvl9pPr marR="0" lvl="8"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9pPr>
          </a:lstStyle>
          <a:p>
            <a:r>
              <a:rPr lang="es-PE" sz="4300" dirty="0"/>
              <a:t>¿Quienes?</a:t>
            </a:r>
          </a:p>
        </p:txBody>
      </p:sp>
      <p:sp>
        <p:nvSpPr>
          <p:cNvPr id="17" name="Google Shape;94;p15">
            <a:extLst>
              <a:ext uri="{FF2B5EF4-FFF2-40B4-BE49-F238E27FC236}">
                <a16:creationId xmlns:a16="http://schemas.microsoft.com/office/drawing/2014/main" id="{22409502-FDDD-4FF1-A98E-D18D174D0A40}"/>
              </a:ext>
            </a:extLst>
          </p:cNvPr>
          <p:cNvSpPr txBox="1">
            <a:spLocks/>
          </p:cNvSpPr>
          <p:nvPr/>
        </p:nvSpPr>
        <p:spPr>
          <a:xfrm>
            <a:off x="5128097" y="1048280"/>
            <a:ext cx="3499068" cy="1275340"/>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600"/>
              </a:spcBef>
              <a:spcAft>
                <a:spcPts val="0"/>
              </a:spcAft>
              <a:buClr>
                <a:schemeClr val="dk1"/>
              </a:buClr>
              <a:buSzPts val="1800"/>
              <a:buFont typeface="Patrick Hand"/>
              <a:buChar char="✔"/>
              <a:defRPr sz="2600" b="0" i="0" u="none" strike="noStrike" cap="none">
                <a:solidFill>
                  <a:schemeClr val="lt1"/>
                </a:solidFill>
                <a:latin typeface="Patrick Hand"/>
                <a:ea typeface="Patrick Hand"/>
                <a:cs typeface="Patrick Hand"/>
                <a:sym typeface="Patrick Hand"/>
              </a:defRPr>
            </a:lvl1pPr>
            <a:lvl2pPr marL="914400" marR="0" lvl="1"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2pPr>
            <a:lvl3pPr marL="1371600" marR="0" lvl="2"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3pPr>
            <a:lvl4pPr marL="1828800" marR="0" lvl="3"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4pPr>
            <a:lvl5pPr marL="2286000" marR="0" lvl="4"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5pPr>
            <a:lvl6pPr marL="2743200" marR="0" lvl="5"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6pPr>
            <a:lvl7pPr marL="3200400" marR="0" lvl="6"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7pPr>
            <a:lvl8pPr marL="3657600" marR="0" lvl="7"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8pPr>
            <a:lvl9pPr marL="4114800" marR="0" lvl="8"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9pPr>
          </a:lstStyle>
          <a:p>
            <a:pPr marL="0" indent="0">
              <a:buFont typeface="Patrick Hand"/>
              <a:buNone/>
            </a:pPr>
            <a:r>
              <a:rPr lang="es-PE" dirty="0">
                <a:solidFill>
                  <a:srgbClr val="FF0000"/>
                </a:solidFill>
              </a:rPr>
              <a:t>13 al 16 de Febrero del 2020 / seguimiento todo los meses</a:t>
            </a:r>
          </a:p>
        </p:txBody>
      </p:sp>
      <p:sp>
        <p:nvSpPr>
          <p:cNvPr id="10" name="Google Shape;94;p15">
            <a:extLst>
              <a:ext uri="{FF2B5EF4-FFF2-40B4-BE49-F238E27FC236}">
                <a16:creationId xmlns:a16="http://schemas.microsoft.com/office/drawing/2014/main" id="{943CFF3F-0DDF-4221-A5BB-A40D476F073E}"/>
              </a:ext>
            </a:extLst>
          </p:cNvPr>
          <p:cNvSpPr txBox="1">
            <a:spLocks/>
          </p:cNvSpPr>
          <p:nvPr/>
        </p:nvSpPr>
        <p:spPr>
          <a:xfrm>
            <a:off x="638550" y="3232730"/>
            <a:ext cx="2928346" cy="1289400"/>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600"/>
              </a:spcBef>
              <a:spcAft>
                <a:spcPts val="0"/>
              </a:spcAft>
              <a:buClr>
                <a:schemeClr val="dk1"/>
              </a:buClr>
              <a:buSzPts val="1800"/>
              <a:buFont typeface="Patrick Hand"/>
              <a:buChar char="✔"/>
              <a:defRPr sz="2600" b="0" i="0" u="none" strike="noStrike" cap="none">
                <a:solidFill>
                  <a:schemeClr val="lt1"/>
                </a:solidFill>
                <a:latin typeface="Patrick Hand"/>
                <a:ea typeface="Patrick Hand"/>
                <a:cs typeface="Patrick Hand"/>
                <a:sym typeface="Patrick Hand"/>
              </a:defRPr>
            </a:lvl1pPr>
            <a:lvl2pPr marL="914400" marR="0" lvl="1"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2pPr>
            <a:lvl3pPr marL="1371600" marR="0" lvl="2"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3pPr>
            <a:lvl4pPr marL="1828800" marR="0" lvl="3"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4pPr>
            <a:lvl5pPr marL="2286000" marR="0" lvl="4"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5pPr>
            <a:lvl6pPr marL="2743200" marR="0" lvl="5"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6pPr>
            <a:lvl7pPr marL="3200400" marR="0" lvl="6"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7pPr>
            <a:lvl8pPr marL="3657600" marR="0" lvl="7"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8pPr>
            <a:lvl9pPr marL="4114800" marR="0" lvl="8"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9pPr>
          </a:lstStyle>
          <a:p>
            <a:pPr marL="0" indent="0">
              <a:buFont typeface="Patrick Hand"/>
              <a:buNone/>
            </a:pPr>
            <a:r>
              <a:rPr lang="es-PE" dirty="0" err="1">
                <a:solidFill>
                  <a:srgbClr val="FF0000"/>
                </a:solidFill>
              </a:rPr>
              <a:t>Asoc</a:t>
            </a:r>
            <a:r>
              <a:rPr lang="es-PE" dirty="0">
                <a:solidFill>
                  <a:srgbClr val="FF0000"/>
                </a:solidFill>
              </a:rPr>
              <a:t>. Ex Voluntarios retornados de Alemania</a:t>
            </a:r>
          </a:p>
          <a:p>
            <a:pPr marL="0" indent="0">
              <a:buFont typeface="Patrick Hand"/>
              <a:buNone/>
            </a:pPr>
            <a:r>
              <a:rPr lang="es-PE" dirty="0">
                <a:solidFill>
                  <a:srgbClr val="FF0000"/>
                </a:solidFill>
              </a:rPr>
              <a:t>YANAPACHIKUN IMMER</a:t>
            </a:r>
          </a:p>
        </p:txBody>
      </p:sp>
      <p:sp>
        <p:nvSpPr>
          <p:cNvPr id="12" name="Google Shape;94;p15">
            <a:extLst>
              <a:ext uri="{FF2B5EF4-FFF2-40B4-BE49-F238E27FC236}">
                <a16:creationId xmlns:a16="http://schemas.microsoft.com/office/drawing/2014/main" id="{024BEF2E-2454-4272-920D-8EA878DD88C7}"/>
              </a:ext>
            </a:extLst>
          </p:cNvPr>
          <p:cNvSpPr txBox="1">
            <a:spLocks/>
          </p:cNvSpPr>
          <p:nvPr/>
        </p:nvSpPr>
        <p:spPr>
          <a:xfrm>
            <a:off x="3975654" y="3483081"/>
            <a:ext cx="5042710" cy="788699"/>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600"/>
              </a:spcBef>
              <a:spcAft>
                <a:spcPts val="0"/>
              </a:spcAft>
              <a:buClr>
                <a:schemeClr val="dk1"/>
              </a:buClr>
              <a:buSzPts val="1800"/>
              <a:buFont typeface="Patrick Hand"/>
              <a:buChar char="✔"/>
              <a:defRPr sz="2600" b="0" i="0" u="none" strike="noStrike" cap="none">
                <a:solidFill>
                  <a:schemeClr val="lt1"/>
                </a:solidFill>
                <a:latin typeface="Patrick Hand"/>
                <a:ea typeface="Patrick Hand"/>
                <a:cs typeface="Patrick Hand"/>
                <a:sym typeface="Patrick Hand"/>
              </a:defRPr>
            </a:lvl1pPr>
            <a:lvl2pPr marL="914400" marR="0" lvl="1"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2pPr>
            <a:lvl3pPr marL="1371600" marR="0" lvl="2"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3pPr>
            <a:lvl4pPr marL="1828800" marR="0" lvl="3"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4pPr>
            <a:lvl5pPr marL="2286000" marR="0" lvl="4"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5pPr>
            <a:lvl6pPr marL="2743200" marR="0" lvl="5"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6pPr>
            <a:lvl7pPr marL="3200400" marR="0" lvl="6"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7pPr>
            <a:lvl8pPr marL="3657600" marR="0" lvl="7"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8pPr>
            <a:lvl9pPr marL="4114800" marR="0" lvl="8" indent="-393700" algn="l" rtl="0">
              <a:lnSpc>
                <a:spcPct val="115000"/>
              </a:lnSpc>
              <a:spcBef>
                <a:spcPts val="0"/>
              </a:spcBef>
              <a:spcAft>
                <a:spcPts val="0"/>
              </a:spcAft>
              <a:buClr>
                <a:schemeClr val="lt1"/>
              </a:buClr>
              <a:buSzPts val="2600"/>
              <a:buFont typeface="Patrick Hand"/>
              <a:buChar char="■"/>
              <a:defRPr sz="2600" b="0" i="0" u="none" strike="noStrike" cap="none">
                <a:solidFill>
                  <a:schemeClr val="lt1"/>
                </a:solidFill>
                <a:latin typeface="Patrick Hand"/>
                <a:ea typeface="Patrick Hand"/>
                <a:cs typeface="Patrick Hand"/>
                <a:sym typeface="Patrick Hand"/>
              </a:defRPr>
            </a:lvl9pPr>
          </a:lstStyle>
          <a:p>
            <a:r>
              <a:rPr lang="es-PE" sz="2000" kern="1200" dirty="0">
                <a:solidFill>
                  <a:srgbClr val="FF0000"/>
                </a:solidFill>
              </a:rPr>
              <a:t>112 representantes de parroquias e instituciones </a:t>
            </a:r>
            <a:r>
              <a:rPr lang="es-PE" sz="2000" kern="1200" dirty="0" err="1">
                <a:solidFill>
                  <a:srgbClr val="FF0000"/>
                </a:solidFill>
              </a:rPr>
              <a:t>partnerschaft</a:t>
            </a:r>
            <a:r>
              <a:rPr lang="es-PE" sz="2000" kern="1200" dirty="0">
                <a:solidFill>
                  <a:srgbClr val="FF0000"/>
                </a:solidFill>
              </a:rPr>
              <a:t>. </a:t>
            </a:r>
          </a:p>
          <a:p>
            <a:r>
              <a:rPr lang="es-PE" sz="2000" kern="1200" dirty="0">
                <a:solidFill>
                  <a:srgbClr val="FF0000"/>
                </a:solidFill>
              </a:rPr>
              <a:t>+ 19 </a:t>
            </a:r>
            <a:r>
              <a:rPr lang="es-PE" sz="2000" kern="1200" dirty="0" err="1">
                <a:solidFill>
                  <a:srgbClr val="FF0000"/>
                </a:solidFill>
              </a:rPr>
              <a:t>voluntariøs</a:t>
            </a:r>
            <a:r>
              <a:rPr lang="es-PE" sz="2000" kern="1200" dirty="0">
                <a:solidFill>
                  <a:srgbClr val="FF0000"/>
                </a:solidFill>
              </a:rPr>
              <a:t> alemanes/as + 27 </a:t>
            </a:r>
            <a:r>
              <a:rPr lang="es-PE" sz="2000" kern="1200" dirty="0" err="1">
                <a:solidFill>
                  <a:srgbClr val="FF0000"/>
                </a:solidFill>
              </a:rPr>
              <a:t>voluntariøs</a:t>
            </a:r>
            <a:r>
              <a:rPr lang="es-PE" sz="2000" kern="1200" dirty="0">
                <a:solidFill>
                  <a:srgbClr val="FF0000"/>
                </a:solidFill>
              </a:rPr>
              <a:t> </a:t>
            </a:r>
            <a:r>
              <a:rPr lang="es-PE" sz="2000" kern="1200" dirty="0" err="1">
                <a:solidFill>
                  <a:srgbClr val="FF0000"/>
                </a:solidFill>
              </a:rPr>
              <a:t>Yanapachikun</a:t>
            </a:r>
            <a:r>
              <a:rPr lang="es-PE" sz="2000" kern="1200" dirty="0">
                <a:solidFill>
                  <a:srgbClr val="FF0000"/>
                </a:solidFill>
              </a:rPr>
              <a:t> y apoyo  + 9 Vamos! </a:t>
            </a:r>
            <a:endParaRPr lang="de-DE" sz="20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41DC8A1-FB85-4400-9926-A1425B07E4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E" smtClean="0"/>
              <a:t>4</a:t>
            </a:fld>
            <a:endParaRPr lang="es-PE"/>
          </a:p>
        </p:txBody>
      </p:sp>
      <p:pic>
        <p:nvPicPr>
          <p:cNvPr id="3074" name="Picture 2" descr="Image may contain: 20 people, people standing">
            <a:extLst>
              <a:ext uri="{FF2B5EF4-FFF2-40B4-BE49-F238E27FC236}">
                <a16:creationId xmlns:a16="http://schemas.microsoft.com/office/drawing/2014/main" id="{78A052E3-398E-4A1D-AD6F-0588C511D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599" y="768082"/>
            <a:ext cx="5184297" cy="34561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E9CC2F1-F1D7-46B8-9A91-E1CFBC856160}"/>
              </a:ext>
            </a:extLst>
          </p:cNvPr>
          <p:cNvSpPr txBox="1"/>
          <p:nvPr/>
        </p:nvSpPr>
        <p:spPr>
          <a:xfrm>
            <a:off x="1795749" y="4417764"/>
            <a:ext cx="6136396" cy="646331"/>
          </a:xfrm>
          <a:prstGeom prst="rect">
            <a:avLst/>
          </a:prstGeom>
          <a:noFill/>
        </p:spPr>
        <p:txBody>
          <a:bodyPr wrap="square" rtlCol="0">
            <a:spAutoFit/>
          </a:bodyPr>
          <a:lstStyle/>
          <a:p>
            <a:r>
              <a:rPr lang="es-MX" sz="3600" dirty="0">
                <a:solidFill>
                  <a:schemeClr val="accent3">
                    <a:lumMod val="50000"/>
                  </a:schemeClr>
                </a:solidFill>
                <a:latin typeface="Babiole" panose="00000700000000000000" pitchFamily="2" charset="0"/>
              </a:rPr>
              <a:t>Organizado por: </a:t>
            </a:r>
            <a:r>
              <a:rPr lang="es-MX" sz="3600" dirty="0" err="1">
                <a:solidFill>
                  <a:schemeClr val="accent3">
                    <a:lumMod val="50000"/>
                  </a:schemeClr>
                </a:solidFill>
                <a:latin typeface="Babiole" panose="00000700000000000000" pitchFamily="2" charset="0"/>
              </a:rPr>
              <a:t>Yanapachikun</a:t>
            </a:r>
            <a:r>
              <a:rPr lang="es-MX" sz="3600" dirty="0">
                <a:solidFill>
                  <a:schemeClr val="accent3">
                    <a:lumMod val="50000"/>
                  </a:schemeClr>
                </a:solidFill>
                <a:latin typeface="Babiole" panose="00000700000000000000" pitchFamily="2" charset="0"/>
              </a:rPr>
              <a:t> </a:t>
            </a:r>
            <a:r>
              <a:rPr lang="es-MX" sz="3600" dirty="0" err="1">
                <a:solidFill>
                  <a:schemeClr val="accent3">
                    <a:lumMod val="50000"/>
                  </a:schemeClr>
                </a:solidFill>
                <a:latin typeface="Babiole" panose="00000700000000000000" pitchFamily="2" charset="0"/>
              </a:rPr>
              <a:t>Immer</a:t>
            </a:r>
            <a:endParaRPr lang="es-PE" sz="3600" dirty="0">
              <a:solidFill>
                <a:schemeClr val="accent3">
                  <a:lumMod val="50000"/>
                </a:schemeClr>
              </a:solidFill>
              <a:latin typeface="Babiole" panose="00000700000000000000" pitchFamily="2" charset="0"/>
            </a:endParaRPr>
          </a:p>
        </p:txBody>
      </p:sp>
    </p:spTree>
    <p:extLst>
      <p:ext uri="{BB962C8B-B14F-4D97-AF65-F5344CB8AC3E}">
        <p14:creationId xmlns:p14="http://schemas.microsoft.com/office/powerpoint/2010/main" val="1317541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100000">
              <a:schemeClr val="accent4"/>
            </a:gs>
          </a:gsLst>
          <a:lin ang="2700006" scaled="0"/>
        </a:gradFill>
        <a:effectLst/>
      </p:bgPr>
    </p:bg>
    <p:spTree>
      <p:nvGrpSpPr>
        <p:cNvPr id="1" name="Shape 100"/>
        <p:cNvGrpSpPr/>
        <p:nvPr/>
      </p:nvGrpSpPr>
      <p:grpSpPr>
        <a:xfrm>
          <a:off x="0" y="0"/>
          <a:ext cx="0" cy="0"/>
          <a:chOff x="0" y="0"/>
          <a:chExt cx="0" cy="0"/>
        </a:xfrm>
      </p:grpSpPr>
      <p:sp>
        <p:nvSpPr>
          <p:cNvPr id="101" name="Google Shape;101;p16"/>
          <p:cNvSpPr txBox="1">
            <a:spLocks noGrp="1"/>
          </p:cNvSpPr>
          <p:nvPr>
            <p:ph type="ctrTitle"/>
          </p:nvPr>
        </p:nvSpPr>
        <p:spPr>
          <a:xfrm>
            <a:off x="685800" y="2149750"/>
            <a:ext cx="5925900" cy="56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chemeClr val="accent5"/>
                </a:solidFill>
              </a:rPr>
              <a:t>1)</a:t>
            </a:r>
            <a:r>
              <a:rPr lang="es-PE" dirty="0">
                <a:solidFill>
                  <a:schemeClr val="accent5"/>
                </a:solidFill>
              </a:rPr>
              <a:t> Objetivos del Encuentro</a:t>
            </a:r>
            <a:endParaRPr dirty="0"/>
          </a:p>
        </p:txBody>
      </p:sp>
      <p:pic>
        <p:nvPicPr>
          <p:cNvPr id="3" name="Imagen 2"/>
          <p:cNvPicPr>
            <a:picLocks noChangeAspect="1"/>
          </p:cNvPicPr>
          <p:nvPr/>
        </p:nvPicPr>
        <p:blipFill>
          <a:blip r:embed="rId3"/>
          <a:stretch>
            <a:fillRect/>
          </a:stretch>
        </p:blipFill>
        <p:spPr>
          <a:xfrm rot="1043278">
            <a:off x="4717616" y="248794"/>
            <a:ext cx="4302433" cy="2868288"/>
          </a:xfrm>
          <a:prstGeom prst="ellipse">
            <a:avLst/>
          </a:prstGeom>
          <a:ln>
            <a:noFill/>
          </a:ln>
          <a:effectLst>
            <a:softEdge rad="112500"/>
          </a:effectLst>
        </p:spPr>
      </p:pic>
      <p:pic>
        <p:nvPicPr>
          <p:cNvPr id="4" name="Picture 2" descr="Image may contain: 15 people, people sitting">
            <a:extLst>
              <a:ext uri="{FF2B5EF4-FFF2-40B4-BE49-F238E27FC236}">
                <a16:creationId xmlns:a16="http://schemas.microsoft.com/office/drawing/2014/main" id="{EAB0467E-1E60-47F9-BF0E-5B6A27A22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95" y="2923538"/>
            <a:ext cx="3406355" cy="22709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100000">
              <a:schemeClr val="accent5"/>
            </a:gs>
          </a:gsLst>
          <a:lin ang="2700006" scaled="0"/>
        </a:gradFill>
        <a:effectLst/>
      </p:bgPr>
    </p:bg>
    <p:spTree>
      <p:nvGrpSpPr>
        <p:cNvPr id="1" name="Shape 106"/>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rot="20737505">
            <a:off x="-29997" y="2026276"/>
            <a:ext cx="3746049" cy="2499074"/>
          </a:xfrm>
          <a:prstGeom prst="ellipse">
            <a:avLst/>
          </a:prstGeom>
          <a:ln>
            <a:noFill/>
          </a:ln>
          <a:effectLst>
            <a:softEdge rad="112500"/>
          </a:effectLst>
        </p:spPr>
      </p:pic>
      <p:sp>
        <p:nvSpPr>
          <p:cNvPr id="2" name="Rectángulo 1">
            <a:extLst>
              <a:ext uri="{FF2B5EF4-FFF2-40B4-BE49-F238E27FC236}">
                <a16:creationId xmlns:a16="http://schemas.microsoft.com/office/drawing/2014/main" id="{25AEE6F5-796A-4ACC-AE9E-224795BC02C9}"/>
              </a:ext>
            </a:extLst>
          </p:cNvPr>
          <p:cNvSpPr/>
          <p:nvPr/>
        </p:nvSpPr>
        <p:spPr>
          <a:xfrm>
            <a:off x="3935896" y="139148"/>
            <a:ext cx="1172817" cy="100559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PE"/>
          </a:p>
        </p:txBody>
      </p:sp>
      <p:sp>
        <p:nvSpPr>
          <p:cNvPr id="107" name="Google Shape;107;p17"/>
          <p:cNvSpPr txBox="1">
            <a:spLocks noGrp="1"/>
          </p:cNvSpPr>
          <p:nvPr>
            <p:ph type="body" idx="1"/>
          </p:nvPr>
        </p:nvSpPr>
        <p:spPr>
          <a:xfrm>
            <a:off x="2693505" y="274153"/>
            <a:ext cx="3607904" cy="3144908"/>
          </a:xfrm>
          <a:prstGeom prst="rect">
            <a:avLst/>
          </a:prstGeom>
        </p:spPr>
        <p:txBody>
          <a:bodyPr spcFirstLastPara="1" wrap="square" lIns="0" tIns="0" rIns="0" bIns="0" anchor="t" anchorCtr="0">
            <a:noAutofit/>
          </a:bodyPr>
          <a:lstStyle/>
          <a:p>
            <a:pPr marL="101600" indent="0">
              <a:buNone/>
            </a:pPr>
            <a:r>
              <a:rPr lang="es-PE" sz="3600" dirty="0">
                <a:solidFill>
                  <a:srgbClr val="002060"/>
                </a:solidFill>
              </a:rPr>
              <a:t>Fortalecer el Protagonismo de los Jóvenes en la Partnerschaft del Perú</a:t>
            </a:r>
          </a:p>
        </p:txBody>
      </p:sp>
      <p:sp>
        <p:nvSpPr>
          <p:cNvPr id="108" name="Google Shape;108;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4" name="Rectángulo 3">
            <a:extLst>
              <a:ext uri="{FF2B5EF4-FFF2-40B4-BE49-F238E27FC236}">
                <a16:creationId xmlns:a16="http://schemas.microsoft.com/office/drawing/2014/main" id="{A11C24B3-EA98-4813-8626-04857578A139}"/>
              </a:ext>
            </a:extLst>
          </p:cNvPr>
          <p:cNvSpPr/>
          <p:nvPr/>
        </p:nvSpPr>
        <p:spPr>
          <a:xfrm>
            <a:off x="2977116" y="3690976"/>
            <a:ext cx="4572000" cy="307777"/>
          </a:xfrm>
          <a:prstGeom prst="rect">
            <a:avLst/>
          </a:prstGeom>
        </p:spPr>
        <p:txBody>
          <a:bodyPr>
            <a:spAutoFit/>
          </a:bodyPr>
          <a:lstStyle/>
          <a:p>
            <a:r>
              <a:rPr lang="es-PE"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6"/>
            </a:gs>
          </a:gsLst>
          <a:lin ang="2700006" scaled="0"/>
        </a:gradFill>
        <a:effectLst/>
      </p:bgPr>
    </p:bg>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Objetivos Secundarios:</a:t>
            </a:r>
            <a:endParaRPr dirty="0"/>
          </a:p>
        </p:txBody>
      </p:sp>
      <p:sp>
        <p:nvSpPr>
          <p:cNvPr id="114" name="Google Shape;114;p18"/>
          <p:cNvSpPr txBox="1">
            <a:spLocks noGrp="1"/>
          </p:cNvSpPr>
          <p:nvPr>
            <p:ph type="body" idx="1"/>
          </p:nvPr>
        </p:nvSpPr>
        <p:spPr>
          <a:xfrm>
            <a:off x="457200" y="1350415"/>
            <a:ext cx="8229600" cy="3126900"/>
          </a:xfrm>
          <a:prstGeom prst="rect">
            <a:avLst/>
          </a:prstGeom>
        </p:spPr>
        <p:txBody>
          <a:bodyPr spcFirstLastPara="1" wrap="square" lIns="0" tIns="0" rIns="0" bIns="0" anchor="t" anchorCtr="0">
            <a:noAutofit/>
          </a:bodyPr>
          <a:lstStyle/>
          <a:p>
            <a:pPr marL="457200" lvl="0" indent="-342900" algn="l" rtl="0">
              <a:spcBef>
                <a:spcPts val="600"/>
              </a:spcBef>
              <a:spcAft>
                <a:spcPts val="0"/>
              </a:spcAft>
              <a:buSzPts val="1800"/>
              <a:buChar char="✔"/>
            </a:pPr>
            <a:r>
              <a:rPr lang="es-MX" dirty="0"/>
              <a:t>Fortalecer el Liderazgo Juvenil incrementando su motivación a través de la participación en espacios dinámicos y de integración.</a:t>
            </a:r>
          </a:p>
          <a:p>
            <a:pPr marL="457200" lvl="0" indent="-342900" algn="l" rtl="0">
              <a:spcBef>
                <a:spcPts val="600"/>
              </a:spcBef>
              <a:spcAft>
                <a:spcPts val="0"/>
              </a:spcAft>
              <a:buSzPts val="1800"/>
              <a:buChar char="✔"/>
            </a:pPr>
            <a:r>
              <a:rPr lang="es-MX" dirty="0"/>
              <a:t>Enriquecer a los Jóvenes en temas referidos de la Partnerschaft.</a:t>
            </a:r>
          </a:p>
          <a:p>
            <a:pPr marL="457200" lvl="0" indent="-342900" algn="l" rtl="0">
              <a:spcBef>
                <a:spcPts val="600"/>
              </a:spcBef>
              <a:spcAft>
                <a:spcPts val="0"/>
              </a:spcAft>
              <a:buSzPts val="1800"/>
              <a:buChar char="✔"/>
            </a:pPr>
            <a:r>
              <a:rPr lang="es-MX" dirty="0"/>
              <a:t>Fortalecer el Protagonismo de los Jóvenes a través de su experiencia dentro de la Partnerschaft.</a:t>
            </a:r>
          </a:p>
          <a:p>
            <a:pPr marL="457200" lvl="0" indent="-342900" algn="l" rtl="0">
              <a:spcBef>
                <a:spcPts val="600"/>
              </a:spcBef>
              <a:spcAft>
                <a:spcPts val="0"/>
              </a:spcAft>
              <a:buSzPts val="1800"/>
              <a:buChar char="✔"/>
            </a:pPr>
            <a:r>
              <a:rPr lang="es-MX" dirty="0"/>
              <a:t>Construir escenarios para fortalecer la acción de los jóvenes.</a:t>
            </a:r>
          </a:p>
          <a:p>
            <a:pPr marL="457200" lvl="0" indent="-342900" algn="l" rtl="0">
              <a:spcBef>
                <a:spcPts val="600"/>
              </a:spcBef>
              <a:spcAft>
                <a:spcPts val="0"/>
              </a:spcAft>
              <a:buSzPts val="1800"/>
              <a:buChar char="✔"/>
            </a:pPr>
            <a:endParaRPr lang="es-MX" dirty="0"/>
          </a:p>
          <a:p>
            <a:pPr marL="457200" lvl="0" indent="-342900" algn="l" rtl="0">
              <a:spcBef>
                <a:spcPts val="600"/>
              </a:spcBef>
              <a:spcAft>
                <a:spcPts val="0"/>
              </a:spcAft>
              <a:buSzPts val="1800"/>
              <a:buChar char="✔"/>
            </a:pPr>
            <a:endParaRPr dirty="0"/>
          </a:p>
        </p:txBody>
      </p:sp>
      <p:sp>
        <p:nvSpPr>
          <p:cNvPr id="115" name="Google Shape;115;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ctrTitle" idx="4294967295"/>
          </p:nvPr>
        </p:nvSpPr>
        <p:spPr>
          <a:xfrm>
            <a:off x="406439" y="1451924"/>
            <a:ext cx="5599521" cy="361800"/>
          </a:xfrm>
          <a:prstGeom prst="rect">
            <a:avLst/>
          </a:prstGeom>
        </p:spPr>
        <p:txBody>
          <a:bodyPr spcFirstLastPara="1" wrap="square" lIns="0" tIns="0" rIns="0" bIns="0" anchor="b" anchorCtr="0">
            <a:noAutofit/>
          </a:bodyPr>
          <a:lstStyle/>
          <a:p>
            <a:pPr marL="0" lvl="0" indent="0" algn="l" rtl="0">
              <a:lnSpc>
                <a:spcPct val="70000"/>
              </a:lnSpc>
              <a:spcBef>
                <a:spcPts val="0"/>
              </a:spcBef>
              <a:spcAft>
                <a:spcPts val="0"/>
              </a:spcAft>
              <a:buNone/>
            </a:pPr>
            <a:r>
              <a:rPr lang="es-MX" sz="9600" dirty="0"/>
              <a:t>Metodología</a:t>
            </a:r>
            <a:endParaRPr sz="9600" dirty="0"/>
          </a:p>
        </p:txBody>
      </p:sp>
      <p:sp>
        <p:nvSpPr>
          <p:cNvPr id="121" name="Google Shape;121;p19"/>
          <p:cNvSpPr txBox="1">
            <a:spLocks noGrp="1"/>
          </p:cNvSpPr>
          <p:nvPr>
            <p:ph type="subTitle" idx="4294967295"/>
          </p:nvPr>
        </p:nvSpPr>
        <p:spPr>
          <a:xfrm>
            <a:off x="4285984" y="4684061"/>
            <a:ext cx="4743300" cy="915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s-PE" sz="2400" dirty="0"/>
              <a:t>Un Camino hacia el protagonismo Juvenil…</a:t>
            </a:r>
            <a:endParaRPr sz="2400" dirty="0"/>
          </a:p>
        </p:txBody>
      </p:sp>
      <p:sp>
        <p:nvSpPr>
          <p:cNvPr id="122" name="Google Shape;122;p19"/>
          <p:cNvSpPr/>
          <p:nvPr/>
        </p:nvSpPr>
        <p:spPr>
          <a:xfrm>
            <a:off x="6672786" y="78524"/>
            <a:ext cx="1967917" cy="1994118"/>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23" name="Google Shape;123;p19"/>
          <p:cNvSpPr/>
          <p:nvPr/>
        </p:nvSpPr>
        <p:spPr>
          <a:xfrm rot="1473077">
            <a:off x="4054675" y="1621216"/>
            <a:ext cx="1150579" cy="1120735"/>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24" name="Google Shape;124;p19"/>
          <p:cNvSpPr/>
          <p:nvPr/>
        </p:nvSpPr>
        <p:spPr>
          <a:xfrm>
            <a:off x="6170983" y="571002"/>
            <a:ext cx="503744" cy="48951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25" name="Google Shape;125;p19"/>
          <p:cNvSpPr/>
          <p:nvPr/>
        </p:nvSpPr>
        <p:spPr>
          <a:xfrm rot="2486961">
            <a:off x="5847049" y="2792063"/>
            <a:ext cx="358396" cy="348269"/>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26" name="Google Shape;126;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5124" name="Picture 4" descr="Image may contain: 6 people, people standing">
            <a:extLst>
              <a:ext uri="{FF2B5EF4-FFF2-40B4-BE49-F238E27FC236}">
                <a16:creationId xmlns:a16="http://schemas.microsoft.com/office/drawing/2014/main" id="{CC0CD285-F276-4CA7-9782-5407D0175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34" y="1714160"/>
            <a:ext cx="2877782" cy="19185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2" name="Picture 12" descr="Image may contain: 1 person, shoes and crowd">
            <a:extLst>
              <a:ext uri="{FF2B5EF4-FFF2-40B4-BE49-F238E27FC236}">
                <a16:creationId xmlns:a16="http://schemas.microsoft.com/office/drawing/2014/main" id="{38ED862C-75D7-4B4E-88B6-0BEE16354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432" y="1451924"/>
            <a:ext cx="3119496" cy="20796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4" name="Picture 14" descr="Image may contain: 2 people, people standing and text">
            <a:extLst>
              <a:ext uri="{FF2B5EF4-FFF2-40B4-BE49-F238E27FC236}">
                <a16:creationId xmlns:a16="http://schemas.microsoft.com/office/drawing/2014/main" id="{8EFD2359-2D19-46C0-8343-1D1C5A653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508" y="2800728"/>
            <a:ext cx="2965590" cy="1977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2"/>
            </a:gs>
          </a:gsLst>
          <a:lin ang="2700006" scaled="0"/>
        </a:gradFill>
        <a:effectLst/>
      </p:bgPr>
    </p:bg>
    <p:spTree>
      <p:nvGrpSpPr>
        <p:cNvPr id="1" name="Shape 130"/>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rot="20699939">
            <a:off x="271085" y="1872444"/>
            <a:ext cx="4017199" cy="2721167"/>
          </a:xfrm>
          <a:prstGeom prst="rect">
            <a:avLst/>
          </a:prstGeom>
          <a:ln>
            <a:noFill/>
          </a:ln>
          <a:effectLst>
            <a:softEdge rad="112500"/>
          </a:effectLst>
        </p:spPr>
      </p:pic>
      <p:pic>
        <p:nvPicPr>
          <p:cNvPr id="8" name="Imagen 7"/>
          <p:cNvPicPr>
            <a:picLocks noChangeAspect="1"/>
          </p:cNvPicPr>
          <p:nvPr/>
        </p:nvPicPr>
        <p:blipFill>
          <a:blip r:embed="rId4"/>
          <a:stretch>
            <a:fillRect/>
          </a:stretch>
        </p:blipFill>
        <p:spPr>
          <a:xfrm rot="785828">
            <a:off x="4785756" y="1869960"/>
            <a:ext cx="4089200" cy="2726133"/>
          </a:xfrm>
          <a:prstGeom prst="rect">
            <a:avLst/>
          </a:prstGeom>
          <a:ln>
            <a:noFill/>
          </a:ln>
          <a:effectLst>
            <a:softEdge rad="112500"/>
          </a:effectLst>
        </p:spPr>
      </p:pic>
      <p:sp>
        <p:nvSpPr>
          <p:cNvPr id="131" name="Google Shape;131;p20"/>
          <p:cNvSpPr txBox="1">
            <a:spLocks noGrp="1"/>
          </p:cNvSpPr>
          <p:nvPr>
            <p:ph type="body" idx="1"/>
          </p:nvPr>
        </p:nvSpPr>
        <p:spPr>
          <a:xfrm>
            <a:off x="457200" y="1499500"/>
            <a:ext cx="3929700" cy="3126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s-MX" b="1" dirty="0"/>
              <a:t>1er día: Taller de Liderazgo </a:t>
            </a:r>
          </a:p>
          <a:p>
            <a:pPr marL="0" lvl="0" indent="0" algn="l" rtl="0">
              <a:spcBef>
                <a:spcPts val="600"/>
              </a:spcBef>
              <a:spcAft>
                <a:spcPts val="0"/>
              </a:spcAft>
              <a:buNone/>
            </a:pPr>
            <a:endParaRPr lang="es-MX" b="1" dirty="0"/>
          </a:p>
        </p:txBody>
      </p:sp>
      <p:sp>
        <p:nvSpPr>
          <p:cNvPr id="132" name="Google Shape;132;p20"/>
          <p:cNvSpPr txBox="1">
            <a:spLocks noGrp="1"/>
          </p:cNvSpPr>
          <p:nvPr>
            <p:ph type="title"/>
          </p:nvPr>
        </p:nvSpPr>
        <p:spPr>
          <a:xfrm>
            <a:off x="457200" y="465250"/>
            <a:ext cx="5868600" cy="751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4 </a:t>
            </a:r>
            <a:r>
              <a:rPr lang="es-PE" dirty="0"/>
              <a:t>días + 8 meses de Seguimiento</a:t>
            </a:r>
            <a:endParaRPr dirty="0"/>
          </a:p>
        </p:txBody>
      </p:sp>
      <p:sp>
        <p:nvSpPr>
          <p:cNvPr id="133" name="Google Shape;133;p20"/>
          <p:cNvSpPr txBox="1">
            <a:spLocks noGrp="1"/>
          </p:cNvSpPr>
          <p:nvPr>
            <p:ph type="body" idx="2"/>
          </p:nvPr>
        </p:nvSpPr>
        <p:spPr>
          <a:xfrm>
            <a:off x="4757101" y="1499500"/>
            <a:ext cx="3929700" cy="3126900"/>
          </a:xfrm>
          <a:prstGeom prst="rect">
            <a:avLst/>
          </a:prstGeom>
        </p:spPr>
        <p:txBody>
          <a:bodyPr spcFirstLastPara="1" wrap="square" lIns="0" tIns="0" rIns="0" bIns="0" anchor="t" anchorCtr="0">
            <a:noAutofit/>
          </a:bodyPr>
          <a:lstStyle/>
          <a:p>
            <a:pPr marL="0" lvl="0" indent="0">
              <a:buNone/>
            </a:pPr>
            <a:r>
              <a:rPr lang="es-MX" b="1" dirty="0"/>
              <a:t>2do día: Hablemos sobre Partnerschaft en el Perú</a:t>
            </a:r>
          </a:p>
        </p:txBody>
      </p:sp>
      <p:sp>
        <p:nvSpPr>
          <p:cNvPr id="134" name="Google Shape;134;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Tybalt template">
  <a:themeElements>
    <a:clrScheme name="Custom 347">
      <a:dk1>
        <a:srgbClr val="1A1135"/>
      </a:dk1>
      <a:lt1>
        <a:srgbClr val="FFFFFF"/>
      </a:lt1>
      <a:dk2>
        <a:srgbClr val="6A6185"/>
      </a:dk2>
      <a:lt2>
        <a:srgbClr val="F1F0F3"/>
      </a:lt2>
      <a:accent1>
        <a:srgbClr val="EB37A6"/>
      </a:accent1>
      <a:accent2>
        <a:srgbClr val="8A3ACC"/>
      </a:accent2>
      <a:accent3>
        <a:srgbClr val="1994EB"/>
      </a:accent3>
      <a:accent4>
        <a:srgbClr val="80D126"/>
      </a:accent4>
      <a:accent5>
        <a:srgbClr val="FFBF00"/>
      </a:accent5>
      <a:accent6>
        <a:srgbClr val="F1473D"/>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47">
    <a:dk1>
      <a:srgbClr val="1A1135"/>
    </a:dk1>
    <a:lt1>
      <a:srgbClr val="FFFFFF"/>
    </a:lt1>
    <a:dk2>
      <a:srgbClr val="6A6185"/>
    </a:dk2>
    <a:lt2>
      <a:srgbClr val="F1F0F3"/>
    </a:lt2>
    <a:accent1>
      <a:srgbClr val="EB37A6"/>
    </a:accent1>
    <a:accent2>
      <a:srgbClr val="8A3ACC"/>
    </a:accent2>
    <a:accent3>
      <a:srgbClr val="1994EB"/>
    </a:accent3>
    <a:accent4>
      <a:srgbClr val="80D126"/>
    </a:accent4>
    <a:accent5>
      <a:srgbClr val="FFBF00"/>
    </a:accent5>
    <a:accent6>
      <a:srgbClr val="F1473D"/>
    </a:accent6>
    <a:hlink>
      <a:srgbClr val="FFFFFF"/>
    </a:hlink>
    <a:folHlink>
      <a:srgbClr val="6611CC"/>
    </a:folHlink>
  </a:clrScheme>
</a:themeOverride>
</file>

<file path=docProps/app.xml><?xml version="1.0" encoding="utf-8"?>
<Properties xmlns="http://schemas.openxmlformats.org/officeDocument/2006/extended-properties" xmlns:vt="http://schemas.openxmlformats.org/officeDocument/2006/docPropsVTypes">
  <Template/>
  <TotalTime>508</TotalTime>
  <Words>1071</Words>
  <Application>Microsoft Office PowerPoint</Application>
  <PresentationFormat>Presentación en pantalla (16:9)</PresentationFormat>
  <Paragraphs>119</Paragraphs>
  <Slides>16</Slides>
  <Notes>14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Caveat Brush</vt:lpstr>
      <vt:lpstr>Babiole</vt:lpstr>
      <vt:lpstr>Patrick Hand</vt:lpstr>
      <vt:lpstr>Arial</vt:lpstr>
      <vt:lpstr>Wingdings</vt:lpstr>
      <vt:lpstr>Tybalt template</vt:lpstr>
      <vt:lpstr>IV Encuentro Nacional de Partnerschaft Juventud   Resumen</vt:lpstr>
      <vt:lpstr>Aquí encontrarás: </vt:lpstr>
      <vt:lpstr>¿Dónde?</vt:lpstr>
      <vt:lpstr>Presentación de PowerPoint</vt:lpstr>
      <vt:lpstr>1) Objetivos del Encuentro</vt:lpstr>
      <vt:lpstr>Presentación de PowerPoint</vt:lpstr>
      <vt:lpstr>Objetivos Secundarios:</vt:lpstr>
      <vt:lpstr>Metodología</vt:lpstr>
      <vt:lpstr>4 días + 8 meses de Seguimiento</vt:lpstr>
      <vt:lpstr>4 días + 8 Meses de seguimiento</vt:lpstr>
      <vt:lpstr>Reflexiones de los Jóvenes:</vt:lpstr>
      <vt:lpstr>Región Centro - Lima: </vt:lpstr>
      <vt:lpstr>Región Sur: </vt:lpstr>
      <vt:lpstr>Región Norte: </vt:lpstr>
      <vt:lpstr>Conclusiones del Encuentro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 Encuentro Nacional de Partnerschaft Juventud  Resultados Oficiales</dc:title>
  <dc:creator>ludovico</dc:creator>
  <cp:lastModifiedBy>Carlos Vega</cp:lastModifiedBy>
  <cp:revision>45</cp:revision>
  <dcterms:modified xsi:type="dcterms:W3CDTF">2020-06-22T23:29:26Z</dcterms:modified>
</cp:coreProperties>
</file>