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C9BA5-EEC9-4F67-AEED-9FA33C38377A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</dgm:pt>
    <dgm:pt modelId="{7B7C3AC6-8D13-4698-9DE1-EC03C42065D2}">
      <dgm:prSet phldrT="[Texto]" phldr="1"/>
      <dgm:spPr/>
      <dgm:t>
        <a:bodyPr/>
        <a:lstStyle/>
        <a:p>
          <a:endParaRPr lang="es-ES"/>
        </a:p>
      </dgm:t>
    </dgm:pt>
    <dgm:pt modelId="{CE823218-136E-4101-B5D3-74306B1C6A43}" type="parTrans" cxnId="{A123702A-CB8C-4F50-A3E9-2F40FBE750F9}">
      <dgm:prSet/>
      <dgm:spPr/>
      <dgm:t>
        <a:bodyPr/>
        <a:lstStyle/>
        <a:p>
          <a:endParaRPr lang="es-ES"/>
        </a:p>
      </dgm:t>
    </dgm:pt>
    <dgm:pt modelId="{9E1ABBD8-6FC8-4966-B10B-F2209DE0F010}" type="sibTrans" cxnId="{A123702A-CB8C-4F50-A3E9-2F40FBE750F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DA14D85F-308A-4CDC-BFDE-1678F1EE515A}">
      <dgm:prSet phldrT="[Texto]" phldr="1"/>
      <dgm:spPr/>
      <dgm:t>
        <a:bodyPr/>
        <a:lstStyle/>
        <a:p>
          <a:endParaRPr lang="es-ES" dirty="0"/>
        </a:p>
      </dgm:t>
    </dgm:pt>
    <dgm:pt modelId="{02A3B4D7-A202-45C8-8D2A-0F30BEE6A48F}" type="parTrans" cxnId="{A6F8CEFB-F9CD-4892-876F-2AA5DC1B36AE}">
      <dgm:prSet/>
      <dgm:spPr/>
      <dgm:t>
        <a:bodyPr/>
        <a:lstStyle/>
        <a:p>
          <a:endParaRPr lang="es-ES"/>
        </a:p>
      </dgm:t>
    </dgm:pt>
    <dgm:pt modelId="{7246E522-A034-4283-B8B6-C73F37F34039}" type="sibTrans" cxnId="{A6F8CEFB-F9CD-4892-876F-2AA5DC1B36A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367CDA97-A0B0-4443-BB88-653E296DB9C8}">
      <dgm:prSet phldrT="[Texto]" phldr="1"/>
      <dgm:spPr/>
      <dgm:t>
        <a:bodyPr/>
        <a:lstStyle/>
        <a:p>
          <a:endParaRPr lang="es-ES"/>
        </a:p>
      </dgm:t>
    </dgm:pt>
    <dgm:pt modelId="{B07B503D-7594-469B-A6D0-EC8FCE24FFA9}" type="parTrans" cxnId="{7BAAD6CF-E32B-4F0B-B075-5F015CB60ECA}">
      <dgm:prSet/>
      <dgm:spPr/>
      <dgm:t>
        <a:bodyPr/>
        <a:lstStyle/>
        <a:p>
          <a:endParaRPr lang="es-ES"/>
        </a:p>
      </dgm:t>
    </dgm:pt>
    <dgm:pt modelId="{8785C5C5-3AF3-4F76-A6EF-741EF450A5BB}" type="sibTrans" cxnId="{7BAAD6CF-E32B-4F0B-B075-5F015CB60EC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37C608E7-56D3-482C-ACD1-2CFF95CB2863}">
      <dgm:prSet phldrT="[Texto]" phldr="1"/>
      <dgm:spPr/>
      <dgm:t>
        <a:bodyPr/>
        <a:lstStyle/>
        <a:p>
          <a:endParaRPr lang="es-ES" dirty="0"/>
        </a:p>
      </dgm:t>
    </dgm:pt>
    <dgm:pt modelId="{0CC721C2-D0E4-4BE2-9E7D-855BE3ECFC78}" type="parTrans" cxnId="{A8A002EF-343B-4A82-B347-AF263A368866}">
      <dgm:prSet/>
      <dgm:spPr/>
      <dgm:t>
        <a:bodyPr/>
        <a:lstStyle/>
        <a:p>
          <a:endParaRPr lang="es-ES"/>
        </a:p>
      </dgm:t>
    </dgm:pt>
    <dgm:pt modelId="{466D54F6-34B4-4D06-BC57-F640CA4370E3}" type="sibTrans" cxnId="{A8A002EF-343B-4A82-B347-AF263A36886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6F894061-C406-4A27-A87C-6EA668ACC9E6}">
      <dgm:prSet phldrT="[Texto]" phldr="1"/>
      <dgm:spPr/>
      <dgm:t>
        <a:bodyPr/>
        <a:lstStyle/>
        <a:p>
          <a:endParaRPr lang="es-ES" dirty="0"/>
        </a:p>
      </dgm:t>
    </dgm:pt>
    <dgm:pt modelId="{0A41504E-9864-45BA-9566-4DFFBF286DE2}" type="parTrans" cxnId="{C2CD1A57-4D85-458D-9E39-4DA24A25D7AC}">
      <dgm:prSet/>
      <dgm:spPr/>
      <dgm:t>
        <a:bodyPr/>
        <a:lstStyle/>
        <a:p>
          <a:endParaRPr lang="es-ES"/>
        </a:p>
      </dgm:t>
    </dgm:pt>
    <dgm:pt modelId="{84FC9FBC-AB49-4A04-BBDB-79D0967CABD1}" type="sibTrans" cxnId="{C2CD1A57-4D85-458D-9E39-4DA24A25D7AC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S"/>
        </a:p>
      </dgm:t>
    </dgm:pt>
    <dgm:pt modelId="{99E59A8B-AB76-4F06-A55F-799C0A7FECD0}">
      <dgm:prSet phldrT="[Texto]" phldr="1"/>
      <dgm:spPr/>
      <dgm:t>
        <a:bodyPr/>
        <a:lstStyle/>
        <a:p>
          <a:endParaRPr lang="es-ES"/>
        </a:p>
      </dgm:t>
    </dgm:pt>
    <dgm:pt modelId="{E8B648D2-E050-458B-B3CA-57B2BCF79BC8}" type="parTrans" cxnId="{DB1FEF71-D539-4FF1-90E2-D6CDBBDF4D04}">
      <dgm:prSet/>
      <dgm:spPr/>
      <dgm:t>
        <a:bodyPr/>
        <a:lstStyle/>
        <a:p>
          <a:endParaRPr lang="es-ES"/>
        </a:p>
      </dgm:t>
    </dgm:pt>
    <dgm:pt modelId="{C24249A6-4910-4A70-B550-53E930CE7BA8}" type="sibTrans" cxnId="{DB1FEF71-D539-4FF1-90E2-D6CDBBDF4D04}">
      <dgm:prSet/>
      <dgm:spPr/>
      <dgm:t>
        <a:bodyPr/>
        <a:lstStyle/>
        <a:p>
          <a:endParaRPr lang="es-ES"/>
        </a:p>
      </dgm:t>
    </dgm:pt>
    <dgm:pt modelId="{095D2A63-35B3-4B1E-BEE4-08BB16BF74F1}">
      <dgm:prSet phldrT="[Texto]" phldr="1"/>
      <dgm:spPr/>
      <dgm:t>
        <a:bodyPr/>
        <a:lstStyle/>
        <a:p>
          <a:endParaRPr lang="es-ES"/>
        </a:p>
      </dgm:t>
    </dgm:pt>
    <dgm:pt modelId="{617C896E-D07B-48FD-A4EF-8587407C15D0}" type="parTrans" cxnId="{67C81BCD-6179-4890-A170-4E14ECAB90B7}">
      <dgm:prSet/>
      <dgm:spPr/>
      <dgm:t>
        <a:bodyPr/>
        <a:lstStyle/>
        <a:p>
          <a:endParaRPr lang="es-ES"/>
        </a:p>
      </dgm:t>
    </dgm:pt>
    <dgm:pt modelId="{0A5C697D-069D-49EC-8CDB-CD937982BD36}" type="sibTrans" cxnId="{67C81BCD-6179-4890-A170-4E14ECAB90B7}">
      <dgm:prSet/>
      <dgm:spPr/>
      <dgm:t>
        <a:bodyPr/>
        <a:lstStyle/>
        <a:p>
          <a:endParaRPr lang="es-ES"/>
        </a:p>
      </dgm:t>
    </dgm:pt>
    <dgm:pt modelId="{1E9FB08F-C035-4C9F-AA28-C05513C945F1}">
      <dgm:prSet phldrT="[Texto]" phldr="1"/>
      <dgm:spPr/>
      <dgm:t>
        <a:bodyPr/>
        <a:lstStyle/>
        <a:p>
          <a:endParaRPr lang="es-ES"/>
        </a:p>
      </dgm:t>
    </dgm:pt>
    <dgm:pt modelId="{9107D765-5CEF-4959-9891-87F275E537B7}" type="parTrans" cxnId="{0D98FD80-17E8-472C-B0DC-60F39C4D8A0E}">
      <dgm:prSet/>
      <dgm:spPr/>
      <dgm:t>
        <a:bodyPr/>
        <a:lstStyle/>
        <a:p>
          <a:endParaRPr lang="es-ES"/>
        </a:p>
      </dgm:t>
    </dgm:pt>
    <dgm:pt modelId="{A1F09D12-0F11-475E-B6FB-4763FAEE8648}" type="sibTrans" cxnId="{0D98FD80-17E8-472C-B0DC-60F39C4D8A0E}">
      <dgm:prSet/>
      <dgm:spPr/>
      <dgm:t>
        <a:bodyPr/>
        <a:lstStyle/>
        <a:p>
          <a:endParaRPr lang="es-ES"/>
        </a:p>
      </dgm:t>
    </dgm:pt>
    <dgm:pt modelId="{3CA49ECE-68CF-4545-8F94-EADC67793392}" type="pres">
      <dgm:prSet presAssocID="{F1BC9BA5-EEC9-4F67-AEED-9FA33C38377A}" presName="Name0" presStyleCnt="0">
        <dgm:presLayoutVars>
          <dgm:chMax val="5"/>
          <dgm:dir/>
        </dgm:presLayoutVars>
      </dgm:prSet>
      <dgm:spPr/>
    </dgm:pt>
    <dgm:pt modelId="{9FDB2DB8-331E-4C20-954D-CFB427A0470F}" type="pres">
      <dgm:prSet presAssocID="{F1BC9BA5-EEC9-4F67-AEED-9FA33C38377A}" presName="picts" presStyleCnt="0"/>
      <dgm:spPr/>
    </dgm:pt>
    <dgm:pt modelId="{20989FE2-CBC9-4C0F-AA96-61E47A8E13B5}" type="pres">
      <dgm:prSet presAssocID="{F1BC9BA5-EEC9-4F67-AEED-9FA33C38377A}" presName="space1" presStyleCnt="0"/>
      <dgm:spPr/>
    </dgm:pt>
    <dgm:pt modelId="{6C86FEB7-0D67-42BF-83C1-7B15914384B0}" type="pres">
      <dgm:prSet presAssocID="{F1BC9BA5-EEC9-4F67-AEED-9FA33C38377A}" presName="space2" presStyleCnt="0"/>
      <dgm:spPr/>
    </dgm:pt>
    <dgm:pt modelId="{61FB7CC1-A592-4545-8FFF-8A1A60DC35FF}" type="pres">
      <dgm:prSet presAssocID="{9E1ABBD8-6FC8-4966-B10B-F2209DE0F010}" presName="pictA1" presStyleCnt="0"/>
      <dgm:spPr/>
    </dgm:pt>
    <dgm:pt modelId="{A7DC54BF-88E2-46C8-AB5B-6763FD8E9665}" type="pres">
      <dgm:prSet presAssocID="{9E1ABBD8-6FC8-4966-B10B-F2209DE0F010}" presName="imageRepeatNode" presStyleLbl="alignNode1" presStyleIdx="0" presStyleCnt="5" custScaleX="89414" custLinFactNeighborX="2089" custLinFactNeighborY="462"/>
      <dgm:spPr/>
      <dgm:t>
        <a:bodyPr/>
        <a:lstStyle/>
        <a:p>
          <a:endParaRPr lang="es-ES"/>
        </a:p>
      </dgm:t>
    </dgm:pt>
    <dgm:pt modelId="{A2654D41-BA87-4E42-8C4B-6F871D5402B5}" type="pres">
      <dgm:prSet presAssocID="{9E1ABBD8-6FC8-4966-B10B-F2209DE0F010}" presName="oneDotPict" presStyleCnt="0"/>
      <dgm:spPr/>
    </dgm:pt>
    <dgm:pt modelId="{F459CEFA-D58C-4580-AEE3-7318F0DE805F}" type="pres">
      <dgm:prSet presAssocID="{9E1ABBD8-6FC8-4966-B10B-F2209DE0F010}" presName="dotPict_11" presStyleLbl="solidFgAcc1" presStyleIdx="0" presStyleCnt="30"/>
      <dgm:spPr/>
    </dgm:pt>
    <dgm:pt modelId="{65618293-9F51-4A63-92CC-9C8D4ECDD190}" type="pres">
      <dgm:prSet presAssocID="{7246E522-A034-4283-B8B6-C73F37F34039}" presName="pictA2" presStyleCnt="0"/>
      <dgm:spPr/>
    </dgm:pt>
    <dgm:pt modelId="{28F48158-A13F-4332-855F-F975757E28F0}" type="pres">
      <dgm:prSet presAssocID="{7246E522-A034-4283-B8B6-C73F37F34039}" presName="imageRepeatNode" presStyleLbl="alignNode1" presStyleIdx="1" presStyleCnt="5" custScaleX="119725"/>
      <dgm:spPr/>
      <dgm:t>
        <a:bodyPr/>
        <a:lstStyle/>
        <a:p>
          <a:endParaRPr lang="es-ES"/>
        </a:p>
      </dgm:t>
    </dgm:pt>
    <dgm:pt modelId="{15C216AA-947F-40B5-B07C-F9937AAB5ED2}" type="pres">
      <dgm:prSet presAssocID="{7246E522-A034-4283-B8B6-C73F37F34039}" presName="twoDotsPict" presStyleCnt="0"/>
      <dgm:spPr/>
    </dgm:pt>
    <dgm:pt modelId="{B18C2B30-2912-4439-AB1D-ECCE317AFADE}" type="pres">
      <dgm:prSet presAssocID="{7246E522-A034-4283-B8B6-C73F37F34039}" presName="dotPict_21" presStyleLbl="solidFgAcc1" presStyleIdx="1" presStyleCnt="30"/>
      <dgm:spPr/>
    </dgm:pt>
    <dgm:pt modelId="{41023883-0D29-44DF-A954-07B15629E3FC}" type="pres">
      <dgm:prSet presAssocID="{7246E522-A034-4283-B8B6-C73F37F34039}" presName="dotPict_22" presStyleLbl="solidFgAcc1" presStyleIdx="2" presStyleCnt="30"/>
      <dgm:spPr/>
    </dgm:pt>
    <dgm:pt modelId="{70CCBBF8-01DC-4602-8702-601430E531F9}" type="pres">
      <dgm:prSet presAssocID="{8785C5C5-3AF3-4F76-A6EF-741EF450A5BB}" presName="pictA3" presStyleCnt="0"/>
      <dgm:spPr/>
    </dgm:pt>
    <dgm:pt modelId="{AF2EFF38-6404-4AA5-BC10-8315D44B54D5}" type="pres">
      <dgm:prSet presAssocID="{8785C5C5-3AF3-4F76-A6EF-741EF450A5BB}" presName="imageRepeatNode" presStyleLbl="alignNode1" presStyleIdx="2" presStyleCnt="5"/>
      <dgm:spPr/>
      <dgm:t>
        <a:bodyPr/>
        <a:lstStyle/>
        <a:p>
          <a:endParaRPr lang="es-ES"/>
        </a:p>
      </dgm:t>
    </dgm:pt>
    <dgm:pt modelId="{020FA06A-0C82-4CC1-AEF7-527687E4FCC7}" type="pres">
      <dgm:prSet presAssocID="{8785C5C5-3AF3-4F76-A6EF-741EF450A5BB}" presName="threeDotsPict" presStyleCnt="0"/>
      <dgm:spPr/>
    </dgm:pt>
    <dgm:pt modelId="{06EDB77B-2F37-4C61-A5A0-4758D4D9492E}" type="pres">
      <dgm:prSet presAssocID="{8785C5C5-3AF3-4F76-A6EF-741EF450A5BB}" presName="dotPict_31" presStyleLbl="solidFgAcc1" presStyleIdx="3" presStyleCnt="30"/>
      <dgm:spPr/>
    </dgm:pt>
    <dgm:pt modelId="{BF06BD79-9CCF-4A51-B799-E52062053683}" type="pres">
      <dgm:prSet presAssocID="{8785C5C5-3AF3-4F76-A6EF-741EF450A5BB}" presName="dotPict_32" presStyleLbl="solidFgAcc1" presStyleIdx="4" presStyleCnt="30"/>
      <dgm:spPr/>
    </dgm:pt>
    <dgm:pt modelId="{2A85F5E5-00D5-4674-966E-67A032D0ABC5}" type="pres">
      <dgm:prSet presAssocID="{8785C5C5-3AF3-4F76-A6EF-741EF450A5BB}" presName="dotPict_33" presStyleLbl="solidFgAcc1" presStyleIdx="5" presStyleCnt="30"/>
      <dgm:spPr/>
    </dgm:pt>
    <dgm:pt modelId="{070855B0-205F-424D-8B2F-A5D7FC106FDA}" type="pres">
      <dgm:prSet presAssocID="{466D54F6-34B4-4D06-BC57-F640CA4370E3}" presName="pictA4" presStyleCnt="0"/>
      <dgm:spPr/>
    </dgm:pt>
    <dgm:pt modelId="{6CFFA2AE-C436-4F0D-8056-D0453A897B4D}" type="pres">
      <dgm:prSet presAssocID="{466D54F6-34B4-4D06-BC57-F640CA4370E3}" presName="imageRepeatNode" presStyleLbl="alignNode1" presStyleIdx="3" presStyleCnt="5" custScaleX="138261"/>
      <dgm:spPr/>
      <dgm:t>
        <a:bodyPr/>
        <a:lstStyle/>
        <a:p>
          <a:endParaRPr lang="es-ES"/>
        </a:p>
      </dgm:t>
    </dgm:pt>
    <dgm:pt modelId="{4200C71D-F2D3-4AE1-8987-C5AE41F15283}" type="pres">
      <dgm:prSet presAssocID="{466D54F6-34B4-4D06-BC57-F640CA4370E3}" presName="fourDotsPict" presStyleCnt="0"/>
      <dgm:spPr/>
    </dgm:pt>
    <dgm:pt modelId="{AF3AEF52-8D3E-4F29-99B6-E2F5E0226969}" type="pres">
      <dgm:prSet presAssocID="{466D54F6-34B4-4D06-BC57-F640CA4370E3}" presName="dotPict_41" presStyleLbl="solidFgAcc1" presStyleIdx="6" presStyleCnt="30"/>
      <dgm:spPr/>
    </dgm:pt>
    <dgm:pt modelId="{83927EF1-EA5A-4D3D-9F33-EE7F8FFAFFDA}" type="pres">
      <dgm:prSet presAssocID="{466D54F6-34B4-4D06-BC57-F640CA4370E3}" presName="dotPict_42" presStyleLbl="solidFgAcc1" presStyleIdx="7" presStyleCnt="30"/>
      <dgm:spPr/>
    </dgm:pt>
    <dgm:pt modelId="{F8CC2AB5-AF3E-477C-8E57-02384D62553B}" type="pres">
      <dgm:prSet presAssocID="{466D54F6-34B4-4D06-BC57-F640CA4370E3}" presName="dotPict_43" presStyleLbl="solidFgAcc1" presStyleIdx="8" presStyleCnt="30"/>
      <dgm:spPr/>
    </dgm:pt>
    <dgm:pt modelId="{B44152A4-4202-4C9F-B851-77C776E77113}" type="pres">
      <dgm:prSet presAssocID="{466D54F6-34B4-4D06-BC57-F640CA4370E3}" presName="dotPict_44" presStyleLbl="solidFgAcc1" presStyleIdx="9" presStyleCnt="30"/>
      <dgm:spPr/>
    </dgm:pt>
    <dgm:pt modelId="{75915890-2F05-4BCB-A45B-A22F82D8ABF8}" type="pres">
      <dgm:prSet presAssocID="{84FC9FBC-AB49-4A04-BBDB-79D0967CABD1}" presName="pictA5" presStyleCnt="0"/>
      <dgm:spPr/>
    </dgm:pt>
    <dgm:pt modelId="{7BB03A3C-9F5D-4D73-B425-024E34BC0258}" type="pres">
      <dgm:prSet presAssocID="{84FC9FBC-AB49-4A04-BBDB-79D0967CABD1}" presName="imageRepeatNode" presStyleLbl="alignNode1" presStyleIdx="4" presStyleCnt="5" custScaleX="144761"/>
      <dgm:spPr/>
      <dgm:t>
        <a:bodyPr/>
        <a:lstStyle/>
        <a:p>
          <a:endParaRPr lang="es-ES"/>
        </a:p>
      </dgm:t>
    </dgm:pt>
    <dgm:pt modelId="{AEFC6F09-2E98-4A19-9DD1-8BB008DF65AF}" type="pres">
      <dgm:prSet presAssocID="{84FC9FBC-AB49-4A04-BBDB-79D0967CABD1}" presName="fiveDotsPict" presStyleCnt="0"/>
      <dgm:spPr/>
    </dgm:pt>
    <dgm:pt modelId="{0AC93F61-C284-48B6-94EC-317F7E3F6222}" type="pres">
      <dgm:prSet presAssocID="{84FC9FBC-AB49-4A04-BBDB-79D0967CABD1}" presName="dotPict_51" presStyleLbl="solidFgAcc1" presStyleIdx="10" presStyleCnt="30"/>
      <dgm:spPr/>
    </dgm:pt>
    <dgm:pt modelId="{8C73EA7B-0135-44C7-9E5B-8E1F803E3C1C}" type="pres">
      <dgm:prSet presAssocID="{84FC9FBC-AB49-4A04-BBDB-79D0967CABD1}" presName="dotPict_52" presStyleLbl="solidFgAcc1" presStyleIdx="11" presStyleCnt="30"/>
      <dgm:spPr/>
    </dgm:pt>
    <dgm:pt modelId="{3936C81F-1EF0-4D32-A256-CFEE5320A020}" type="pres">
      <dgm:prSet presAssocID="{84FC9FBC-AB49-4A04-BBDB-79D0967CABD1}" presName="dotPict_53" presStyleLbl="solidFgAcc1" presStyleIdx="12" presStyleCnt="30"/>
      <dgm:spPr/>
    </dgm:pt>
    <dgm:pt modelId="{4F920600-023B-4EC1-835E-D822EA2C6121}" type="pres">
      <dgm:prSet presAssocID="{84FC9FBC-AB49-4A04-BBDB-79D0967CABD1}" presName="dotPict_54" presStyleLbl="solidFgAcc1" presStyleIdx="13" presStyleCnt="30"/>
      <dgm:spPr/>
    </dgm:pt>
    <dgm:pt modelId="{DA840606-165C-43F1-906E-634C5A4D35CC}" type="pres">
      <dgm:prSet presAssocID="{84FC9FBC-AB49-4A04-BBDB-79D0967CABD1}" presName="dotPict_55" presStyleLbl="solidFgAcc1" presStyleIdx="14" presStyleCnt="30"/>
      <dgm:spPr/>
    </dgm:pt>
    <dgm:pt modelId="{903A8B45-463F-4C63-AB49-1DF4404D6FBE}" type="pres">
      <dgm:prSet presAssocID="{F1BC9BA5-EEC9-4F67-AEED-9FA33C38377A}" presName="txLine" presStyleCnt="0"/>
      <dgm:spPr/>
    </dgm:pt>
    <dgm:pt modelId="{645E3943-8314-43FB-BA08-41F59EA72D0C}" type="pres">
      <dgm:prSet presAssocID="{7B7C3AC6-8D13-4698-9DE1-EC03C42065D2}" presName="oneDotTx" presStyleCnt="0"/>
      <dgm:spPr/>
    </dgm:pt>
    <dgm:pt modelId="{7472C1E7-C83A-4845-8DEA-5BE2FCC79018}" type="pres">
      <dgm:prSet presAssocID="{7B7C3AC6-8D13-4698-9DE1-EC03C42065D2}" presName="dotTx_11" presStyleLbl="solidFgAcc1" presStyleIdx="15" presStyleCnt="30"/>
      <dgm:spPr/>
    </dgm:pt>
    <dgm:pt modelId="{7C324FFA-15A8-4975-9B32-F4DB90B15D2F}" type="pres">
      <dgm:prSet presAssocID="{7B7C3AC6-8D13-4698-9DE1-EC03C42065D2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75F3F-A56B-4336-B9C1-D089EDFE6225}" type="pres">
      <dgm:prSet presAssocID="{DA14D85F-308A-4CDC-BFDE-1678F1EE515A}" presName="twoDotsTx" presStyleCnt="0"/>
      <dgm:spPr/>
    </dgm:pt>
    <dgm:pt modelId="{4C95763F-4DDD-49C1-BB6F-D48D8635FD32}" type="pres">
      <dgm:prSet presAssocID="{DA14D85F-308A-4CDC-BFDE-1678F1EE515A}" presName="dotTx_21" presStyleLbl="solidFgAcc1" presStyleIdx="16" presStyleCnt="30"/>
      <dgm:spPr/>
    </dgm:pt>
    <dgm:pt modelId="{3DDC2750-3E58-4A08-B45C-FBE32F0E1A9E}" type="pres">
      <dgm:prSet presAssocID="{DA14D85F-308A-4CDC-BFDE-1678F1EE515A}" presName="dotTx_22" presStyleLbl="solidFgAcc1" presStyleIdx="17" presStyleCnt="30"/>
      <dgm:spPr/>
    </dgm:pt>
    <dgm:pt modelId="{1DB46463-360A-4A9E-AF33-7E910A3CE16E}" type="pres">
      <dgm:prSet presAssocID="{DA14D85F-308A-4CDC-BFDE-1678F1EE515A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936464-761D-4928-992A-C3179F789705}" type="pres">
      <dgm:prSet presAssocID="{367CDA97-A0B0-4443-BB88-653E296DB9C8}" presName="threeDotsTx" presStyleCnt="0"/>
      <dgm:spPr/>
    </dgm:pt>
    <dgm:pt modelId="{2D0D1797-C345-41ED-8450-7833343E72EA}" type="pres">
      <dgm:prSet presAssocID="{367CDA97-A0B0-4443-BB88-653E296DB9C8}" presName="dotTx_31" presStyleLbl="solidFgAcc1" presStyleIdx="18" presStyleCnt="30"/>
      <dgm:spPr/>
    </dgm:pt>
    <dgm:pt modelId="{EC7F04EF-1245-45F7-9BBF-D93DBF096E0F}" type="pres">
      <dgm:prSet presAssocID="{367CDA97-A0B0-4443-BB88-653E296DB9C8}" presName="dotTx_32" presStyleLbl="solidFgAcc1" presStyleIdx="19" presStyleCnt="30"/>
      <dgm:spPr/>
    </dgm:pt>
    <dgm:pt modelId="{7926FC26-CC4A-47E2-B23C-B346B81FD710}" type="pres">
      <dgm:prSet presAssocID="{367CDA97-A0B0-4443-BB88-653E296DB9C8}" presName="dotTx_33" presStyleLbl="solidFgAcc1" presStyleIdx="20" presStyleCnt="30"/>
      <dgm:spPr/>
    </dgm:pt>
    <dgm:pt modelId="{4D7510B3-F5B2-4D85-A9E5-32BFE574B759}" type="pres">
      <dgm:prSet presAssocID="{367CDA97-A0B0-4443-BB88-653E296DB9C8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4D6999-AE60-4133-83BC-85256F2F3F5B}" type="pres">
      <dgm:prSet presAssocID="{37C608E7-56D3-482C-ACD1-2CFF95CB2863}" presName="fourDotsTx" presStyleCnt="0"/>
      <dgm:spPr/>
    </dgm:pt>
    <dgm:pt modelId="{9D6CE11B-4A16-4F3C-8544-3CD59A3C5215}" type="pres">
      <dgm:prSet presAssocID="{37C608E7-56D3-482C-ACD1-2CFF95CB2863}" presName="dotTx_41" presStyleLbl="solidFgAcc1" presStyleIdx="21" presStyleCnt="30"/>
      <dgm:spPr/>
    </dgm:pt>
    <dgm:pt modelId="{ED8A335C-1DAC-4237-AB58-14571EDC2E9B}" type="pres">
      <dgm:prSet presAssocID="{37C608E7-56D3-482C-ACD1-2CFF95CB2863}" presName="dotTx_42" presStyleLbl="solidFgAcc1" presStyleIdx="22" presStyleCnt="30"/>
      <dgm:spPr/>
    </dgm:pt>
    <dgm:pt modelId="{564A4CD2-6D42-4D06-B894-82B2800454E7}" type="pres">
      <dgm:prSet presAssocID="{37C608E7-56D3-482C-ACD1-2CFF95CB2863}" presName="dotTx_43" presStyleLbl="solidFgAcc1" presStyleIdx="23" presStyleCnt="30"/>
      <dgm:spPr/>
    </dgm:pt>
    <dgm:pt modelId="{0CF64C11-8750-43AB-A8A4-467DEEE5E29B}" type="pres">
      <dgm:prSet presAssocID="{37C608E7-56D3-482C-ACD1-2CFF95CB2863}" presName="dotTx_44" presStyleLbl="solidFgAcc1" presStyleIdx="24" presStyleCnt="30"/>
      <dgm:spPr/>
    </dgm:pt>
    <dgm:pt modelId="{B6E3786B-C981-426A-AE2B-6A395FF1E1AC}" type="pres">
      <dgm:prSet presAssocID="{37C608E7-56D3-482C-ACD1-2CFF95CB2863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979A55-3036-4AD2-8887-2E6A29AC1941}" type="pres">
      <dgm:prSet presAssocID="{6F894061-C406-4A27-A87C-6EA668ACC9E6}" presName="fiveDotsTx" presStyleCnt="0"/>
      <dgm:spPr/>
    </dgm:pt>
    <dgm:pt modelId="{CFE7C975-80C7-4355-A983-7A715964D90B}" type="pres">
      <dgm:prSet presAssocID="{6F894061-C406-4A27-A87C-6EA668ACC9E6}" presName="dotTx_51" presStyleLbl="solidFgAcc1" presStyleIdx="25" presStyleCnt="30"/>
      <dgm:spPr/>
    </dgm:pt>
    <dgm:pt modelId="{392A571F-4916-4A7F-A52C-BACD577CEEFA}" type="pres">
      <dgm:prSet presAssocID="{6F894061-C406-4A27-A87C-6EA668ACC9E6}" presName="dotTx_52" presStyleLbl="solidFgAcc1" presStyleIdx="26" presStyleCnt="30"/>
      <dgm:spPr/>
    </dgm:pt>
    <dgm:pt modelId="{F761131B-B46C-4BDA-8C2F-D989F537860C}" type="pres">
      <dgm:prSet presAssocID="{6F894061-C406-4A27-A87C-6EA668ACC9E6}" presName="dotTx_53" presStyleLbl="solidFgAcc1" presStyleIdx="27" presStyleCnt="30"/>
      <dgm:spPr/>
    </dgm:pt>
    <dgm:pt modelId="{A0086610-D5E6-431B-B9C7-B45A34736D35}" type="pres">
      <dgm:prSet presAssocID="{6F894061-C406-4A27-A87C-6EA668ACC9E6}" presName="dotTx_54" presStyleLbl="solidFgAcc1" presStyleIdx="28" presStyleCnt="30"/>
      <dgm:spPr/>
    </dgm:pt>
    <dgm:pt modelId="{30A76063-8B4D-4D0D-9B0D-B5F69B3CAC00}" type="pres">
      <dgm:prSet presAssocID="{6F894061-C406-4A27-A87C-6EA668ACC9E6}" presName="dotTx_55" presStyleLbl="solidFgAcc1" presStyleIdx="29" presStyleCnt="30"/>
      <dgm:spPr/>
    </dgm:pt>
    <dgm:pt modelId="{AF02E688-EDFF-4C1F-846E-3655D43AB9C9}" type="pres">
      <dgm:prSet presAssocID="{6F894061-C406-4A27-A87C-6EA668ACC9E6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C81BCD-6179-4890-A170-4E14ECAB90B7}" srcId="{F1BC9BA5-EEC9-4F67-AEED-9FA33C38377A}" destId="{095D2A63-35B3-4B1E-BEE4-08BB16BF74F1}" srcOrd="6" destOrd="0" parTransId="{617C896E-D07B-48FD-A4EF-8587407C15D0}" sibTransId="{0A5C697D-069D-49EC-8CDB-CD937982BD36}"/>
    <dgm:cxn modelId="{DC47ED0D-B304-406F-BE6F-9FDD8DB7ADC7}" type="presOf" srcId="{37C608E7-56D3-482C-ACD1-2CFF95CB2863}" destId="{B6E3786B-C981-426A-AE2B-6A395FF1E1AC}" srcOrd="0" destOrd="0" presId="urn:microsoft.com/office/officeart/2009/3/layout/SpiralPicture"/>
    <dgm:cxn modelId="{7BAAD6CF-E32B-4F0B-B075-5F015CB60ECA}" srcId="{F1BC9BA5-EEC9-4F67-AEED-9FA33C38377A}" destId="{367CDA97-A0B0-4443-BB88-653E296DB9C8}" srcOrd="2" destOrd="0" parTransId="{B07B503D-7594-469B-A6D0-EC8FCE24FFA9}" sibTransId="{8785C5C5-3AF3-4F76-A6EF-741EF450A5BB}"/>
    <dgm:cxn modelId="{FF6E792E-00D2-4192-AAB8-327A0ADAE659}" type="presOf" srcId="{8785C5C5-3AF3-4F76-A6EF-741EF450A5BB}" destId="{AF2EFF38-6404-4AA5-BC10-8315D44B54D5}" srcOrd="0" destOrd="0" presId="urn:microsoft.com/office/officeart/2009/3/layout/SpiralPicture"/>
    <dgm:cxn modelId="{44449B9C-0FF0-4DA4-8A51-961BC0385B86}" type="presOf" srcId="{9E1ABBD8-6FC8-4966-B10B-F2209DE0F010}" destId="{A7DC54BF-88E2-46C8-AB5B-6763FD8E9665}" srcOrd="0" destOrd="0" presId="urn:microsoft.com/office/officeart/2009/3/layout/SpiralPicture"/>
    <dgm:cxn modelId="{C2CD1A57-4D85-458D-9E39-4DA24A25D7AC}" srcId="{F1BC9BA5-EEC9-4F67-AEED-9FA33C38377A}" destId="{6F894061-C406-4A27-A87C-6EA668ACC9E6}" srcOrd="4" destOrd="0" parTransId="{0A41504E-9864-45BA-9566-4DFFBF286DE2}" sibTransId="{84FC9FBC-AB49-4A04-BBDB-79D0967CABD1}"/>
    <dgm:cxn modelId="{50858549-BF53-40CC-867B-09C3FE43012A}" type="presOf" srcId="{DA14D85F-308A-4CDC-BFDE-1678F1EE515A}" destId="{1DB46463-360A-4A9E-AF33-7E910A3CE16E}" srcOrd="0" destOrd="0" presId="urn:microsoft.com/office/officeart/2009/3/layout/SpiralPicture"/>
    <dgm:cxn modelId="{39674CEB-8417-4F3B-9074-890445E47339}" type="presOf" srcId="{6F894061-C406-4A27-A87C-6EA668ACC9E6}" destId="{AF02E688-EDFF-4C1F-846E-3655D43AB9C9}" srcOrd="0" destOrd="0" presId="urn:microsoft.com/office/officeart/2009/3/layout/SpiralPicture"/>
    <dgm:cxn modelId="{A123702A-CB8C-4F50-A3E9-2F40FBE750F9}" srcId="{F1BC9BA5-EEC9-4F67-AEED-9FA33C38377A}" destId="{7B7C3AC6-8D13-4698-9DE1-EC03C42065D2}" srcOrd="0" destOrd="0" parTransId="{CE823218-136E-4101-B5D3-74306B1C6A43}" sibTransId="{9E1ABBD8-6FC8-4966-B10B-F2209DE0F010}"/>
    <dgm:cxn modelId="{2217016F-FD5B-49B9-B8F6-4112CC5613FE}" type="presOf" srcId="{F1BC9BA5-EEC9-4F67-AEED-9FA33C38377A}" destId="{3CA49ECE-68CF-4545-8F94-EADC67793392}" srcOrd="0" destOrd="0" presId="urn:microsoft.com/office/officeart/2009/3/layout/SpiralPicture"/>
    <dgm:cxn modelId="{3A8501BC-7C3D-4D7D-AEF5-4D37413D5EF8}" type="presOf" srcId="{84FC9FBC-AB49-4A04-BBDB-79D0967CABD1}" destId="{7BB03A3C-9F5D-4D73-B425-024E34BC0258}" srcOrd="0" destOrd="0" presId="urn:microsoft.com/office/officeart/2009/3/layout/SpiralPicture"/>
    <dgm:cxn modelId="{81932684-3194-4968-B90F-D02273A55ABE}" type="presOf" srcId="{466D54F6-34B4-4D06-BC57-F640CA4370E3}" destId="{6CFFA2AE-C436-4F0D-8056-D0453A897B4D}" srcOrd="0" destOrd="0" presId="urn:microsoft.com/office/officeart/2009/3/layout/SpiralPicture"/>
    <dgm:cxn modelId="{18973AAE-6BFF-45BE-997B-567481860D01}" type="presOf" srcId="{367CDA97-A0B0-4443-BB88-653E296DB9C8}" destId="{4D7510B3-F5B2-4D85-A9E5-32BFE574B759}" srcOrd="0" destOrd="0" presId="urn:microsoft.com/office/officeart/2009/3/layout/SpiralPicture"/>
    <dgm:cxn modelId="{0D98FD80-17E8-472C-B0DC-60F39C4D8A0E}" srcId="{F1BC9BA5-EEC9-4F67-AEED-9FA33C38377A}" destId="{1E9FB08F-C035-4C9F-AA28-C05513C945F1}" srcOrd="7" destOrd="0" parTransId="{9107D765-5CEF-4959-9891-87F275E537B7}" sibTransId="{A1F09D12-0F11-475E-B6FB-4763FAEE8648}"/>
    <dgm:cxn modelId="{61BCE18A-95FF-4AAD-944B-2A77CA1F025A}" type="presOf" srcId="{7B7C3AC6-8D13-4698-9DE1-EC03C42065D2}" destId="{7C324FFA-15A8-4975-9B32-F4DB90B15D2F}" srcOrd="0" destOrd="0" presId="urn:microsoft.com/office/officeart/2009/3/layout/SpiralPicture"/>
    <dgm:cxn modelId="{A8A002EF-343B-4A82-B347-AF263A368866}" srcId="{F1BC9BA5-EEC9-4F67-AEED-9FA33C38377A}" destId="{37C608E7-56D3-482C-ACD1-2CFF95CB2863}" srcOrd="3" destOrd="0" parTransId="{0CC721C2-D0E4-4BE2-9E7D-855BE3ECFC78}" sibTransId="{466D54F6-34B4-4D06-BC57-F640CA4370E3}"/>
    <dgm:cxn modelId="{7CF9D661-773A-4789-AF2B-D7219CB9A1AD}" type="presOf" srcId="{7246E522-A034-4283-B8B6-C73F37F34039}" destId="{28F48158-A13F-4332-855F-F975757E28F0}" srcOrd="0" destOrd="0" presId="urn:microsoft.com/office/officeart/2009/3/layout/SpiralPicture"/>
    <dgm:cxn modelId="{A6F8CEFB-F9CD-4892-876F-2AA5DC1B36AE}" srcId="{F1BC9BA5-EEC9-4F67-AEED-9FA33C38377A}" destId="{DA14D85F-308A-4CDC-BFDE-1678F1EE515A}" srcOrd="1" destOrd="0" parTransId="{02A3B4D7-A202-45C8-8D2A-0F30BEE6A48F}" sibTransId="{7246E522-A034-4283-B8B6-C73F37F34039}"/>
    <dgm:cxn modelId="{DB1FEF71-D539-4FF1-90E2-D6CDBBDF4D04}" srcId="{F1BC9BA5-EEC9-4F67-AEED-9FA33C38377A}" destId="{99E59A8B-AB76-4F06-A55F-799C0A7FECD0}" srcOrd="5" destOrd="0" parTransId="{E8B648D2-E050-458B-B3CA-57B2BCF79BC8}" sibTransId="{C24249A6-4910-4A70-B550-53E930CE7BA8}"/>
    <dgm:cxn modelId="{652159F0-36EE-40FF-B168-6A54F91099D7}" type="presParOf" srcId="{3CA49ECE-68CF-4545-8F94-EADC67793392}" destId="{9FDB2DB8-331E-4C20-954D-CFB427A0470F}" srcOrd="0" destOrd="0" presId="urn:microsoft.com/office/officeart/2009/3/layout/SpiralPicture"/>
    <dgm:cxn modelId="{ED16203A-E4C9-4C87-92EA-8579E8F49120}" type="presParOf" srcId="{9FDB2DB8-331E-4C20-954D-CFB427A0470F}" destId="{20989FE2-CBC9-4C0F-AA96-61E47A8E13B5}" srcOrd="0" destOrd="0" presId="urn:microsoft.com/office/officeart/2009/3/layout/SpiralPicture"/>
    <dgm:cxn modelId="{4DF1DE6A-E25E-4DA6-A5EB-E303CFC5D6CA}" type="presParOf" srcId="{9FDB2DB8-331E-4C20-954D-CFB427A0470F}" destId="{6C86FEB7-0D67-42BF-83C1-7B15914384B0}" srcOrd="1" destOrd="0" presId="urn:microsoft.com/office/officeart/2009/3/layout/SpiralPicture"/>
    <dgm:cxn modelId="{205F4201-6662-41AB-97D5-E05D26C91CB8}" type="presParOf" srcId="{9FDB2DB8-331E-4C20-954D-CFB427A0470F}" destId="{61FB7CC1-A592-4545-8FFF-8A1A60DC35FF}" srcOrd="2" destOrd="0" presId="urn:microsoft.com/office/officeart/2009/3/layout/SpiralPicture"/>
    <dgm:cxn modelId="{D00E3C91-EDAD-4D88-A75E-3F82DD49372A}" type="presParOf" srcId="{61FB7CC1-A592-4545-8FFF-8A1A60DC35FF}" destId="{A7DC54BF-88E2-46C8-AB5B-6763FD8E9665}" srcOrd="0" destOrd="0" presId="urn:microsoft.com/office/officeart/2009/3/layout/SpiralPicture"/>
    <dgm:cxn modelId="{4F53EF87-A805-4A28-B57D-9AD960F0D27F}" type="presParOf" srcId="{9FDB2DB8-331E-4C20-954D-CFB427A0470F}" destId="{A2654D41-BA87-4E42-8C4B-6F871D5402B5}" srcOrd="3" destOrd="0" presId="urn:microsoft.com/office/officeart/2009/3/layout/SpiralPicture"/>
    <dgm:cxn modelId="{CAEEAF27-D45B-4DD2-AD28-4367319532DC}" type="presParOf" srcId="{A2654D41-BA87-4E42-8C4B-6F871D5402B5}" destId="{F459CEFA-D58C-4580-AEE3-7318F0DE805F}" srcOrd="0" destOrd="0" presId="urn:microsoft.com/office/officeart/2009/3/layout/SpiralPicture"/>
    <dgm:cxn modelId="{32E4DAA8-9E31-44B1-B515-F705CC95EA04}" type="presParOf" srcId="{9FDB2DB8-331E-4C20-954D-CFB427A0470F}" destId="{65618293-9F51-4A63-92CC-9C8D4ECDD190}" srcOrd="4" destOrd="0" presId="urn:microsoft.com/office/officeart/2009/3/layout/SpiralPicture"/>
    <dgm:cxn modelId="{4B5EFBF7-4483-4046-A32A-54E8CBA720CA}" type="presParOf" srcId="{65618293-9F51-4A63-92CC-9C8D4ECDD190}" destId="{28F48158-A13F-4332-855F-F975757E28F0}" srcOrd="0" destOrd="0" presId="urn:microsoft.com/office/officeart/2009/3/layout/SpiralPicture"/>
    <dgm:cxn modelId="{A94D23FD-05F9-4B9E-95B1-516CF86DA0FB}" type="presParOf" srcId="{9FDB2DB8-331E-4C20-954D-CFB427A0470F}" destId="{15C216AA-947F-40B5-B07C-F9937AAB5ED2}" srcOrd="5" destOrd="0" presId="urn:microsoft.com/office/officeart/2009/3/layout/SpiralPicture"/>
    <dgm:cxn modelId="{31E9492C-4C54-441E-A815-4E634A337FA9}" type="presParOf" srcId="{15C216AA-947F-40B5-B07C-F9937AAB5ED2}" destId="{B18C2B30-2912-4439-AB1D-ECCE317AFADE}" srcOrd="0" destOrd="0" presId="urn:microsoft.com/office/officeart/2009/3/layout/SpiralPicture"/>
    <dgm:cxn modelId="{CDE6D656-9D3B-4733-A008-69949C040016}" type="presParOf" srcId="{15C216AA-947F-40B5-B07C-F9937AAB5ED2}" destId="{41023883-0D29-44DF-A954-07B15629E3FC}" srcOrd="1" destOrd="0" presId="urn:microsoft.com/office/officeart/2009/3/layout/SpiralPicture"/>
    <dgm:cxn modelId="{7B6D1DA5-FC93-4FC4-ABC4-88A5421D3867}" type="presParOf" srcId="{9FDB2DB8-331E-4C20-954D-CFB427A0470F}" destId="{70CCBBF8-01DC-4602-8702-601430E531F9}" srcOrd="6" destOrd="0" presId="urn:microsoft.com/office/officeart/2009/3/layout/SpiralPicture"/>
    <dgm:cxn modelId="{1417284D-80A3-436C-BD97-6E6F7683C7D7}" type="presParOf" srcId="{70CCBBF8-01DC-4602-8702-601430E531F9}" destId="{AF2EFF38-6404-4AA5-BC10-8315D44B54D5}" srcOrd="0" destOrd="0" presId="urn:microsoft.com/office/officeart/2009/3/layout/SpiralPicture"/>
    <dgm:cxn modelId="{AE9F0D57-D6CC-4F50-ABA9-30C4838FB89A}" type="presParOf" srcId="{9FDB2DB8-331E-4C20-954D-CFB427A0470F}" destId="{020FA06A-0C82-4CC1-AEF7-527687E4FCC7}" srcOrd="7" destOrd="0" presId="urn:microsoft.com/office/officeart/2009/3/layout/SpiralPicture"/>
    <dgm:cxn modelId="{50E8DD4D-BD2C-401E-A6F9-C00031F38913}" type="presParOf" srcId="{020FA06A-0C82-4CC1-AEF7-527687E4FCC7}" destId="{06EDB77B-2F37-4C61-A5A0-4758D4D9492E}" srcOrd="0" destOrd="0" presId="urn:microsoft.com/office/officeart/2009/3/layout/SpiralPicture"/>
    <dgm:cxn modelId="{BC49D6D3-12F6-4A8B-9E1E-A70E682F43A2}" type="presParOf" srcId="{020FA06A-0C82-4CC1-AEF7-527687E4FCC7}" destId="{BF06BD79-9CCF-4A51-B799-E52062053683}" srcOrd="1" destOrd="0" presId="urn:microsoft.com/office/officeart/2009/3/layout/SpiralPicture"/>
    <dgm:cxn modelId="{B8782E4A-4263-4679-8C6A-32CA54A51149}" type="presParOf" srcId="{020FA06A-0C82-4CC1-AEF7-527687E4FCC7}" destId="{2A85F5E5-00D5-4674-966E-67A032D0ABC5}" srcOrd="2" destOrd="0" presId="urn:microsoft.com/office/officeart/2009/3/layout/SpiralPicture"/>
    <dgm:cxn modelId="{436AE4C2-5965-4ACF-9B36-1B9E7EA8F123}" type="presParOf" srcId="{9FDB2DB8-331E-4C20-954D-CFB427A0470F}" destId="{070855B0-205F-424D-8B2F-A5D7FC106FDA}" srcOrd="8" destOrd="0" presId="urn:microsoft.com/office/officeart/2009/3/layout/SpiralPicture"/>
    <dgm:cxn modelId="{F41ABAAE-8816-4CD1-B35D-FFBDE02D9FA5}" type="presParOf" srcId="{070855B0-205F-424D-8B2F-A5D7FC106FDA}" destId="{6CFFA2AE-C436-4F0D-8056-D0453A897B4D}" srcOrd="0" destOrd="0" presId="urn:microsoft.com/office/officeart/2009/3/layout/SpiralPicture"/>
    <dgm:cxn modelId="{C6B2647B-04B4-48C4-A763-8A69CFA9C514}" type="presParOf" srcId="{9FDB2DB8-331E-4C20-954D-CFB427A0470F}" destId="{4200C71D-F2D3-4AE1-8987-C5AE41F15283}" srcOrd="9" destOrd="0" presId="urn:microsoft.com/office/officeart/2009/3/layout/SpiralPicture"/>
    <dgm:cxn modelId="{0A911CDE-EA60-4811-B935-7643F7BE650A}" type="presParOf" srcId="{4200C71D-F2D3-4AE1-8987-C5AE41F15283}" destId="{AF3AEF52-8D3E-4F29-99B6-E2F5E0226969}" srcOrd="0" destOrd="0" presId="urn:microsoft.com/office/officeart/2009/3/layout/SpiralPicture"/>
    <dgm:cxn modelId="{D6EC48AC-87E7-4F2F-A49C-E692900035D5}" type="presParOf" srcId="{4200C71D-F2D3-4AE1-8987-C5AE41F15283}" destId="{83927EF1-EA5A-4D3D-9F33-EE7F8FFAFFDA}" srcOrd="1" destOrd="0" presId="urn:microsoft.com/office/officeart/2009/3/layout/SpiralPicture"/>
    <dgm:cxn modelId="{540D06FA-D085-40CB-82D5-822FB80F3052}" type="presParOf" srcId="{4200C71D-F2D3-4AE1-8987-C5AE41F15283}" destId="{F8CC2AB5-AF3E-477C-8E57-02384D62553B}" srcOrd="2" destOrd="0" presId="urn:microsoft.com/office/officeart/2009/3/layout/SpiralPicture"/>
    <dgm:cxn modelId="{1C78FEE2-32AE-426E-96DB-0A7E5B6AED5D}" type="presParOf" srcId="{4200C71D-F2D3-4AE1-8987-C5AE41F15283}" destId="{B44152A4-4202-4C9F-B851-77C776E77113}" srcOrd="3" destOrd="0" presId="urn:microsoft.com/office/officeart/2009/3/layout/SpiralPicture"/>
    <dgm:cxn modelId="{29FFF7D4-A4A6-44DA-8F5F-368FE0E628D1}" type="presParOf" srcId="{9FDB2DB8-331E-4C20-954D-CFB427A0470F}" destId="{75915890-2F05-4BCB-A45B-A22F82D8ABF8}" srcOrd="10" destOrd="0" presId="urn:microsoft.com/office/officeart/2009/3/layout/SpiralPicture"/>
    <dgm:cxn modelId="{9074FEEA-B451-4331-BABA-013FCE6DBC35}" type="presParOf" srcId="{75915890-2F05-4BCB-A45B-A22F82D8ABF8}" destId="{7BB03A3C-9F5D-4D73-B425-024E34BC0258}" srcOrd="0" destOrd="0" presId="urn:microsoft.com/office/officeart/2009/3/layout/SpiralPicture"/>
    <dgm:cxn modelId="{D7534993-F949-4C8D-A7DA-09EEE47476F7}" type="presParOf" srcId="{9FDB2DB8-331E-4C20-954D-CFB427A0470F}" destId="{AEFC6F09-2E98-4A19-9DD1-8BB008DF65AF}" srcOrd="11" destOrd="0" presId="urn:microsoft.com/office/officeart/2009/3/layout/SpiralPicture"/>
    <dgm:cxn modelId="{9F7C48FC-88E1-44C1-8D07-7BF4E44D9A03}" type="presParOf" srcId="{AEFC6F09-2E98-4A19-9DD1-8BB008DF65AF}" destId="{0AC93F61-C284-48B6-94EC-317F7E3F6222}" srcOrd="0" destOrd="0" presId="urn:microsoft.com/office/officeart/2009/3/layout/SpiralPicture"/>
    <dgm:cxn modelId="{274DE3B2-F4F3-457F-B960-4BB08B372425}" type="presParOf" srcId="{AEFC6F09-2E98-4A19-9DD1-8BB008DF65AF}" destId="{8C73EA7B-0135-44C7-9E5B-8E1F803E3C1C}" srcOrd="1" destOrd="0" presId="urn:microsoft.com/office/officeart/2009/3/layout/SpiralPicture"/>
    <dgm:cxn modelId="{EC840D01-760F-4F36-A48E-B913062B19A2}" type="presParOf" srcId="{AEFC6F09-2E98-4A19-9DD1-8BB008DF65AF}" destId="{3936C81F-1EF0-4D32-A256-CFEE5320A020}" srcOrd="2" destOrd="0" presId="urn:microsoft.com/office/officeart/2009/3/layout/SpiralPicture"/>
    <dgm:cxn modelId="{793F0F67-CBE1-448F-8C68-DD6441F56B7C}" type="presParOf" srcId="{AEFC6F09-2E98-4A19-9DD1-8BB008DF65AF}" destId="{4F920600-023B-4EC1-835E-D822EA2C6121}" srcOrd="3" destOrd="0" presId="urn:microsoft.com/office/officeart/2009/3/layout/SpiralPicture"/>
    <dgm:cxn modelId="{1E78E551-EEAA-40D3-ADEE-BC91167B219C}" type="presParOf" srcId="{AEFC6F09-2E98-4A19-9DD1-8BB008DF65AF}" destId="{DA840606-165C-43F1-906E-634C5A4D35CC}" srcOrd="4" destOrd="0" presId="urn:microsoft.com/office/officeart/2009/3/layout/SpiralPicture"/>
    <dgm:cxn modelId="{100C64EC-8842-4193-82F7-796613213E86}" type="presParOf" srcId="{3CA49ECE-68CF-4545-8F94-EADC67793392}" destId="{903A8B45-463F-4C63-AB49-1DF4404D6FBE}" srcOrd="1" destOrd="0" presId="urn:microsoft.com/office/officeart/2009/3/layout/SpiralPicture"/>
    <dgm:cxn modelId="{5D680EF9-D89D-4D90-910E-A5F6844CEF65}" type="presParOf" srcId="{903A8B45-463F-4C63-AB49-1DF4404D6FBE}" destId="{645E3943-8314-43FB-BA08-41F59EA72D0C}" srcOrd="0" destOrd="0" presId="urn:microsoft.com/office/officeart/2009/3/layout/SpiralPicture"/>
    <dgm:cxn modelId="{AE75068E-F9BF-4A69-ABFA-96DF5780AF50}" type="presParOf" srcId="{645E3943-8314-43FB-BA08-41F59EA72D0C}" destId="{7472C1E7-C83A-4845-8DEA-5BE2FCC79018}" srcOrd="0" destOrd="0" presId="urn:microsoft.com/office/officeart/2009/3/layout/SpiralPicture"/>
    <dgm:cxn modelId="{DD3CD645-A30E-4021-814B-2E08FBA52665}" type="presParOf" srcId="{903A8B45-463F-4C63-AB49-1DF4404D6FBE}" destId="{7C324FFA-15A8-4975-9B32-F4DB90B15D2F}" srcOrd="1" destOrd="0" presId="urn:microsoft.com/office/officeart/2009/3/layout/SpiralPicture"/>
    <dgm:cxn modelId="{6667D0C6-1D97-4C3A-8A9F-7396E625EB07}" type="presParOf" srcId="{903A8B45-463F-4C63-AB49-1DF4404D6FBE}" destId="{F5075F3F-A56B-4336-B9C1-D089EDFE6225}" srcOrd="2" destOrd="0" presId="urn:microsoft.com/office/officeart/2009/3/layout/SpiralPicture"/>
    <dgm:cxn modelId="{AB0CDA69-7127-42BC-8750-BAD2FA5419D9}" type="presParOf" srcId="{F5075F3F-A56B-4336-B9C1-D089EDFE6225}" destId="{4C95763F-4DDD-49C1-BB6F-D48D8635FD32}" srcOrd="0" destOrd="0" presId="urn:microsoft.com/office/officeart/2009/3/layout/SpiralPicture"/>
    <dgm:cxn modelId="{FA0D1945-7041-4315-B55A-15A721B3A0F3}" type="presParOf" srcId="{F5075F3F-A56B-4336-B9C1-D089EDFE6225}" destId="{3DDC2750-3E58-4A08-B45C-FBE32F0E1A9E}" srcOrd="1" destOrd="0" presId="urn:microsoft.com/office/officeart/2009/3/layout/SpiralPicture"/>
    <dgm:cxn modelId="{FFDF4A42-B500-40AA-BB71-02FD2A27E943}" type="presParOf" srcId="{903A8B45-463F-4C63-AB49-1DF4404D6FBE}" destId="{1DB46463-360A-4A9E-AF33-7E910A3CE16E}" srcOrd="3" destOrd="0" presId="urn:microsoft.com/office/officeart/2009/3/layout/SpiralPicture"/>
    <dgm:cxn modelId="{AD287938-C94D-42DD-974B-9224A0A73272}" type="presParOf" srcId="{903A8B45-463F-4C63-AB49-1DF4404D6FBE}" destId="{3B936464-761D-4928-992A-C3179F789705}" srcOrd="4" destOrd="0" presId="urn:microsoft.com/office/officeart/2009/3/layout/SpiralPicture"/>
    <dgm:cxn modelId="{E1278563-678B-400B-8D5E-61154A5CCA1B}" type="presParOf" srcId="{3B936464-761D-4928-992A-C3179F789705}" destId="{2D0D1797-C345-41ED-8450-7833343E72EA}" srcOrd="0" destOrd="0" presId="urn:microsoft.com/office/officeart/2009/3/layout/SpiralPicture"/>
    <dgm:cxn modelId="{BC7D4863-9791-4B7E-B7FB-D487B92DC706}" type="presParOf" srcId="{3B936464-761D-4928-992A-C3179F789705}" destId="{EC7F04EF-1245-45F7-9BBF-D93DBF096E0F}" srcOrd="1" destOrd="0" presId="urn:microsoft.com/office/officeart/2009/3/layout/SpiralPicture"/>
    <dgm:cxn modelId="{4D9CC66A-F098-43E2-A54F-7A849A0DE4FB}" type="presParOf" srcId="{3B936464-761D-4928-992A-C3179F789705}" destId="{7926FC26-CC4A-47E2-B23C-B346B81FD710}" srcOrd="2" destOrd="0" presId="urn:microsoft.com/office/officeart/2009/3/layout/SpiralPicture"/>
    <dgm:cxn modelId="{A5A5A6C1-7FEA-491D-B060-98C7EF100D48}" type="presParOf" srcId="{903A8B45-463F-4C63-AB49-1DF4404D6FBE}" destId="{4D7510B3-F5B2-4D85-A9E5-32BFE574B759}" srcOrd="5" destOrd="0" presId="urn:microsoft.com/office/officeart/2009/3/layout/SpiralPicture"/>
    <dgm:cxn modelId="{DDADDE71-4721-4705-B9E3-6FB5854B1947}" type="presParOf" srcId="{903A8B45-463F-4C63-AB49-1DF4404D6FBE}" destId="{C34D6999-AE60-4133-83BC-85256F2F3F5B}" srcOrd="6" destOrd="0" presId="urn:microsoft.com/office/officeart/2009/3/layout/SpiralPicture"/>
    <dgm:cxn modelId="{24E6C089-5A9E-4D7C-822D-ECD7B8CE7486}" type="presParOf" srcId="{C34D6999-AE60-4133-83BC-85256F2F3F5B}" destId="{9D6CE11B-4A16-4F3C-8544-3CD59A3C5215}" srcOrd="0" destOrd="0" presId="urn:microsoft.com/office/officeart/2009/3/layout/SpiralPicture"/>
    <dgm:cxn modelId="{3EBF35C0-6B70-41A8-91FC-73C9704FB7F9}" type="presParOf" srcId="{C34D6999-AE60-4133-83BC-85256F2F3F5B}" destId="{ED8A335C-1DAC-4237-AB58-14571EDC2E9B}" srcOrd="1" destOrd="0" presId="urn:microsoft.com/office/officeart/2009/3/layout/SpiralPicture"/>
    <dgm:cxn modelId="{E6EA55EE-9169-4EE8-8943-44B4010173BA}" type="presParOf" srcId="{C34D6999-AE60-4133-83BC-85256F2F3F5B}" destId="{564A4CD2-6D42-4D06-B894-82B2800454E7}" srcOrd="2" destOrd="0" presId="urn:microsoft.com/office/officeart/2009/3/layout/SpiralPicture"/>
    <dgm:cxn modelId="{979B7DEC-5A5E-4965-93E0-6D7DA2DB3151}" type="presParOf" srcId="{C34D6999-AE60-4133-83BC-85256F2F3F5B}" destId="{0CF64C11-8750-43AB-A8A4-467DEEE5E29B}" srcOrd="3" destOrd="0" presId="urn:microsoft.com/office/officeart/2009/3/layout/SpiralPicture"/>
    <dgm:cxn modelId="{F451A800-9984-41BE-9E63-57C5E2359205}" type="presParOf" srcId="{903A8B45-463F-4C63-AB49-1DF4404D6FBE}" destId="{B6E3786B-C981-426A-AE2B-6A395FF1E1AC}" srcOrd="7" destOrd="0" presId="urn:microsoft.com/office/officeart/2009/3/layout/SpiralPicture"/>
    <dgm:cxn modelId="{AB38DC3D-B0AF-40DD-A17B-545177122DB1}" type="presParOf" srcId="{903A8B45-463F-4C63-AB49-1DF4404D6FBE}" destId="{41979A55-3036-4AD2-8887-2E6A29AC1941}" srcOrd="8" destOrd="0" presId="urn:microsoft.com/office/officeart/2009/3/layout/SpiralPicture"/>
    <dgm:cxn modelId="{5A20261A-5A8B-489F-AF24-52FA1888C483}" type="presParOf" srcId="{41979A55-3036-4AD2-8887-2E6A29AC1941}" destId="{CFE7C975-80C7-4355-A983-7A715964D90B}" srcOrd="0" destOrd="0" presId="urn:microsoft.com/office/officeart/2009/3/layout/SpiralPicture"/>
    <dgm:cxn modelId="{D077BC73-FFCD-46B3-A500-E27C20E40510}" type="presParOf" srcId="{41979A55-3036-4AD2-8887-2E6A29AC1941}" destId="{392A571F-4916-4A7F-A52C-BACD577CEEFA}" srcOrd="1" destOrd="0" presId="urn:microsoft.com/office/officeart/2009/3/layout/SpiralPicture"/>
    <dgm:cxn modelId="{44FADBA3-5D5B-467C-80DD-2647FFA7BA60}" type="presParOf" srcId="{41979A55-3036-4AD2-8887-2E6A29AC1941}" destId="{F761131B-B46C-4BDA-8C2F-D989F537860C}" srcOrd="2" destOrd="0" presId="urn:microsoft.com/office/officeart/2009/3/layout/SpiralPicture"/>
    <dgm:cxn modelId="{4769F84C-7AFB-4C73-A5F5-E943AFDAD61E}" type="presParOf" srcId="{41979A55-3036-4AD2-8887-2E6A29AC1941}" destId="{A0086610-D5E6-431B-B9C7-B45A34736D35}" srcOrd="3" destOrd="0" presId="urn:microsoft.com/office/officeart/2009/3/layout/SpiralPicture"/>
    <dgm:cxn modelId="{285275EC-5B61-452F-B2BD-54E23D1E9F57}" type="presParOf" srcId="{41979A55-3036-4AD2-8887-2E6A29AC1941}" destId="{30A76063-8B4D-4D0D-9B0D-B5F69B3CAC00}" srcOrd="4" destOrd="0" presId="urn:microsoft.com/office/officeart/2009/3/layout/SpiralPicture"/>
    <dgm:cxn modelId="{4F08BEAE-BF97-4ABE-8EE0-3C2DDFF59428}" type="presParOf" srcId="{903A8B45-463F-4C63-AB49-1DF4404D6FBE}" destId="{AF02E688-EDFF-4C1F-846E-3655D43AB9C9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C54BF-88E2-46C8-AB5B-6763FD8E9665}">
      <dsp:nvSpPr>
        <dsp:cNvPr id="0" name=""/>
        <dsp:cNvSpPr/>
      </dsp:nvSpPr>
      <dsp:spPr>
        <a:xfrm>
          <a:off x="926747" y="17194"/>
          <a:ext cx="3327827" cy="37218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9CEFA-D58C-4580-AEE3-7318F0DE805F}">
      <dsp:nvSpPr>
        <dsp:cNvPr id="0" name=""/>
        <dsp:cNvSpPr/>
      </dsp:nvSpPr>
      <dsp:spPr>
        <a:xfrm>
          <a:off x="4243402" y="3591400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48158-A13F-4332-855F-F975757E28F0}">
      <dsp:nvSpPr>
        <dsp:cNvPr id="0" name=""/>
        <dsp:cNvSpPr/>
      </dsp:nvSpPr>
      <dsp:spPr>
        <a:xfrm>
          <a:off x="4228925" y="0"/>
          <a:ext cx="2709216" cy="22628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C2B30-2912-4439-AB1D-ECCE317AFADE}">
      <dsp:nvSpPr>
        <dsp:cNvPr id="0" name=""/>
        <dsp:cNvSpPr/>
      </dsp:nvSpPr>
      <dsp:spPr>
        <a:xfrm>
          <a:off x="6486732" y="2132446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23883-0D29-44DF-A954-07B15629E3FC}">
      <dsp:nvSpPr>
        <dsp:cNvPr id="0" name=""/>
        <dsp:cNvSpPr/>
      </dsp:nvSpPr>
      <dsp:spPr>
        <a:xfrm>
          <a:off x="6584547" y="2132446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EFF38-6404-4AA5-BC10-8315D44B54D5}">
      <dsp:nvSpPr>
        <dsp:cNvPr id="0" name=""/>
        <dsp:cNvSpPr/>
      </dsp:nvSpPr>
      <dsp:spPr>
        <a:xfrm>
          <a:off x="5334172" y="2341024"/>
          <a:ext cx="1380795" cy="1380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DB77B-2F37-4C61-A5A0-4758D4D9492E}">
      <dsp:nvSpPr>
        <dsp:cNvPr id="0" name=""/>
        <dsp:cNvSpPr/>
      </dsp:nvSpPr>
      <dsp:spPr>
        <a:xfrm>
          <a:off x="6437825" y="3591400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6BD79-9CCF-4A51-B799-E52062053683}">
      <dsp:nvSpPr>
        <dsp:cNvPr id="0" name=""/>
        <dsp:cNvSpPr/>
      </dsp:nvSpPr>
      <dsp:spPr>
        <a:xfrm>
          <a:off x="6511186" y="3518039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5F5E5-00D5-4674-966E-67A032D0ABC5}">
      <dsp:nvSpPr>
        <dsp:cNvPr id="0" name=""/>
        <dsp:cNvSpPr/>
      </dsp:nvSpPr>
      <dsp:spPr>
        <a:xfrm>
          <a:off x="6584547" y="3444678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FA2AE-C436-4F0D-8056-D0453A897B4D}">
      <dsp:nvSpPr>
        <dsp:cNvPr id="0" name=""/>
        <dsp:cNvSpPr/>
      </dsp:nvSpPr>
      <dsp:spPr>
        <a:xfrm>
          <a:off x="4298308" y="2917906"/>
          <a:ext cx="1111498" cy="8039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AEF52-8D3E-4F29-99B6-E2F5E0226969}">
      <dsp:nvSpPr>
        <dsp:cNvPr id="0" name=""/>
        <dsp:cNvSpPr/>
      </dsp:nvSpPr>
      <dsp:spPr>
        <a:xfrm>
          <a:off x="5027779" y="3493585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7EF1-EA5A-4D3D-9F33-EE7F8FFAFFDA}">
      <dsp:nvSpPr>
        <dsp:cNvPr id="0" name=""/>
        <dsp:cNvSpPr/>
      </dsp:nvSpPr>
      <dsp:spPr>
        <a:xfrm>
          <a:off x="5125594" y="3493585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C2AB5-AF3E-477C-8E57-02384D62553B}">
      <dsp:nvSpPr>
        <dsp:cNvPr id="0" name=""/>
        <dsp:cNvSpPr/>
      </dsp:nvSpPr>
      <dsp:spPr>
        <a:xfrm>
          <a:off x="5027779" y="3591400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152A4-4202-4C9F-B851-77C776E77113}">
      <dsp:nvSpPr>
        <dsp:cNvPr id="0" name=""/>
        <dsp:cNvSpPr/>
      </dsp:nvSpPr>
      <dsp:spPr>
        <a:xfrm>
          <a:off x="5125594" y="3591400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03A3C-9F5D-4D73-B425-024E34BC0258}">
      <dsp:nvSpPr>
        <dsp:cNvPr id="0" name=""/>
        <dsp:cNvSpPr/>
      </dsp:nvSpPr>
      <dsp:spPr>
        <a:xfrm>
          <a:off x="4272180" y="2341024"/>
          <a:ext cx="1163752" cy="4950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3F61-C284-48B6-94EC-317F7E3F6222}">
      <dsp:nvSpPr>
        <dsp:cNvPr id="0" name=""/>
        <dsp:cNvSpPr/>
      </dsp:nvSpPr>
      <dsp:spPr>
        <a:xfrm>
          <a:off x="4978872" y="2705607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3EA7B-0135-44C7-9E5B-8E1F803E3C1C}">
      <dsp:nvSpPr>
        <dsp:cNvPr id="0" name=""/>
        <dsp:cNvSpPr/>
      </dsp:nvSpPr>
      <dsp:spPr>
        <a:xfrm>
          <a:off x="5052233" y="2632246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6C81F-1EF0-4D32-A256-CFEE5320A020}">
      <dsp:nvSpPr>
        <dsp:cNvPr id="0" name=""/>
        <dsp:cNvSpPr/>
      </dsp:nvSpPr>
      <dsp:spPr>
        <a:xfrm>
          <a:off x="5125594" y="2558885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20600-023B-4EC1-835E-D822EA2C6121}">
      <dsp:nvSpPr>
        <dsp:cNvPr id="0" name=""/>
        <dsp:cNvSpPr/>
      </dsp:nvSpPr>
      <dsp:spPr>
        <a:xfrm>
          <a:off x="4978872" y="2558885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40606-165C-43F1-906E-634C5A4D35CC}">
      <dsp:nvSpPr>
        <dsp:cNvPr id="0" name=""/>
        <dsp:cNvSpPr/>
      </dsp:nvSpPr>
      <dsp:spPr>
        <a:xfrm>
          <a:off x="5125594" y="2705607"/>
          <a:ext cx="6520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2C1E7-C83A-4845-8DEA-5BE2FCC79018}">
      <dsp:nvSpPr>
        <dsp:cNvPr id="0" name=""/>
        <dsp:cNvSpPr/>
      </dsp:nvSpPr>
      <dsp:spPr>
        <a:xfrm>
          <a:off x="5566367" y="3902938"/>
          <a:ext cx="64955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24FFA-15A8-4975-9B32-F4DB90B15D2F}">
      <dsp:nvSpPr>
        <dsp:cNvPr id="0" name=""/>
        <dsp:cNvSpPr/>
      </dsp:nvSpPr>
      <dsp:spPr>
        <a:xfrm>
          <a:off x="5631322" y="3795475"/>
          <a:ext cx="89648" cy="28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31322" y="3795475"/>
        <a:ext cx="89648" cy="280136"/>
      </dsp:txXfrm>
    </dsp:sp>
    <dsp:sp modelId="{4C95763F-4DDD-49C1-BB6F-D48D8635FD32}">
      <dsp:nvSpPr>
        <dsp:cNvPr id="0" name=""/>
        <dsp:cNvSpPr/>
      </dsp:nvSpPr>
      <dsp:spPr>
        <a:xfrm>
          <a:off x="5720971" y="3902938"/>
          <a:ext cx="6487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C2750-3E58-4A08-B45C-FBE32F0E1A9E}">
      <dsp:nvSpPr>
        <dsp:cNvPr id="0" name=""/>
        <dsp:cNvSpPr/>
      </dsp:nvSpPr>
      <dsp:spPr>
        <a:xfrm>
          <a:off x="5818480" y="3902938"/>
          <a:ext cx="6487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46463-360A-4A9E-AF33-7E910A3CE16E}">
      <dsp:nvSpPr>
        <dsp:cNvPr id="0" name=""/>
        <dsp:cNvSpPr/>
      </dsp:nvSpPr>
      <dsp:spPr>
        <a:xfrm>
          <a:off x="5883360" y="3795475"/>
          <a:ext cx="89648" cy="28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883360" y="3795475"/>
        <a:ext cx="89648" cy="280136"/>
      </dsp:txXfrm>
    </dsp:sp>
    <dsp:sp modelId="{2D0D1797-C345-41ED-8450-7833343E72EA}">
      <dsp:nvSpPr>
        <dsp:cNvPr id="0" name=""/>
        <dsp:cNvSpPr/>
      </dsp:nvSpPr>
      <dsp:spPr>
        <a:xfrm>
          <a:off x="5973008" y="3976299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F04EF-1245-45F7-9BBF-D93DBF096E0F}">
      <dsp:nvSpPr>
        <dsp:cNvPr id="0" name=""/>
        <dsp:cNvSpPr/>
      </dsp:nvSpPr>
      <dsp:spPr>
        <a:xfrm>
          <a:off x="6046127" y="3902938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6FC26-CC4A-47E2-B23C-B346B81FD710}">
      <dsp:nvSpPr>
        <dsp:cNvPr id="0" name=""/>
        <dsp:cNvSpPr/>
      </dsp:nvSpPr>
      <dsp:spPr>
        <a:xfrm>
          <a:off x="6119246" y="3829577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510B3-F5B2-4D85-A9E5-32BFE574B759}">
      <dsp:nvSpPr>
        <dsp:cNvPr id="0" name=""/>
        <dsp:cNvSpPr/>
      </dsp:nvSpPr>
      <dsp:spPr>
        <a:xfrm>
          <a:off x="6184114" y="3795475"/>
          <a:ext cx="89648" cy="28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4114" y="3795475"/>
        <a:ext cx="89648" cy="280136"/>
      </dsp:txXfrm>
    </dsp:sp>
    <dsp:sp modelId="{9D6CE11B-4A16-4F3C-8544-3CD59A3C5215}">
      <dsp:nvSpPr>
        <dsp:cNvPr id="0" name=""/>
        <dsp:cNvSpPr/>
      </dsp:nvSpPr>
      <dsp:spPr>
        <a:xfrm>
          <a:off x="6273763" y="3854031"/>
          <a:ext cx="6487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335C-1DAC-4237-AB58-14571EDC2E9B}">
      <dsp:nvSpPr>
        <dsp:cNvPr id="0" name=""/>
        <dsp:cNvSpPr/>
      </dsp:nvSpPr>
      <dsp:spPr>
        <a:xfrm>
          <a:off x="6371272" y="3854031"/>
          <a:ext cx="6487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A4CD2-6D42-4D06-B894-82B2800454E7}">
      <dsp:nvSpPr>
        <dsp:cNvPr id="0" name=""/>
        <dsp:cNvSpPr/>
      </dsp:nvSpPr>
      <dsp:spPr>
        <a:xfrm>
          <a:off x="6273763" y="3951845"/>
          <a:ext cx="6487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64C11-8750-43AB-A8A4-467DEEE5E29B}">
      <dsp:nvSpPr>
        <dsp:cNvPr id="0" name=""/>
        <dsp:cNvSpPr/>
      </dsp:nvSpPr>
      <dsp:spPr>
        <a:xfrm>
          <a:off x="6371272" y="3951845"/>
          <a:ext cx="64879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3786B-C981-426A-AE2B-6A395FF1E1AC}">
      <dsp:nvSpPr>
        <dsp:cNvPr id="0" name=""/>
        <dsp:cNvSpPr/>
      </dsp:nvSpPr>
      <dsp:spPr>
        <a:xfrm>
          <a:off x="6436151" y="3795475"/>
          <a:ext cx="89648" cy="28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436151" y="3795475"/>
        <a:ext cx="89648" cy="280136"/>
      </dsp:txXfrm>
    </dsp:sp>
    <dsp:sp modelId="{CFE7C975-80C7-4355-A983-7A715964D90B}">
      <dsp:nvSpPr>
        <dsp:cNvPr id="0" name=""/>
        <dsp:cNvSpPr/>
      </dsp:nvSpPr>
      <dsp:spPr>
        <a:xfrm>
          <a:off x="6525800" y="3976299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A571F-4916-4A7F-A52C-BACD577CEEFA}">
      <dsp:nvSpPr>
        <dsp:cNvPr id="0" name=""/>
        <dsp:cNvSpPr/>
      </dsp:nvSpPr>
      <dsp:spPr>
        <a:xfrm>
          <a:off x="6598919" y="3902938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1131B-B46C-4BDA-8C2F-D989F537860C}">
      <dsp:nvSpPr>
        <dsp:cNvPr id="0" name=""/>
        <dsp:cNvSpPr/>
      </dsp:nvSpPr>
      <dsp:spPr>
        <a:xfrm>
          <a:off x="6672038" y="3829577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86610-D5E6-431B-B9C7-B45A34736D35}">
      <dsp:nvSpPr>
        <dsp:cNvPr id="0" name=""/>
        <dsp:cNvSpPr/>
      </dsp:nvSpPr>
      <dsp:spPr>
        <a:xfrm>
          <a:off x="6525800" y="3829577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76063-8B4D-4D0D-9B0D-B5F69B3CAC00}">
      <dsp:nvSpPr>
        <dsp:cNvPr id="0" name=""/>
        <dsp:cNvSpPr/>
      </dsp:nvSpPr>
      <dsp:spPr>
        <a:xfrm>
          <a:off x="6672038" y="3976299"/>
          <a:ext cx="64867" cy="65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2E688-EDFF-4C1F-846E-3655D43AB9C9}">
      <dsp:nvSpPr>
        <dsp:cNvPr id="0" name=""/>
        <dsp:cNvSpPr/>
      </dsp:nvSpPr>
      <dsp:spPr>
        <a:xfrm>
          <a:off x="6736905" y="3795475"/>
          <a:ext cx="89648" cy="28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36905" y="3795475"/>
        <a:ext cx="89648" cy="280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RESUCITA PERÚ AHORA</a:t>
            </a:r>
            <a:br>
              <a:rPr lang="es-PE" dirty="0" smtClean="0"/>
            </a:br>
            <a:r>
              <a:rPr lang="es-PE" sz="4000" dirty="0" smtClean="0"/>
              <a:t>Lambayeque</a:t>
            </a:r>
            <a:endParaRPr lang="es-PE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738051"/>
          </a:xfrm>
        </p:spPr>
        <p:txBody>
          <a:bodyPr>
            <a:normAutofit/>
          </a:bodyPr>
          <a:lstStyle/>
          <a:p>
            <a:r>
              <a:rPr lang="es-PE" sz="2400" dirty="0" smtClean="0">
                <a:solidFill>
                  <a:schemeClr val="tx1"/>
                </a:solidFill>
              </a:rPr>
              <a:t>Experiencia en la diócesis de </a:t>
            </a:r>
            <a:r>
              <a:rPr lang="es-PE" sz="2400" dirty="0" err="1" smtClean="0">
                <a:solidFill>
                  <a:schemeClr val="tx1"/>
                </a:solidFill>
              </a:rPr>
              <a:t>chiclayo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987629" y="5630091"/>
            <a:ext cx="8689976" cy="744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1400" b="1" dirty="0" smtClean="0">
                <a:solidFill>
                  <a:schemeClr val="tx1"/>
                </a:solidFill>
              </a:rPr>
              <a:t>CÉSAR PISCOYA CHAFLOQUE</a:t>
            </a:r>
          </a:p>
          <a:p>
            <a:pPr algn="r"/>
            <a:r>
              <a:rPr lang="es-PE" sz="1400" b="1" dirty="0" smtClean="0">
                <a:solidFill>
                  <a:schemeClr val="tx1"/>
                </a:solidFill>
              </a:rPr>
              <a:t>Secretario ejecutivo de vicaria pastoral </a:t>
            </a:r>
            <a:endParaRPr lang="es-P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5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Propósito y objetivo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Buenas tardes, hermanos y hermanas, el 23 de agosto se cumplen 10 meses desde aquella primera vez que 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Mons. Roberto, 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presentó la propuesta pastoral: “Resucita Perú Ahora” (RPA) en </a:t>
            </a:r>
            <a:r>
              <a:rPr lang="en-US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diócesis</a:t>
            </a:r>
            <a:r>
              <a:rPr lang="en-US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7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hiclayo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Una propuesta lograda, “desde la amplia alianza social que surge de las comunidades de fe, la ciencia y las experiencias de solidaridad en el </a:t>
            </a:r>
            <a:r>
              <a:rPr lang="es-PE" sz="17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erú”- con el fin de </a:t>
            </a:r>
            <a:r>
              <a:rPr lang="es-PE" sz="17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juntar voluntades para enfrentar con eficacia, prontitud y diálogo el COVID-19 y otras pandemias sociales; con la perspectiva del desarrollo humano, integral, solidario y sostenible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Orientados, por este propósito, se asumió como objetivo “</a:t>
            </a:r>
            <a:r>
              <a:rPr lang="es-PE" sz="1700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buscar la articulación social como un signo de vida y esperanza, para hacer frente a la pandemia; motivando a la acción solidaria y el compromiso de dar una respuesta orgánica a la situación que viven hoy nuestros hermanos y hermanas</a:t>
            </a:r>
            <a:r>
              <a:rPr lang="es-PE" sz="1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509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5963"/>
          </a:xfrm>
        </p:spPr>
        <p:txBody>
          <a:bodyPr/>
          <a:lstStyle/>
          <a:p>
            <a:r>
              <a:rPr lang="es-PE" dirty="0" smtClean="0"/>
              <a:t>Signos de esperanza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85110"/>
            <a:ext cx="10363826" cy="4106090"/>
          </a:xfrm>
        </p:spPr>
        <p:txBody>
          <a:bodyPr>
            <a:normAutofit fontScale="92500" lnSpcReduction="20000"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PE" sz="1600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“Micro-redes solidarias”</a:t>
            </a:r>
            <a:r>
              <a:rPr lang="es-PE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 objetivo es la promoción de la solidaridad en la sociedad civil a todo nivel. Todo con el fin de asistir y ser solidarios con compañeros, amigos, familiares y/o trabajadores de la empresa (recordando “denles ustedes de comer”), estas micro-redes solidarias están al servicio del más necesitado (</a:t>
            </a:r>
            <a:r>
              <a:rPr lang="es-E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“aguadito con fe</a:t>
            </a:r>
            <a:r>
              <a:rPr lang="es-E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PE" sz="1800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Espacios de escucha</a:t>
            </a:r>
            <a:r>
              <a:rPr lang="es-P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Cómo pastoral de la escucha, ante la situación emocional y afectiva que viven muchas personas y familias.</a:t>
            </a:r>
          </a:p>
          <a:p>
            <a:pPr marL="0" indent="0">
              <a:buNone/>
            </a:pPr>
            <a:r>
              <a:rPr lang="es-ES" sz="1800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800" b="1" i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rganización y participación ciudadana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Algunas parroquias acompañaron y animaron a las autoridades civiles correspondientes, hacerse </a:t>
            </a: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cargo de 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los desafíos generada </a:t>
            </a: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pandemia; </a:t>
            </a: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asumiendo su responsabilidad ciudadana y 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cristiana y acompañando las diversas iniciativas.</a:t>
            </a:r>
            <a:endParaRPr lang="es-E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Difundir </a:t>
            </a:r>
            <a:r>
              <a:rPr lang="es-ES" sz="1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las experiencias y buenas prácticas </a:t>
            </a: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como una forma de animar la esperanza y ayudar en la concientización corresponsable, sanitaria y laboral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1800" b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 solidaridad desde la </a:t>
            </a:r>
            <a:r>
              <a:rPr lang="es-ES" sz="1800" b="1" u="sng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Partnerschaft</a:t>
            </a:r>
            <a:r>
              <a:rPr lang="es-ES" sz="1800" b="1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Respondiendo a cada realidad y necesidad, se ayudó mucho en este tiempo de pandemia, las parroquias de: Pacora, </a:t>
            </a:r>
            <a:r>
              <a:rPr lang="es-ES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Motupe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Túcume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Morrope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Batán Grande</a:t>
            </a: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ES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llimo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</a:t>
            </a:r>
            <a:r>
              <a:rPr lang="es-E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ayudaron con axiómetros, balones de oxígenos, mascarillas, “bolsitas de la esperanza”, </a:t>
            </a:r>
            <a:endParaRPr lang="es-PE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3657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4340"/>
          </a:xfrm>
        </p:spPr>
        <p:txBody>
          <a:bodyPr/>
          <a:lstStyle/>
          <a:p>
            <a:r>
              <a:rPr lang="es-PE" dirty="0" smtClean="0"/>
              <a:t>ALIANZAS Para los más pobres y vulnerables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32858"/>
            <a:ext cx="10363826" cy="415834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PE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Consultorio de atención medica:  medicina general y  ginecología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. se irá ampliando el servicio según la gestión que se realice para lograr atención médica especializada . </a:t>
            </a:r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 contará también con el apoyo de la GIZ para la contratación de un personal médico permanente.</a:t>
            </a:r>
            <a:r>
              <a:rPr lang="en-US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 alianza con CRUZ ROJA para realizar jornadas médicas descentralizadas .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escucha  : atención sicológica. </a:t>
            </a:r>
            <a:r>
              <a:rPr lang="es-PE" sz="16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 alianza con NIC MAISH una asociación de sicólogos que brindarán el servicio profesional y tendrán el apoyo de la GIZ 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PE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aboratorio de análisis clínicos. 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 alianza con el colegio de biólogos , quienes se comprometen con el personal para realizar la labor de los análisis clínicos y muestras de </a:t>
            </a:r>
            <a:r>
              <a:rPr lang="es-PE" sz="1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papanicolaou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3 veces a la semana. 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1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ecepción de medicamentos y donaciones para atención a pacientes.</a:t>
            </a:r>
            <a:r>
              <a:rPr lang="es-PE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Donaciones que se reciben del voluntariado del hospital la Mercedes.</a:t>
            </a:r>
            <a:endParaRPr lang="en-US" sz="1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8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58032"/>
          </a:xfrm>
        </p:spPr>
        <p:txBody>
          <a:bodyPr/>
          <a:lstStyle/>
          <a:p>
            <a:r>
              <a:rPr lang="es-PE" dirty="0" smtClean="0"/>
              <a:t>Corresponsabilidad y sinergia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76550"/>
            <a:ext cx="10363826" cy="401464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PE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Hoy al encontrarnos en el marco de este proyecto RPA-Lambayeque y animados por </a:t>
            </a:r>
            <a:r>
              <a:rPr lang="es-PE" sz="2900" cap="none" dirty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es-PE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ustedes, en estos últimos meses y de las instituciones que acompañan, en este tiempo de pandemia; </a:t>
            </a:r>
            <a:r>
              <a:rPr lang="es-PE" sz="29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odemos compartir, desde la experiencia, que el mayor signo de esperanza en Chiclayo y de seguro en otras jurisdicciones ha sido y es la promoción de la articulación conjunta, la sinergia, el acompañamiento, la solidaridad y por sobre todos la corresponsabilidad, como expresión de la comunión eclesial que se vive entre todos.</a:t>
            </a:r>
          </a:p>
          <a:p>
            <a:pPr algn="just"/>
            <a:r>
              <a:rPr lang="es-PE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Por ello, ante un pueblo disperso y fragmentado, debilitado por la enfermedad y la muerte, pero también por las profundas desigualdades, la pobreza y la corrupción; como Iglesia</a:t>
            </a:r>
            <a:r>
              <a:rPr lang="es-PE" sz="29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 viene asumiendo </a:t>
            </a:r>
            <a:r>
              <a:rPr lang="es-PE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la misión de </a:t>
            </a:r>
            <a:r>
              <a:rPr lang="es-PE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ser signo de esperanza </a:t>
            </a:r>
            <a:r>
              <a:rPr lang="es-PE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para tantos hombres y mujeres, familias y comunidades necesitadas de una ayuda alimentaria o de salud.</a:t>
            </a:r>
          </a:p>
          <a:p>
            <a:pPr algn="just"/>
            <a:r>
              <a:rPr lang="es-PE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 podemos dejar de agradecer a los hermanos y hermanas, parroquias, Movilidad Humana, Caritas, </a:t>
            </a:r>
            <a:r>
              <a:rPr lang="es-PE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partnerschaft</a:t>
            </a:r>
            <a:r>
              <a:rPr lang="es-PE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y otras tanta instituciones que hace posible estos gestos y signos de esperanza.</a:t>
            </a:r>
            <a:endParaRPr lang="es-PE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9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7586"/>
          </a:xfrm>
        </p:spPr>
        <p:txBody>
          <a:bodyPr>
            <a:normAutofit/>
          </a:bodyPr>
          <a:lstStyle/>
          <a:p>
            <a:r>
              <a:rPr lang="es-PE" sz="2000" dirty="0" smtClean="0"/>
              <a:t>“Sus rostros nos transforman”</a:t>
            </a:r>
            <a:endParaRPr lang="es-PE" sz="2000" dirty="0"/>
          </a:p>
        </p:txBody>
      </p:sp>
      <p:graphicFrame>
        <p:nvGraphicFramePr>
          <p:cNvPr id="15" name="Marcador de contenido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6723934"/>
              </p:ext>
            </p:extLst>
          </p:nvPr>
        </p:nvGraphicFramePr>
        <p:xfrm>
          <a:off x="534952" y="1711234"/>
          <a:ext cx="7590145" cy="407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1711234"/>
            <a:ext cx="2717074" cy="203780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3749040"/>
            <a:ext cx="2717074" cy="17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865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526</TotalTime>
  <Words>610</Words>
  <Application>Microsoft Office PowerPoint</Application>
  <PresentationFormat>Panorámica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RESUCITA PERÚ AHORA Lambayeque</vt:lpstr>
      <vt:lpstr>Propósito y objetivo</vt:lpstr>
      <vt:lpstr>Signos de esperanza </vt:lpstr>
      <vt:lpstr>ALIANZAS Para los más pobres y vulnerables</vt:lpstr>
      <vt:lpstr>Corresponsabilidad y sinergia </vt:lpstr>
      <vt:lpstr>“Sus rostros nos transforman”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RESUCITA PERÚ AHORA Lambayeque</dc:title>
  <dc:creator>Cesar</dc:creator>
  <cp:lastModifiedBy>Cesar</cp:lastModifiedBy>
  <cp:revision>22</cp:revision>
  <dcterms:created xsi:type="dcterms:W3CDTF">2021-08-16T17:07:56Z</dcterms:created>
  <dcterms:modified xsi:type="dcterms:W3CDTF">2021-08-17T18:17:09Z</dcterms:modified>
</cp:coreProperties>
</file>