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EF468-58E8-4055-8B41-00E5E7710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Resucita Perú Ahora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D9483C-3B5E-48FC-AD30-369531F2E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sz="2800" dirty="0"/>
              <a:t>en el Marco del 35 Aniversario de la Partnerschaft</a:t>
            </a:r>
          </a:p>
        </p:txBody>
      </p:sp>
    </p:spTree>
    <p:extLst>
      <p:ext uri="{BB962C8B-B14F-4D97-AF65-F5344CB8AC3E}">
        <p14:creationId xmlns:p14="http://schemas.microsoft.com/office/powerpoint/2010/main" val="16918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F6142-C80E-4AC1-987E-0631B709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I. Antecedentes: El Compromiso de la Partnerschaft con el Perú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6E1B3-E7DE-4B29-BA06-2D45E2F54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E" dirty="0"/>
              <a:t>Lucha contra la pobreza: comedores, guarderías, colegios…</a:t>
            </a:r>
          </a:p>
          <a:p>
            <a:r>
              <a:rPr lang="es-PE" dirty="0"/>
              <a:t>Compromiso por el cuidado de la creación (desde el 2010 con Pedro Barreto)</a:t>
            </a:r>
          </a:p>
          <a:p>
            <a:r>
              <a:rPr lang="es-PE" dirty="0"/>
              <a:t>Lucha contra la pandemia del </a:t>
            </a:r>
            <a:r>
              <a:rPr lang="es-PE" dirty="0" err="1"/>
              <a:t>Covid</a:t>
            </a:r>
            <a:r>
              <a:rPr lang="es-PE" dirty="0"/>
              <a:t> 19</a:t>
            </a:r>
          </a:p>
        </p:txBody>
      </p:sp>
      <p:pic>
        <p:nvPicPr>
          <p:cNvPr id="7" name="Marcador de contenido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35A9967-D593-4FB5-87D2-D316870E5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405179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87866-D6D3-4EE9-8BEF-321E6D18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RPA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2983F-89F4-4D2C-AA1F-C27D28AB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338470"/>
            <a:ext cx="4645152" cy="4121003"/>
          </a:xfrm>
        </p:spPr>
        <p:txBody>
          <a:bodyPr>
            <a:noAutofit/>
          </a:bodyPr>
          <a:lstStyle/>
          <a:p>
            <a:pPr algn="just"/>
            <a:r>
              <a:rPr lang="es-PE" sz="1800" b="0" i="0" u="none" strike="noStrike" baseline="0" dirty="0">
                <a:solidFill>
                  <a:srgbClr val="000000"/>
                </a:solidFill>
                <a:latin typeface="Exo 2"/>
              </a:rPr>
              <a:t>Desde la amplia alianza social que surge de las comunidades de fe, las ciencias, las organizaciones sociales locales y las experiencias de solidaridad en el Perú, la iniciativa pastoral </a:t>
            </a:r>
            <a:r>
              <a:rPr lang="es-PE" sz="1800" b="1" i="0" u="none" strike="noStrike" baseline="0" dirty="0">
                <a:solidFill>
                  <a:srgbClr val="000000"/>
                </a:solidFill>
                <a:latin typeface="Exo 2"/>
              </a:rPr>
              <a:t>Resucita Perú Ahora 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Exo 2"/>
              </a:rPr>
              <a:t>tiene por objetivo juntar voluntades para enfrentar el COVID-19 y otras pandemias sociales. </a:t>
            </a:r>
          </a:p>
          <a:p>
            <a:pPr algn="just"/>
            <a:r>
              <a:rPr lang="es-PE" sz="1800" b="0" i="0" u="none" strike="noStrike" baseline="0" dirty="0">
                <a:solidFill>
                  <a:srgbClr val="000000"/>
                </a:solidFill>
                <a:latin typeface="Exo 2"/>
              </a:rPr>
              <a:t>Se propone promover y fortalecer la salud integral de la población y hacer acción solidaria para superar las pandemias sociales que surgen de la desigualdad con una amplia participación ciudadana y en diálogo con las autoridades del Estado.</a:t>
            </a:r>
            <a:endParaRPr lang="es-PE" sz="1800" dirty="0"/>
          </a:p>
        </p:txBody>
      </p:sp>
      <p:pic>
        <p:nvPicPr>
          <p:cNvPr id="6" name="Marcador de contenido 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39CDAA3-05DD-42A1-BF67-E4F107E57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995735"/>
            <a:ext cx="4645025" cy="1485655"/>
          </a:xfrm>
        </p:spPr>
      </p:pic>
    </p:spTree>
    <p:extLst>
      <p:ext uri="{BB962C8B-B14F-4D97-AF65-F5344CB8AC3E}">
        <p14:creationId xmlns:p14="http://schemas.microsoft.com/office/powerpoint/2010/main" val="28617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9C3E5-7A7F-4589-ABA0-9CE9D912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RPA integra “Denles Ustedes de Comer” y “Respira Perú” y se organiza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EB153-7B77-4A36-8B11-074428394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/>
              <a:t>Comisión de Salud Integral (Universidad Católica y Cayetano Heredia)</a:t>
            </a:r>
          </a:p>
          <a:p>
            <a:r>
              <a:rPr lang="es-PE" dirty="0"/>
              <a:t>Comisión de Política (Alan Wagner)</a:t>
            </a:r>
          </a:p>
          <a:p>
            <a:r>
              <a:rPr lang="es-PE" dirty="0"/>
              <a:t>Comisión de Comunicación </a:t>
            </a:r>
          </a:p>
          <a:p>
            <a:r>
              <a:rPr lang="es-PE" dirty="0"/>
              <a:t>Comisión de la Sociedad Civil y Organizaciones Populares</a:t>
            </a:r>
          </a:p>
          <a:p>
            <a:r>
              <a:rPr lang="es-PE" dirty="0"/>
              <a:t>Comisión de Espiritualidad y Comunidades de Fe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96F43A-171B-44C9-AB6E-8D737B345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b="1" u="sng" dirty="0"/>
              <a:t>Acciones:</a:t>
            </a:r>
          </a:p>
          <a:p>
            <a:pPr marL="0" indent="0">
              <a:buNone/>
            </a:pPr>
            <a:r>
              <a:rPr lang="es-PE" dirty="0"/>
              <a:t>Articulación con la PCM y Ministerios</a:t>
            </a:r>
          </a:p>
          <a:p>
            <a:pPr marL="0" indent="0">
              <a:buNone/>
            </a:pPr>
            <a:r>
              <a:rPr lang="es-PE" dirty="0"/>
              <a:t>Mensajes de Prevención</a:t>
            </a:r>
          </a:p>
          <a:p>
            <a:pPr marL="0" indent="0">
              <a:buNone/>
            </a:pPr>
            <a:r>
              <a:rPr lang="es-PE" dirty="0" err="1"/>
              <a:t>Webinars</a:t>
            </a:r>
            <a:r>
              <a:rPr lang="es-PE" dirty="0"/>
              <a:t> (Salud y Salud Mental)</a:t>
            </a:r>
          </a:p>
          <a:p>
            <a:pPr marL="0" indent="0">
              <a:buNone/>
            </a:pPr>
            <a:r>
              <a:rPr lang="es-PE" dirty="0"/>
              <a:t>Plantas de oxigeno</a:t>
            </a:r>
          </a:p>
          <a:p>
            <a:pPr marL="0" indent="0">
              <a:buNone/>
            </a:pPr>
            <a:r>
              <a:rPr lang="es-PE" dirty="0"/>
              <a:t>Propuesta: Gobernanza Colaborativa en los territorios</a:t>
            </a:r>
          </a:p>
        </p:txBody>
      </p:sp>
    </p:spTree>
    <p:extLst>
      <p:ext uri="{BB962C8B-B14F-4D97-AF65-F5344CB8AC3E}">
        <p14:creationId xmlns:p14="http://schemas.microsoft.com/office/powerpoint/2010/main" val="232027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CA29F-2D67-4ACF-A81C-DD61219E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La Partnerschaft lleva RPA al territorio de sus Parroquias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781C-9338-49A2-8ABE-57E6ED5E7F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Mensajes de Prevención e información locales y confiables: Radio, redes sociales</a:t>
            </a:r>
          </a:p>
          <a:p>
            <a:r>
              <a:rPr lang="es-PE" dirty="0"/>
              <a:t>Seguridad alimentaria</a:t>
            </a:r>
          </a:p>
          <a:p>
            <a:r>
              <a:rPr lang="es-PE" dirty="0"/>
              <a:t>Lucha por el oxigeno</a:t>
            </a:r>
          </a:p>
          <a:p>
            <a:r>
              <a:rPr lang="es-PE" dirty="0"/>
              <a:t>Salud Mental de la población: con educación</a:t>
            </a:r>
          </a:p>
          <a:p>
            <a:r>
              <a:rPr lang="es-PE" dirty="0"/>
              <a:t>Articulación con las autoridades y la sociedad organizada</a:t>
            </a:r>
          </a:p>
          <a:p>
            <a:r>
              <a:rPr lang="es-PE" dirty="0"/>
              <a:t>Voluntarios locales</a:t>
            </a:r>
          </a:p>
        </p:txBody>
      </p:sp>
      <p:pic>
        <p:nvPicPr>
          <p:cNvPr id="6" name="Marcador de contenido 5" descr="Un grupo de personas alrededor de una camioneta&#10;&#10;Descripción generada automáticamente con confianza media">
            <a:extLst>
              <a:ext uri="{FF2B5EF4-FFF2-40B4-BE49-F238E27FC236}">
                <a16:creationId xmlns:a16="http://schemas.microsoft.com/office/drawing/2014/main" id="{E440BA4C-BA83-44D4-ACDA-17AAF013D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185216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BE8D6-3338-4C38-BB17-C952A352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Una Partnerschaft entre  autoridades y la sociedad Civil: formar alianzas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B9F45-9AC7-442F-A261-9A3C0452EA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b="1" dirty="0"/>
              <a:t>Parroquia (grupos y comunidades)</a:t>
            </a:r>
          </a:p>
          <a:p>
            <a:r>
              <a:rPr lang="es-PE" b="1" dirty="0"/>
              <a:t>Municipio</a:t>
            </a:r>
          </a:p>
          <a:p>
            <a:r>
              <a:rPr lang="es-PE" b="1" dirty="0"/>
              <a:t>Posta Medica</a:t>
            </a:r>
          </a:p>
          <a:p>
            <a:r>
              <a:rPr lang="es-PE" b="1" dirty="0"/>
              <a:t>Comunidades Campesinas o comités de barrios</a:t>
            </a:r>
          </a:p>
          <a:p>
            <a:r>
              <a:rPr lang="es-PE" b="1" dirty="0"/>
              <a:t>Comités </a:t>
            </a:r>
            <a:r>
              <a:rPr lang="es-PE" b="1" dirty="0" err="1"/>
              <a:t>anticovid</a:t>
            </a:r>
            <a:endParaRPr lang="es-PE" b="1" dirty="0"/>
          </a:p>
          <a:p>
            <a:r>
              <a:rPr lang="es-PE" b="1" dirty="0"/>
              <a:t>Ollas comunes, Vaso de leche…</a:t>
            </a:r>
          </a:p>
        </p:txBody>
      </p:sp>
      <p:pic>
        <p:nvPicPr>
          <p:cNvPr id="6" name="Marcador de contenido 5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5DEC47B9-0F9A-4D65-973E-3068476B5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453923"/>
            <a:ext cx="4645025" cy="2569279"/>
          </a:xfrm>
        </p:spPr>
      </p:pic>
    </p:spTree>
    <p:extLst>
      <p:ext uri="{BB962C8B-B14F-4D97-AF65-F5344CB8AC3E}">
        <p14:creationId xmlns:p14="http://schemas.microsoft.com/office/powerpoint/2010/main" val="209412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F0002-2BB5-4D43-A5F7-92A88669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Ideas para la Acción: </a:t>
            </a:r>
            <a:r>
              <a:rPr lang="es-PE" sz="2400" dirty="0"/>
              <a:t>elaboren su Proyecto parroquial en una de las 7 Áreas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EFCB6-D21F-47AD-8B6A-1F6BEE0A7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s-PE" dirty="0"/>
              <a:t>Atención a los enfermos (en casa y en centros de aislamiento u oxigenación)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Vacunación (brigadas)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Alimentación I: pobres y cuarentena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Alimentación II: Mercados de productores, biohuertos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Vigilancia (no a la corrupción)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Comunicación: Prevención y noticias confiables</a:t>
            </a:r>
          </a:p>
          <a:p>
            <a:pPr marL="457200" indent="-457200">
              <a:buFont typeface="+mj-lt"/>
              <a:buAutoNum type="arabicParenR"/>
            </a:pPr>
            <a:r>
              <a:rPr lang="es-PE" dirty="0"/>
              <a:t>Articular RPA a nivel diocesano </a:t>
            </a:r>
          </a:p>
          <a:p>
            <a:pPr marL="457200" indent="-457200">
              <a:buFont typeface="+mj-lt"/>
              <a:buAutoNum type="arabicParenR"/>
            </a:pPr>
            <a:endParaRPr lang="es-PE" dirty="0"/>
          </a:p>
        </p:txBody>
      </p:sp>
      <p:pic>
        <p:nvPicPr>
          <p:cNvPr id="6" name="Marcador de contenido 5" descr="Un grupo de personas junto a una botella de vino&#10;&#10;Descripción generada automáticamente con confianza media">
            <a:extLst>
              <a:ext uri="{FF2B5EF4-FFF2-40B4-BE49-F238E27FC236}">
                <a16:creationId xmlns:a16="http://schemas.microsoft.com/office/drawing/2014/main" id="{1481CF17-B1C8-4206-B37E-FF1733763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239821106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57</TotalTime>
  <Words>373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Exo 2</vt:lpstr>
      <vt:lpstr>Gill Sans MT</vt:lpstr>
      <vt:lpstr>Galería</vt:lpstr>
      <vt:lpstr>Resucita Perú Ahora</vt:lpstr>
      <vt:lpstr>I. Antecedentes: El Compromiso de la Partnerschaft con el Perú</vt:lpstr>
      <vt:lpstr>RPA</vt:lpstr>
      <vt:lpstr>RPA integra “Denles Ustedes de Comer” y “Respira Perú” y se organiza</vt:lpstr>
      <vt:lpstr>La Partnerschaft lleva RPA al territorio de sus Parroquias</vt:lpstr>
      <vt:lpstr>Una Partnerschaft entre  autoridades y la sociedad Civil: formar alianzas</vt:lpstr>
      <vt:lpstr>Ideas para la Acción: elaboren su Proyecto parroquial en una de las 7 Áreas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Resucita Perú Ahora</dc:title>
  <dc:creator>Reinhold Nann</dc:creator>
  <cp:lastModifiedBy>Reinhold Nann</cp:lastModifiedBy>
  <cp:revision>7</cp:revision>
  <dcterms:created xsi:type="dcterms:W3CDTF">2021-03-03T16:26:10Z</dcterms:created>
  <dcterms:modified xsi:type="dcterms:W3CDTF">2021-03-03T17:23:43Z</dcterms:modified>
</cp:coreProperties>
</file>