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2" r:id="rId3"/>
    <p:sldId id="264" r:id="rId4"/>
    <p:sldId id="278" r:id="rId5"/>
    <p:sldId id="263" r:id="rId6"/>
    <p:sldId id="265" r:id="rId7"/>
    <p:sldId id="266" r:id="rId8"/>
    <p:sldId id="267" r:id="rId9"/>
    <p:sldId id="268" r:id="rId10"/>
    <p:sldId id="258" r:id="rId11"/>
    <p:sldId id="270" r:id="rId12"/>
    <p:sldId id="271" r:id="rId13"/>
    <p:sldId id="272" r:id="rId14"/>
    <p:sldId id="273" r:id="rId15"/>
    <p:sldId id="259" r:id="rId16"/>
    <p:sldId id="260" r:id="rId17"/>
    <p:sldId id="277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C76"/>
    <a:srgbClr val="F80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>
        <p:scale>
          <a:sx n="89" d="100"/>
          <a:sy n="89" d="100"/>
        </p:scale>
        <p:origin x="13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0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6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8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b="1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RESUCITA PERÚ AHORA </a:t>
            </a:r>
            <a:endParaRPr lang="en-US" b="1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727469" y="4455621"/>
            <a:ext cx="5430982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cap="none" spc="0" dirty="0" smtClean="0">
                <a:ln/>
                <a:solidFill>
                  <a:srgbClr val="FF0000"/>
                </a:solidFill>
              </a:rPr>
              <a:t>2do encuentro virtual región centro</a:t>
            </a:r>
            <a:endParaRPr lang="en-US" b="1" cap="none" spc="0" dirty="0">
              <a:ln/>
              <a:solidFill>
                <a:srgbClr val="FF0000"/>
              </a:solidFill>
            </a:endParaRPr>
          </a:p>
        </p:txBody>
      </p:sp>
      <p:pic>
        <p:nvPicPr>
          <p:cNvPr id="8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10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726" y="296047"/>
            <a:ext cx="10058400" cy="1450757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KITS ANTI COVID</a:t>
            </a:r>
            <a:endParaRPr lang="en-US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46992"/>
            <a:ext cx="1116000" cy="1296000"/>
          </a:xfrm>
          <a:prstGeom prst="rect">
            <a:avLst/>
          </a:prstGeom>
          <a:ln/>
        </p:spPr>
      </p:pic>
      <p:pic>
        <p:nvPicPr>
          <p:cNvPr id="8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1" y="1898487"/>
            <a:ext cx="5400000" cy="3037500"/>
          </a:xfrm>
          <a:prstGeom prst="rect">
            <a:avLst/>
          </a:prstGeom>
        </p:spPr>
      </p:pic>
      <p:pic>
        <p:nvPicPr>
          <p:cNvPr id="11" name="Marcador de contenido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6" y="3175600"/>
            <a:ext cx="5400000" cy="3037500"/>
          </a:xfrm>
        </p:spPr>
      </p:pic>
    </p:spTree>
    <p:extLst>
      <p:ext uri="{BB962C8B-B14F-4D97-AF65-F5344CB8AC3E}">
        <p14:creationId xmlns:p14="http://schemas.microsoft.com/office/powerpoint/2010/main" val="372105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80" y="2831594"/>
            <a:ext cx="5400000" cy="30375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2" y="1898487"/>
            <a:ext cx="5400000" cy="30375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11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48" y="2883607"/>
            <a:ext cx="5400000" cy="30375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" y="1898487"/>
            <a:ext cx="5400000" cy="30375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4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2" y="223170"/>
            <a:ext cx="10880000" cy="612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2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632" y="512414"/>
            <a:ext cx="10058400" cy="1450757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IMPLEMENTACIÓN OLLA COMÚN </a:t>
            </a:r>
            <a:endParaRPr lang="en-US" dirty="0">
              <a:solidFill>
                <a:srgbClr val="FF0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66147"/>
            <a:ext cx="1984017" cy="344216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dirty="0" smtClean="0">
                <a:ln/>
                <a:solidFill>
                  <a:schemeClr val="accent4"/>
                </a:solidFill>
              </a:rPr>
              <a:t>APATA -  JAUJA 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" y="1447244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2" y="2366682"/>
            <a:ext cx="5420326" cy="36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2366682"/>
            <a:ext cx="5400000" cy="35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27" y="1838578"/>
            <a:ext cx="6504391" cy="432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EL TAMBO 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EL TAMBO 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29" y="1846263"/>
            <a:ext cx="6054268" cy="4022725"/>
          </a:xfrm>
        </p:spPr>
      </p:pic>
    </p:spTree>
    <p:extLst>
      <p:ext uri="{BB962C8B-B14F-4D97-AF65-F5344CB8AC3E}">
        <p14:creationId xmlns:p14="http://schemas.microsoft.com/office/powerpoint/2010/main" val="28543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PUCARÁ 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29" y="1846263"/>
            <a:ext cx="6054268" cy="4022725"/>
          </a:xfrm>
        </p:spPr>
      </p:pic>
    </p:spTree>
    <p:extLst>
      <p:ext uri="{BB962C8B-B14F-4D97-AF65-F5344CB8AC3E}">
        <p14:creationId xmlns:p14="http://schemas.microsoft.com/office/powerpoint/2010/main" val="30557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ANDAMARCA-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7" y="2386088"/>
            <a:ext cx="5418060" cy="3600000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6" y="2386088"/>
            <a:ext cx="541806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7" y="2488368"/>
            <a:ext cx="5401319" cy="360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09" y="1872484"/>
            <a:ext cx="5401319" cy="3600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88628" y="-15589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ENTREGA DE ALIMENTOS </a:t>
            </a:r>
            <a:endParaRPr lang="en-US" dirty="0">
              <a:solidFill>
                <a:srgbClr val="FF000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7" y="1512484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1104257" y="2188318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JAUJA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09" y="533520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6865576" y="586801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SATIPO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97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SAPALLANGA-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1946156"/>
            <a:ext cx="5418060" cy="3600000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42" y="1946156"/>
            <a:ext cx="541806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0" y="2307305"/>
            <a:ext cx="5401319" cy="360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18" y="2309241"/>
            <a:ext cx="5401319" cy="36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CHILCA-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6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CHILCA-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82" y="1846263"/>
            <a:ext cx="6035561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88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9" y="2045101"/>
            <a:ext cx="5401319" cy="360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EL TAMBO -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0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" y="1931574"/>
            <a:ext cx="5400000" cy="360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71" y="193157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" y="1953839"/>
            <a:ext cx="5400000" cy="3600000"/>
          </a:xfrm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27" y="2646189"/>
            <a:ext cx="5400000" cy="36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26" y="773476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57354" y="1407674"/>
            <a:ext cx="1984017" cy="3442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ln/>
                <a:solidFill>
                  <a:schemeClr val="accent4"/>
                </a:solidFill>
              </a:rPr>
              <a:t> HUANCAYO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40" y="1952275"/>
            <a:ext cx="5400000" cy="3600000"/>
          </a:xfrm>
        </p:spPr>
      </p:pic>
    </p:spTree>
    <p:extLst>
      <p:ext uri="{BB962C8B-B14F-4D97-AF65-F5344CB8AC3E}">
        <p14:creationId xmlns:p14="http://schemas.microsoft.com/office/powerpoint/2010/main" val="30540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257" y="125476"/>
            <a:ext cx="1116000" cy="1296000"/>
          </a:xfrm>
          <a:prstGeom prst="rect">
            <a:avLst/>
          </a:prstGeom>
          <a:ln/>
        </p:spPr>
      </p:pic>
      <p:pic>
        <p:nvPicPr>
          <p:cNvPr id="7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4" y="125476"/>
            <a:ext cx="858926" cy="1296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</TotalTime>
  <Words>47</Words>
  <Application>Microsoft Office PowerPoint</Application>
  <PresentationFormat>Panorámica</PresentationFormat>
  <Paragraphs>17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Adobe Caslon Pro</vt:lpstr>
      <vt:lpstr>Adobe Caslon Pro Bold</vt:lpstr>
      <vt:lpstr>Calibri</vt:lpstr>
      <vt:lpstr>Calibri Light</vt:lpstr>
      <vt:lpstr>Retrospección</vt:lpstr>
      <vt:lpstr>RESUCITA PERÚ AHORA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KITS ANTI COVID</vt:lpstr>
      <vt:lpstr>Presentación de PowerPoint</vt:lpstr>
      <vt:lpstr>Presentación de PowerPoint</vt:lpstr>
      <vt:lpstr>Presentación de PowerPoint</vt:lpstr>
      <vt:lpstr>Presentación de PowerPoint</vt:lpstr>
      <vt:lpstr>IMPLEMENTACIÓN OLLA COMÚN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RESUSITA PERU AHORA</dc:title>
  <dc:creator>Stefano Sperati</dc:creator>
  <cp:lastModifiedBy>Stefano Sperati</cp:lastModifiedBy>
  <cp:revision>18</cp:revision>
  <dcterms:created xsi:type="dcterms:W3CDTF">2021-07-14T15:17:23Z</dcterms:created>
  <dcterms:modified xsi:type="dcterms:W3CDTF">2021-07-14T18:41:16Z</dcterms:modified>
</cp:coreProperties>
</file>