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72" r:id="rId18"/>
    <p:sldId id="273" r:id="rId19"/>
    <p:sldId id="276" r:id="rId20"/>
    <p:sldId id="278" r:id="rId21"/>
    <p:sldId id="277" r:id="rId2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410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82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395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7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49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49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062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261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905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617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054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632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31598-443C-4688-944E-220A85F636D9}" type="datetimeFigureOut">
              <a:rPr lang="es-PE" smtClean="0"/>
              <a:t>10/06/2022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1D256-0E09-4C78-A8E3-3A6B0E8570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151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PE" sz="4800" b="1" i="1" dirty="0" smtClean="0"/>
              <a:t>Proceso de Revisión de los lineamientos de la Partnerschaft Perú-Friburgo 2022-2023</a:t>
            </a:r>
            <a:endParaRPr lang="es-PE" sz="4800" b="1" i="1" dirty="0" smtClean="0">
              <a:solidFill>
                <a:schemeClr val="tx1"/>
              </a:solidFill>
            </a:endParaRPr>
          </a:p>
        </p:txBody>
      </p:sp>
      <p:sp>
        <p:nvSpPr>
          <p:cNvPr id="57347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35B396-D8D4-49F4-BAD4-E0C058EA3A94}" type="slidenum">
              <a:rPr lang="de-DE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de-DE" sz="1000"/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1825625"/>
            <a:ext cx="11087100" cy="4895850"/>
          </a:xfrm>
        </p:spPr>
      </p:pic>
    </p:spTree>
    <p:extLst>
      <p:ext uri="{BB962C8B-B14F-4D97-AF65-F5344CB8AC3E}">
        <p14:creationId xmlns:p14="http://schemas.microsoft.com/office/powerpoint/2010/main" val="11424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3827"/>
          </a:xfrm>
        </p:spPr>
        <p:txBody>
          <a:bodyPr>
            <a:normAutofit fontScale="90000"/>
          </a:bodyPr>
          <a:lstStyle/>
          <a:p>
            <a:pPr lvl="0"/>
            <a:r>
              <a:rPr lang="es-PE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Promover la corresponsabilidad en todas sus formas</a:t>
            </a: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 “</a:t>
            </a:r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Nadie es tan pobre que no pueda dar y nadie es tan rico que no pueda recibir</a:t>
            </a: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”   </a:t>
            </a:r>
            <a:r>
              <a:rPr lang="es-PE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s-PE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A0EFE5B-4C88-48EE-9456-5581128D5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037" y="2060574"/>
            <a:ext cx="10006884" cy="47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3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65196"/>
          </a:xfrm>
        </p:spPr>
        <p:txBody>
          <a:bodyPr>
            <a:normAutofit fontScale="90000"/>
          </a:bodyPr>
          <a:lstStyle/>
          <a:p>
            <a:r>
              <a:rPr lang="es-PE" sz="4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PE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qué manera?</a:t>
            </a:r>
            <a:br>
              <a:rPr lang="es-PE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PE" sz="3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Reconociendo que desde el año 2001, la Partnerschaft a construido relaciones horizontales; y de esta manera se viene trabajando en el Consejo Nacional de la Partnerschaft</a:t>
            </a:r>
            <a:r>
              <a:rPr lang="es-PE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PE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PE" sz="3600" i="1" dirty="0"/>
          </a:p>
        </p:txBody>
      </p:sp>
      <p:pic>
        <p:nvPicPr>
          <p:cNvPr id="4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794" y="2357438"/>
            <a:ext cx="9813702" cy="4500562"/>
          </a:xfrm>
        </p:spPr>
      </p:pic>
    </p:spTree>
    <p:extLst>
      <p:ext uri="{BB962C8B-B14F-4D97-AF65-F5344CB8AC3E}">
        <p14:creationId xmlns:p14="http://schemas.microsoft.com/office/powerpoint/2010/main" val="293951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Equipo de Coordinación Nacional de la Partnerschaft Perú-Friburgo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3346"/>
            <a:ext cx="10405056" cy="45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i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Equipo Nacional de Partnerschaft Juventud</a:t>
            </a:r>
            <a:endParaRPr lang="es-PE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825625"/>
            <a:ext cx="9826580" cy="4858510"/>
          </a:xfrm>
        </p:spPr>
      </p:pic>
    </p:spTree>
    <p:extLst>
      <p:ext uri="{BB962C8B-B14F-4D97-AF65-F5344CB8AC3E}">
        <p14:creationId xmlns:p14="http://schemas.microsoft.com/office/powerpoint/2010/main" val="80143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81861"/>
          </a:xfrm>
        </p:spPr>
        <p:txBody>
          <a:bodyPr>
            <a:normAutofit fontScale="90000"/>
          </a:bodyPr>
          <a:lstStyle/>
          <a:p>
            <a:pPr algn="just"/>
            <a:r>
              <a:rPr lang="es-PE" i="1" dirty="0" smtClean="0"/>
              <a:t>Ejecutando a todo nivel (equipos parroquiales, diocesanos y nacional); un programa especial de formación con documentos y encíclicas del Papa</a:t>
            </a:r>
            <a:r>
              <a:rPr lang="es-PE" dirty="0" smtClean="0"/>
              <a:t>. </a:t>
            </a:r>
            <a:endParaRPr lang="es-P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74" y="2596911"/>
            <a:ext cx="9684912" cy="41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6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Renovando los equipos Partnerschaft a todo nivel, (caridad fraterna, horizontalidad</a:t>
            </a:r>
            <a:r>
              <a:rPr lang="es-P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PE" dirty="0"/>
          </a:p>
        </p:txBody>
      </p:sp>
      <p:pic>
        <p:nvPicPr>
          <p:cNvPr id="4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4"/>
            <a:ext cx="10160358" cy="5032375"/>
          </a:xfrm>
        </p:spPr>
      </p:pic>
    </p:spTree>
    <p:extLst>
      <p:ext uri="{BB962C8B-B14F-4D97-AF65-F5344CB8AC3E}">
        <p14:creationId xmlns:p14="http://schemas.microsoft.com/office/powerpoint/2010/main" val="944001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365125"/>
            <a:ext cx="11372850" cy="1325563"/>
          </a:xfrm>
        </p:spPr>
        <p:txBody>
          <a:bodyPr/>
          <a:lstStyle/>
          <a:p>
            <a:r>
              <a:rPr lang="es-PE" i="1" dirty="0" smtClean="0"/>
              <a:t>“La Partnerschaft tiene más futuro que </a:t>
            </a:r>
            <a:r>
              <a:rPr lang="es-PE" i="1" dirty="0"/>
              <a:t>pasado” </a:t>
            </a:r>
            <a:r>
              <a:rPr lang="es-PE" i="1" dirty="0" smtClean="0"/>
              <a:t>								</a:t>
            </a:r>
            <a:r>
              <a:rPr lang="es-PE" sz="3600" i="1" dirty="0" smtClean="0"/>
              <a:t>Mons</a:t>
            </a:r>
            <a:r>
              <a:rPr lang="es-PE" sz="3600" i="1" dirty="0"/>
              <a:t>. Salvador </a:t>
            </a:r>
            <a:r>
              <a:rPr lang="es-PE" sz="3600" i="1" dirty="0" smtClean="0"/>
              <a:t>Piñeiro</a:t>
            </a:r>
            <a:endParaRPr lang="es-PE" sz="3600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5" y="1825624"/>
            <a:ext cx="5460642" cy="4922905"/>
          </a:xfrm>
        </p:spPr>
      </p:pic>
    </p:spTree>
    <p:extLst>
      <p:ext uri="{BB962C8B-B14F-4D97-AF65-F5344CB8AC3E}">
        <p14:creationId xmlns:p14="http://schemas.microsoft.com/office/powerpoint/2010/main" val="389484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49" y="285751"/>
            <a:ext cx="11687175" cy="2243138"/>
          </a:xfrm>
        </p:spPr>
        <p:txBody>
          <a:bodyPr>
            <a:normAutofit fontScale="90000"/>
          </a:bodyPr>
          <a:lstStyle/>
          <a:p>
            <a:pPr lvl="0"/>
            <a:r>
              <a:rPr lang="es-PE" i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Abriendo nuestra mente, nuestro corazón y nuestro espíritu a los nuevos signos, al momento actual de transformación que está viviendo nuestra Iglesia a través de los siguientes</a:t>
            </a:r>
            <a:br>
              <a:rPr lang="es-PE" i="1" dirty="0" smtClean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endParaRPr lang="es-PE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8" y="2528890"/>
            <a:ext cx="10372725" cy="423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6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i="1" dirty="0" smtClean="0"/>
              <a:t>Plazo: </a:t>
            </a:r>
            <a:br>
              <a:rPr lang="es-PE" i="1" dirty="0" smtClean="0"/>
            </a:br>
            <a:r>
              <a:rPr lang="es-PE" i="1" dirty="0" smtClean="0"/>
              <a:t>En octubre del 2023 vendrá Mons. Stephan por el 60 aniversario del </a:t>
            </a:r>
            <a:r>
              <a:rPr lang="es-PE" i="1" dirty="0" err="1" smtClean="0"/>
              <a:t>Padrinazago</a:t>
            </a:r>
            <a:endParaRPr lang="es-PE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314904" cy="4922905"/>
          </a:xfrm>
        </p:spPr>
      </p:pic>
    </p:spTree>
    <p:extLst>
      <p:ext uri="{BB962C8B-B14F-4D97-AF65-F5344CB8AC3E}">
        <p14:creationId xmlns:p14="http://schemas.microsoft.com/office/powerpoint/2010/main" val="296497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4364" y="128589"/>
            <a:ext cx="10115549" cy="900111"/>
          </a:xfrm>
        </p:spPr>
        <p:txBody>
          <a:bodyPr>
            <a:normAutofit fontScale="90000"/>
          </a:bodyPr>
          <a:lstStyle/>
          <a:p>
            <a:pPr algn="ctr"/>
            <a:r>
              <a:rPr lang="es-PE" sz="6000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Agradecimiento</a:t>
            </a:r>
            <a:endParaRPr lang="es-PE" sz="6000" i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614364" y="1143001"/>
            <a:ext cx="11001374" cy="5329237"/>
          </a:xfrm>
        </p:spPr>
        <p:txBody>
          <a:bodyPr>
            <a:normAutofit fontScale="92500" lnSpcReduction="20000"/>
          </a:bodyPr>
          <a:lstStyle/>
          <a:p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Nuestro sincero agradecimiento  a nuestros hermanos:</a:t>
            </a:r>
          </a:p>
          <a:p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P. Tiberio Szeles - Friburgo</a:t>
            </a:r>
          </a:p>
          <a:p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P. Felipe Zegarra - Perú</a:t>
            </a:r>
          </a:p>
          <a:p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Thomas </a:t>
            </a:r>
            <a:r>
              <a:rPr lang="es-PE" sz="48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Schmidl</a:t>
            </a:r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– Friburgo</a:t>
            </a:r>
          </a:p>
          <a:p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los laicos y laicas que han contribuido con la elaboración de este documento.</a:t>
            </a:r>
          </a:p>
          <a:p>
            <a:r>
              <a:rPr lang="es-PE" sz="4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s-PE" sz="48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														Gracias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879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ANTECEDENTES </a:t>
            </a:r>
            <a:endParaRPr lang="es-PE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PE" sz="4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 el transcurso de los últimos 20 años se han suscitado muchos cambios en el Perú, en Friburgo, en la iglesia universal. La historia, el mundo han ido cambiando y seguirán haciéndolo (Cambio Climático, Pandemia, etc.); hay que estar atentos a los “signos de los tiempos” para seguir siendo discípulos de Jesús. </a:t>
            </a:r>
          </a:p>
          <a:p>
            <a:pPr algn="just"/>
            <a:endParaRPr lang="es-PE" i="1" dirty="0"/>
          </a:p>
        </p:txBody>
      </p:sp>
    </p:spTree>
    <p:extLst>
      <p:ext uri="{BB962C8B-B14F-4D97-AF65-F5344CB8AC3E}">
        <p14:creationId xmlns:p14="http://schemas.microsoft.com/office/powerpoint/2010/main" val="390527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415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706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>
          <a:xfrm>
            <a:off x="742950" y="365125"/>
            <a:ext cx="10758488" cy="1681722"/>
          </a:xfrm>
        </p:spPr>
        <p:txBody>
          <a:bodyPr>
            <a:normAutofit fontScale="90000"/>
          </a:bodyPr>
          <a:lstStyle/>
          <a:p>
            <a:r>
              <a:rPr lang="es-P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P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Ante esta realidad, se hace necesario realizar un </a:t>
            </a:r>
            <a:r>
              <a:rPr lang="es-PE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proceso de </a:t>
            </a:r>
            <a:r>
              <a:rPr lang="es-PE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revisión de los Lineamientos </a:t>
            </a:r>
            <a:r>
              <a:rPr lang="es-P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s-PE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Partnerschaft</a:t>
            </a: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s-P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PE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PE" altLang="es-PE" i="1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67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50E799-FA69-4360-871C-74E6AD268621}" type="slidenum">
              <a:rPr lang="de-DE" altLang="es-PE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de-DE" altLang="es-PE" sz="1000"/>
          </a:p>
        </p:txBody>
      </p:sp>
      <p:pic>
        <p:nvPicPr>
          <p:cNvPr id="11268" name="Picture 4" descr="dia-de-la-tier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0315" y="2197660"/>
            <a:ext cx="7662930" cy="4674628"/>
          </a:xfrm>
          <a:noFill/>
        </p:spPr>
      </p:pic>
      <p:sp>
        <p:nvSpPr>
          <p:cNvPr id="6" name="5 Rectángulo"/>
          <p:cNvSpPr/>
          <p:nvPr/>
        </p:nvSpPr>
        <p:spPr>
          <a:xfrm>
            <a:off x="4252914" y="2409825"/>
            <a:ext cx="31003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E" dirty="0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 </a:t>
            </a:r>
            <a:r>
              <a:rPr lang="es-PE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Arial" charset="0"/>
              </a:rPr>
              <a:t>ESPIRITUALIDAD</a:t>
            </a:r>
            <a:endParaRPr lang="es-PE" sz="3200" i="1" dirty="0">
              <a:solidFill>
                <a:schemeClr val="accent2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81526" y="3244850"/>
            <a:ext cx="33575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E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Arial" charset="0"/>
              </a:rPr>
              <a:t>COMUNICACION</a:t>
            </a:r>
            <a:endParaRPr lang="es-PE" sz="3200" i="1" dirty="0">
              <a:solidFill>
                <a:schemeClr val="accent2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10164" y="4087814"/>
            <a:ext cx="28289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E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Arial" charset="0"/>
              </a:rPr>
              <a:t>SOLIDARIDAD</a:t>
            </a:r>
            <a:endParaRPr lang="es-PE" sz="3200" i="1" dirty="0">
              <a:solidFill>
                <a:schemeClr val="accent2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81525" y="4721225"/>
            <a:ext cx="31829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E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Arial" charset="0"/>
              </a:rPr>
              <a:t>ORGANIZACION</a:t>
            </a:r>
            <a:endParaRPr lang="es-PE" sz="3200" i="1" dirty="0">
              <a:solidFill>
                <a:schemeClr val="accent2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0" y="350838"/>
            <a:ext cx="11415713" cy="1325563"/>
          </a:xfrm>
        </p:spPr>
        <p:txBody>
          <a:bodyPr>
            <a:noAutofit/>
          </a:bodyPr>
          <a:lstStyle/>
          <a:p>
            <a:pPr marL="0" lvl="0" indent="0"/>
            <a:r>
              <a:rPr lang="es-PE" sz="3600" i="1" dirty="0" smtClean="0">
                <a:cs typeface="Calibri" panose="020F0502020204030204" pitchFamily="34" charset="0"/>
              </a:rPr>
              <a:t>Pero una revisión de forma conjunta entre la Arquidiócesis de Friburgo y la familia Partnerschaft de la iglesia Peruana.</a:t>
            </a:r>
            <a:endParaRPr lang="es-PE" sz="3600" i="1" dirty="0">
              <a:cs typeface="Calibri" panose="020F0502020204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825624"/>
            <a:ext cx="11244262" cy="489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78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8" y="365125"/>
            <a:ext cx="11701462" cy="1820863"/>
          </a:xfrm>
        </p:spPr>
        <p:txBody>
          <a:bodyPr>
            <a:normAutofit fontScale="90000"/>
          </a:bodyPr>
          <a:lstStyle/>
          <a:p>
            <a:pPr lvl="0"/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¿Hacia dónde vamos? ¿Qué queremos?</a:t>
            </a:r>
            <a:b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PE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Promover una Iglesia Sinodal </a:t>
            </a: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 protagonismo de los jóvenes</a:t>
            </a:r>
            <a:b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PE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552" y="1825625"/>
            <a:ext cx="9787943" cy="4884268"/>
          </a:xfrm>
        </p:spPr>
      </p:pic>
    </p:spTree>
    <p:extLst>
      <p:ext uri="{BB962C8B-B14F-4D97-AF65-F5344CB8AC3E}">
        <p14:creationId xmlns:p14="http://schemas.microsoft.com/office/powerpoint/2010/main" val="254065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163" y="365125"/>
            <a:ext cx="11844337" cy="1914436"/>
          </a:xfrm>
        </p:spPr>
        <p:txBody>
          <a:bodyPr>
            <a:normAutofit/>
          </a:bodyPr>
          <a:lstStyle/>
          <a:p>
            <a:pPr lvl="0"/>
            <a:r>
              <a:rPr lang="es-PE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Promover una Iglesia en salida</a:t>
            </a: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  </a:t>
            </a:r>
            <a:b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-Construir puentes, redes y alianzas a todo nivel: sociedad civil, instituciones publicas y privadas. </a:t>
            </a:r>
            <a:endParaRPr lang="es-PE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Marcador de contenido 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D39CDAA3-05DD-42A1-BF67-E4F107E57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7" y="2279561"/>
            <a:ext cx="10515600" cy="44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PE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Promover una Iglesia solidaria</a:t>
            </a:r>
            <a:r>
              <a:rPr lang="es-PE" i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PE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 rostro Samaritano y opción preferencial por los pobres.</a:t>
            </a:r>
            <a:endParaRPr lang="es-PE" sz="3200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310" y="1825625"/>
            <a:ext cx="9762186" cy="48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4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2616"/>
          </a:xfrm>
        </p:spPr>
        <p:txBody>
          <a:bodyPr>
            <a:normAutofit fontScale="90000"/>
          </a:bodyPr>
          <a:lstStyle/>
          <a:p>
            <a:r>
              <a:rPr lang="es-PE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Promover una Iglesia que tiene un especial cuidado por la creación: </a:t>
            </a:r>
            <a:r>
              <a:rPr lang="es-PE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vida, la casa común.</a:t>
            </a:r>
            <a:br>
              <a:rPr lang="es-PE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PE" i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036" y="1700011"/>
            <a:ext cx="9581881" cy="49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0193"/>
          </a:xfrm>
        </p:spPr>
        <p:txBody>
          <a:bodyPr>
            <a:normAutofit fontScale="90000"/>
          </a:bodyPr>
          <a:lstStyle/>
          <a:p>
            <a:pPr lvl="0"/>
            <a:r>
              <a:rPr lang="es-PE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Promover una iglesia donde se practique el diálogo intercultural, fraternal con todos sus miembros.</a:t>
            </a:r>
            <a:br>
              <a:rPr lang="es-PE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PE" i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8" y="2111374"/>
            <a:ext cx="9156878" cy="4746625"/>
          </a:xfrm>
        </p:spPr>
      </p:pic>
    </p:spTree>
    <p:extLst>
      <p:ext uri="{BB962C8B-B14F-4D97-AF65-F5344CB8AC3E}">
        <p14:creationId xmlns:p14="http://schemas.microsoft.com/office/powerpoint/2010/main" val="3874704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318</Words>
  <Application>Microsoft Office PowerPoint</Application>
  <PresentationFormat>Panorámica</PresentationFormat>
  <Paragraphs>32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Verdana</vt:lpstr>
      <vt:lpstr>Tema de Office</vt:lpstr>
      <vt:lpstr>Proceso de Revisión de los lineamientos de la Partnerschaft Perú-Friburgo 2022-2023</vt:lpstr>
      <vt:lpstr>ANTECEDENTES </vt:lpstr>
      <vt:lpstr> Ante esta realidad, se hace necesario realizar un proceso de revisión de los Lineamientos de Partnerschaft:  </vt:lpstr>
      <vt:lpstr>Pero una revisión de forma conjunta entre la Arquidiócesis de Friburgo y la familia Partnerschaft de la iglesia Peruana.</vt:lpstr>
      <vt:lpstr>¿Hacia dónde vamos? ¿Qué queremos? Promover una Iglesia Sinodal  Con protagonismo de los jóvenes </vt:lpstr>
      <vt:lpstr>Promover una Iglesia en salida:    -Construir puentes, redes y alianzas a todo nivel: sociedad civil, instituciones publicas y privadas. </vt:lpstr>
      <vt:lpstr>Promover una Iglesia solidaria  Con rostro Samaritano y opción preferencial por los pobres.</vt:lpstr>
      <vt:lpstr>Promover una Iglesia que tiene un especial cuidado por la creación: la vida, la casa común. </vt:lpstr>
      <vt:lpstr>Promover una iglesia donde se practique el diálogo intercultural, fraternal con todos sus miembros. </vt:lpstr>
      <vt:lpstr>Promover la corresponsabilidad en todas sus formas:  “Nadie es tan pobre que no pueda dar y nadie es tan rico que no pueda recibir”    </vt:lpstr>
      <vt:lpstr>¿De qué manera?  Reconociendo que desde el año 2001, la Partnerschaft a construido relaciones horizontales; y de esta manera se viene trabajando en el Consejo Nacional de la Partnerschaft </vt:lpstr>
      <vt:lpstr>Equipo de Coordinación Nacional de la Partnerschaft Perú-Friburgo</vt:lpstr>
      <vt:lpstr>Equipo Nacional de Partnerschaft Juventud</vt:lpstr>
      <vt:lpstr>Ejecutando a todo nivel (equipos parroquiales, diocesanos y nacional); un programa especial de formación con documentos y encíclicas del Papa. </vt:lpstr>
      <vt:lpstr>Renovando los equipos Partnerschaft a todo nivel, (caridad fraterna, horizontalidad)</vt:lpstr>
      <vt:lpstr>“La Partnerschaft tiene más futuro que pasado”         Mons. Salvador Piñeiro</vt:lpstr>
      <vt:lpstr>Abriendo nuestra mente, nuestro corazón y nuestro espíritu a los nuevos signos, al momento actual de transformación que está viviendo nuestra Iglesia a través de los siguientes </vt:lpstr>
      <vt:lpstr>Plazo:  En octubre del 2023 vendrá Mons. Stephan por el 60 aniversario del Padrinazago</vt:lpstr>
      <vt:lpstr>Agradecimiento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de Revisión de los lineamientos de la Partnerschaft Perú-Friburgo</dc:title>
  <dc:creator>JURGEN</dc:creator>
  <cp:lastModifiedBy>LINA</cp:lastModifiedBy>
  <cp:revision>39</cp:revision>
  <dcterms:created xsi:type="dcterms:W3CDTF">2022-06-10T14:29:54Z</dcterms:created>
  <dcterms:modified xsi:type="dcterms:W3CDTF">2022-06-11T00:37:52Z</dcterms:modified>
</cp:coreProperties>
</file>