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61" r:id="rId4"/>
    <p:sldId id="263" r:id="rId5"/>
    <p:sldId id="258" r:id="rId6"/>
    <p:sldId id="259" r:id="rId7"/>
    <p:sldId id="260" r:id="rId8"/>
    <p:sldId id="262" r:id="rId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la" initials="M" lastIdx="1" clrIdx="0">
    <p:extLst>
      <p:ext uri="{19B8F6BF-5375-455C-9EA6-DF929625EA0E}">
        <p15:presenceInfo xmlns:p15="http://schemas.microsoft.com/office/powerpoint/2012/main" userId="Mari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992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133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667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33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P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363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883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95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407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571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65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B7A344-B9DA-401D-80F4-5A1D80FD0925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A8522B7-09A9-43B5-B504-40C14B9086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05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C814DD-7550-4CB3-8662-9CC1523EC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830171"/>
          </a:xfrm>
        </p:spPr>
        <p:txBody>
          <a:bodyPr/>
          <a:lstStyle/>
          <a:p>
            <a:pPr algn="ctr"/>
            <a:r>
              <a:rPr lang="es-MX" sz="6000" dirty="0"/>
              <a:t>Proceso de Participación de la juventud en la Partnerschaft</a:t>
            </a:r>
            <a:r>
              <a:rPr lang="es-MX" dirty="0"/>
              <a:t> 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A06D86-9C0F-44BD-98E2-502F93F6D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" y="66637"/>
            <a:ext cx="1141312" cy="11664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7EFCF0-DD3D-43BC-AC6E-56141178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" y="-39423"/>
            <a:ext cx="1228483" cy="12724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5DCD93D-72A0-42D0-A54C-0A1E381B4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8387" r="12453" b="4067"/>
          <a:stretch/>
        </p:blipFill>
        <p:spPr>
          <a:xfrm>
            <a:off x="942123" y="4418156"/>
            <a:ext cx="3924011" cy="23707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0A40364-8752-4C76-9A84-15F928F87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/>
        </p:blipFill>
        <p:spPr>
          <a:xfrm>
            <a:off x="5315446" y="4461562"/>
            <a:ext cx="4168010" cy="23155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BA71D7B-F0CF-49E5-B749-D51A44C9E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34" y="106060"/>
            <a:ext cx="1141312" cy="11664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AF7336-2519-44F2-8D90-1DD8778F2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45" y="0"/>
            <a:ext cx="1228483" cy="12724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F9DE34-147A-4D1A-9268-7EFCB1E09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31" y="80877"/>
            <a:ext cx="1141312" cy="11664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C2C6DA6-13D6-4AD4-9759-8D59BED9C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96" y="-25183"/>
            <a:ext cx="1228483" cy="12724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B731776-172C-4ED4-9DF5-42E7E578D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94" y="80877"/>
            <a:ext cx="1141312" cy="11664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3AE9FA1-2593-462B-A7EB-C62460534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03" y="-25183"/>
            <a:ext cx="1228483" cy="127247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071675C-07DE-4837-8BD7-FF5080437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55" y="3983"/>
            <a:ext cx="1228483" cy="12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6263D7-B2FD-4F93-BE90-1CB0C433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Nuestra Realidad: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6CEC3B-A27F-440E-8FB2-02F89FC1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PE" sz="4000" dirty="0"/>
              <a:t>¿Qué acciones están orientadas a la participación de los jóvenes en la Partnerschaft?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s-PE" sz="40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PE" sz="4000" dirty="0"/>
              <a:t>¿Cuánto conocemos y nos identificamos con la Partnerschaft?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5DF837C-5E3A-4A91-996C-09C4E2638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80" y="67335"/>
            <a:ext cx="2234820" cy="22839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57E8DD4-07D3-4CDF-AA9C-877FB2E95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" y="1571023"/>
            <a:ext cx="5056335" cy="5237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92541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5DCC19-411B-49A1-885E-45F7E561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9843DE2-2FDC-4286-81D4-19100A2FE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06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817BF3A-BC8C-4056-8E4C-1C8A824AC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7" y="285007"/>
            <a:ext cx="3910036" cy="399604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907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E0CE85F-53D4-49A2-A832-2D5583962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0808" r="7871" b="14141"/>
          <a:stretch/>
        </p:blipFill>
        <p:spPr>
          <a:xfrm>
            <a:off x="7116545" y="0"/>
            <a:ext cx="5075455" cy="24799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2C96696-3EE0-44CA-A442-14847710C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/>
          <a:stretch/>
        </p:blipFill>
        <p:spPr>
          <a:xfrm>
            <a:off x="1" y="1"/>
            <a:ext cx="3849328" cy="22804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B501BF49-B709-4272-931E-31CE08AFE1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8889" r="14091" b="14344"/>
          <a:stretch/>
        </p:blipFill>
        <p:spPr>
          <a:xfrm>
            <a:off x="3805600" y="-5564"/>
            <a:ext cx="3310946" cy="253150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076793D-E4E6-40F7-A84C-14E69CEFC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05" y="2280437"/>
            <a:ext cx="3213597" cy="23746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D615BCE-0C4D-4637-A044-B5A1D70190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27071" b="10101"/>
          <a:stretch/>
        </p:blipFill>
        <p:spPr>
          <a:xfrm>
            <a:off x="8500123" y="4651414"/>
            <a:ext cx="3728517" cy="22135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D9B6742-66C3-4750-AEFF-C17A6EE75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28687" r="11971" b="11920"/>
          <a:stretch/>
        </p:blipFill>
        <p:spPr>
          <a:xfrm>
            <a:off x="5562172" y="4608482"/>
            <a:ext cx="3213597" cy="22495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7F465D4-A69C-46B6-B6AF-73B0A35E03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2525" r="15000" b="30533"/>
          <a:stretch/>
        </p:blipFill>
        <p:spPr>
          <a:xfrm>
            <a:off x="1" y="2280437"/>
            <a:ext cx="3849328" cy="23746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FB3DCA2-970F-4EE7-BA17-487BBFBBB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153918"/>
            <a:ext cx="3639455" cy="262772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78BEE05C-5A91-41E5-A638-85ED6F94CE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7372" b="11568"/>
          <a:stretch/>
        </p:blipFill>
        <p:spPr>
          <a:xfrm>
            <a:off x="2230809" y="4655126"/>
            <a:ext cx="3547032" cy="218804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E3908970-7D26-42FB-ABE7-43CEA419B91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r="14442" b="6631"/>
          <a:stretch/>
        </p:blipFill>
        <p:spPr>
          <a:xfrm>
            <a:off x="6840302" y="2151002"/>
            <a:ext cx="1789531" cy="26277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43C64F4-FBCB-4E21-A5A7-C414BC1DD92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3"/>
          <a:stretch/>
        </p:blipFill>
        <p:spPr>
          <a:xfrm>
            <a:off x="0" y="4655126"/>
            <a:ext cx="3241495" cy="22028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4104BB-437A-4C03-8A21-00E481BB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8" y="1413672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s-MX" sz="11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Percepciones</a:t>
            </a:r>
            <a:endParaRPr lang="es-PE" sz="11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F59D4B-F828-49EC-B4C6-9215B6BF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Inicio: 2021 - 2022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806461-9BDE-4DFB-B8DB-AC11DCD17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u="sng" dirty="0"/>
              <a:t>Proceso de selección de los representantes:</a:t>
            </a:r>
          </a:p>
          <a:p>
            <a:pPr marL="274320" lvl="1" indent="0">
              <a:buNone/>
            </a:pPr>
            <a:r>
              <a:rPr lang="es-MX" b="1" u="sng" dirty="0"/>
              <a:t>Primer Momento.</a:t>
            </a:r>
          </a:p>
          <a:p>
            <a:pPr lvl="1"/>
            <a:r>
              <a:rPr lang="es-MX" dirty="0"/>
              <a:t>Información por parte del equipo nacional sobre el proyecto de cooperación. </a:t>
            </a:r>
          </a:p>
          <a:p>
            <a:pPr lvl="1"/>
            <a:r>
              <a:rPr lang="es-MX" dirty="0"/>
              <a:t>Reuniones y dialogo entre parroquias (alemana y peruana)</a:t>
            </a:r>
          </a:p>
          <a:p>
            <a:pPr lvl="1"/>
            <a:r>
              <a:rPr lang="es-MX" dirty="0"/>
              <a:t>El equipo de la Partnerschaft parroquial, eligió uno o mas representantes para la participación en el encuentro 2023 y a la fecha ya informo a la comisión nacional. </a:t>
            </a:r>
          </a:p>
          <a:p>
            <a:pPr marL="274320" lvl="1" indent="0">
              <a:buNone/>
            </a:pPr>
            <a:endParaRPr lang="es-PE" dirty="0"/>
          </a:p>
          <a:p>
            <a:pPr marL="274320" lvl="1" indent="0">
              <a:buNone/>
            </a:pPr>
            <a:r>
              <a:rPr lang="es-MX" b="1" u="sng" dirty="0"/>
              <a:t>Segundo Momento.</a:t>
            </a:r>
          </a:p>
          <a:p>
            <a:pPr lvl="1"/>
            <a:r>
              <a:rPr lang="es-PE" dirty="0"/>
              <a:t>Proceso de formación y sensibilización en torno a la cooperación y el fortalecimiento de nuestros equipos parroquiales de partnerschaft. El compromiso y el interés en el trabajo de la partnerschaft en ambos países. </a:t>
            </a:r>
          </a:p>
          <a:p>
            <a:pPr lvl="1"/>
            <a:r>
              <a:rPr lang="es-PE" dirty="0"/>
              <a:t>Actividades que nos orienten a un verdadero encuentro en la jornada  mundial de la juventud.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7B23591-0B3A-4EEA-80A7-D4CD373FE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80" y="67335"/>
            <a:ext cx="2234820" cy="22839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DED389-94FB-4D61-B6B7-54DC29A0B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" y="1571023"/>
            <a:ext cx="5056335" cy="5237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295460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FA6E6A-B7A6-4DE6-BC30-E63005A5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 Motivacional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697F42-2CD3-47E4-82CF-3C38A79AE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3200" b="1" u="sng" dirty="0"/>
              <a:t>Primer encuentro de Partnerschaft juventud entre ambos países en Friburgo 2023.</a:t>
            </a:r>
          </a:p>
          <a:p>
            <a:pPr lvl="1"/>
            <a:r>
              <a:rPr lang="es-MX" dirty="0"/>
              <a:t>Encuentros entre comunidades Partnerschaft. </a:t>
            </a:r>
          </a:p>
          <a:p>
            <a:pPr lvl="1"/>
            <a:r>
              <a:rPr lang="es-MX" dirty="0"/>
              <a:t>Encuentros entre jóvenes y dialogo con nuestros obispos.</a:t>
            </a:r>
          </a:p>
          <a:p>
            <a:pPr lvl="1"/>
            <a:r>
              <a:rPr lang="es-MX" dirty="0"/>
              <a:t>Jornada previa de Partnerschaft Juventud. </a:t>
            </a:r>
          </a:p>
          <a:p>
            <a:pPr marL="274320" lvl="1" indent="0">
              <a:buNone/>
            </a:pPr>
            <a:endParaRPr lang="es-MX" dirty="0"/>
          </a:p>
          <a:p>
            <a:pPr marL="0" lvl="1" indent="0" algn="ctr">
              <a:buNone/>
            </a:pPr>
            <a:r>
              <a:rPr lang="es-MX" sz="2800" b="1" u="sng" dirty="0"/>
              <a:t>Reunión en la Jornada Mundial de la Juventud 2023.</a:t>
            </a:r>
          </a:p>
          <a:p>
            <a:pPr marL="456883" lvl="2" indent="-182563"/>
            <a:r>
              <a:rPr lang="es-MX" dirty="0"/>
              <a:t>Participación de cada delegación según su idioma en la fase catequética. </a:t>
            </a:r>
          </a:p>
          <a:p>
            <a:pPr marL="456883" lvl="2" indent="-182563"/>
            <a:r>
              <a:rPr lang="es-MX" dirty="0"/>
              <a:t>Participación como delegación de Partnerschaft, en actividades y ceremonias centrales. </a:t>
            </a:r>
          </a:p>
          <a:p>
            <a:pPr marL="274320" lvl="1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364A9D3-672C-48EF-91A9-6A77F5AF4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80" y="67335"/>
            <a:ext cx="2234820" cy="22839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6006A3D-756B-49F9-A39B-CB13E9F7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" y="1571023"/>
            <a:ext cx="5056335" cy="5237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377991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91B017-7CD7-497C-86E5-C1318EC7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2852"/>
            <a:ext cx="10058400" cy="1609344"/>
          </a:xfrm>
        </p:spPr>
        <p:txBody>
          <a:bodyPr/>
          <a:lstStyle/>
          <a:p>
            <a:r>
              <a:rPr lang="es-MX" dirty="0"/>
              <a:t>Meta del proyecto </a:t>
            </a:r>
            <a:endParaRPr lang="es-PE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7C847268-45DE-41E8-953E-D1EFC96B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36480"/>
              </p:ext>
            </p:extLst>
          </p:nvPr>
        </p:nvGraphicFramePr>
        <p:xfrm>
          <a:off x="678213" y="1812196"/>
          <a:ext cx="10840852" cy="45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426">
                  <a:extLst>
                    <a:ext uri="{9D8B030D-6E8A-4147-A177-3AD203B41FA5}">
                      <a16:colId xmlns:a16="http://schemas.microsoft.com/office/drawing/2014/main" xmlns="" val="2384746939"/>
                    </a:ext>
                  </a:extLst>
                </a:gridCol>
                <a:gridCol w="5420426">
                  <a:extLst>
                    <a:ext uri="{9D8B030D-6E8A-4147-A177-3AD203B41FA5}">
                      <a16:colId xmlns:a16="http://schemas.microsoft.com/office/drawing/2014/main" xmlns="" val="2113217954"/>
                    </a:ext>
                  </a:extLst>
                </a:gridCol>
              </a:tblGrid>
              <a:tr h="1022460">
                <a:tc>
                  <a:txBody>
                    <a:bodyPr/>
                    <a:lstStyle/>
                    <a:p>
                      <a:pPr algn="ctr"/>
                      <a:r>
                        <a:rPr lang="es-MX" sz="5400" dirty="0"/>
                        <a:t>En Perú </a:t>
                      </a:r>
                      <a:endParaRPr lang="es-PE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400" dirty="0"/>
                        <a:t>En Alemania </a:t>
                      </a:r>
                      <a:endParaRPr lang="es-PE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823791"/>
                  </a:ext>
                </a:extLst>
              </a:tr>
              <a:tr h="1022460">
                <a:tc>
                  <a:txBody>
                    <a:bodyPr/>
                    <a:lstStyle/>
                    <a:p>
                      <a:r>
                        <a:rPr lang="es-MX" dirty="0"/>
                        <a:t>Los jóvenes, deben regresar con un alto espíritu de compromiso y permanencia en sus equipos.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Que los jóvenes, puedan integrarse e interesarse en el trabajo de la Partnerschaft en sus comunidades.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23347"/>
                  </a:ext>
                </a:extLst>
              </a:tr>
              <a:tr h="1022460">
                <a:tc>
                  <a:txBody>
                    <a:bodyPr/>
                    <a:lstStyle/>
                    <a:p>
                      <a:r>
                        <a:rPr lang="es-MX" dirty="0"/>
                        <a:t>Promoción de proyectos en favor de las necesidades identificadas en su sector. 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Promoción de actividades que ayuden a seguir fortaleciendo los equipos Partnerschaft (espacio de la juventud).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573474"/>
                  </a:ext>
                </a:extLst>
              </a:tr>
              <a:tr h="1022460">
                <a:tc gridSpan="2">
                  <a:txBody>
                    <a:bodyPr/>
                    <a:lstStyle/>
                    <a:p>
                      <a:r>
                        <a:rPr lang="es-MX" dirty="0"/>
                        <a:t>Fortalecimiento del sentido de cooperación familiaridad. </a:t>
                      </a:r>
                    </a:p>
                    <a:p>
                      <a:r>
                        <a:rPr lang="es-MX" dirty="0"/>
                        <a:t>Mejorar los intercambios y la comunicación entre ambas parroquias. </a:t>
                      </a:r>
                    </a:p>
                    <a:p>
                      <a:r>
                        <a:rPr lang="es-MX" dirty="0"/>
                        <a:t>Promover intercambios virtuales, en temas de interés, realizando alianzas que nos acerquen a diferentes realidades y comunidades. </a:t>
                      </a:r>
                    </a:p>
                    <a:p>
                      <a:r>
                        <a:rPr lang="es-MX" dirty="0"/>
                        <a:t>Promover intercambios personales de experiencias del trabajo de la Partnerschaft (Voluntariados). 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271064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974B562-2684-4E9A-A106-81A7E195F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2" y="67335"/>
            <a:ext cx="1607127" cy="16424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024860-E44A-4702-8845-D9D17F2D9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" y="1571023"/>
            <a:ext cx="5056335" cy="5237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330604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B19C4D-AC8D-408E-B76E-C4B7461F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xmlns="" id="{0D212F48-001C-4D0F-8393-4F6325C38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828"/>
          </a:xfr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160E74B6-6799-4B37-9A7E-4466D72208E2}"/>
              </a:ext>
            </a:extLst>
          </p:cNvPr>
          <p:cNvSpPr/>
          <p:nvPr/>
        </p:nvSpPr>
        <p:spPr>
          <a:xfrm>
            <a:off x="5375564" y="609600"/>
            <a:ext cx="3629891" cy="78970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PARTNERSCHAFT</a:t>
            </a:r>
            <a:endParaRPr lang="es-PE" sz="36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510EB82-3C03-4DBB-9446-CEA157821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6" y="67335"/>
            <a:ext cx="1127073" cy="11518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12E686C-3DC4-4ADF-8149-E294AA455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40" y="-69321"/>
            <a:ext cx="1243971" cy="1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6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Letras en made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176</TotalTime>
  <Words>350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Georgia</vt:lpstr>
      <vt:lpstr>Trebuchet MS</vt:lpstr>
      <vt:lpstr>Wingdings</vt:lpstr>
      <vt:lpstr>Letras en madera</vt:lpstr>
      <vt:lpstr>Proceso de Participación de la juventud en la Partnerschaft </vt:lpstr>
      <vt:lpstr>Nuestra Realidad: </vt:lpstr>
      <vt:lpstr>Presentación de PowerPoint</vt:lpstr>
      <vt:lpstr>Percepciones</vt:lpstr>
      <vt:lpstr>Inicio: 2021 - 2022</vt:lpstr>
      <vt:lpstr>Fase Motivacional </vt:lpstr>
      <vt:lpstr>Meta del proyecto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Mariela</dc:creator>
  <cp:lastModifiedBy>JURGEN</cp:lastModifiedBy>
  <cp:revision>10</cp:revision>
  <cp:lastPrinted>2022-06-17T12:42:58Z</cp:lastPrinted>
  <dcterms:created xsi:type="dcterms:W3CDTF">2022-06-11T03:18:55Z</dcterms:created>
  <dcterms:modified xsi:type="dcterms:W3CDTF">2022-06-17T12:49:03Z</dcterms:modified>
</cp:coreProperties>
</file>