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13.png" ContentType="image/png"/>
  <Override PartName="/ppt/media/image7.jpeg" ContentType="image/jpeg"/>
  <Override PartName="/ppt/media/image11.png" ContentType="image/png"/>
  <Override PartName="/ppt/media/image9.png" ContentType="image/png"/>
  <Override PartName="/ppt/media/image10.png" ContentType="image/png"/>
  <Override PartName="/ppt/media/image12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339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6253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0425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339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6253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042560" y="1026720"/>
            <a:ext cx="70246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3339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6253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10425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3339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56253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1042560" y="1026720"/>
            <a:ext cx="70246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33339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6253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10425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body"/>
          </p:nvPr>
        </p:nvSpPr>
        <p:spPr>
          <a:xfrm>
            <a:off x="33339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 type="body"/>
          </p:nvPr>
        </p:nvSpPr>
        <p:spPr>
          <a:xfrm>
            <a:off x="56253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1042560" y="1026720"/>
            <a:ext cx="70246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3339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5625360" y="232380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10425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 type="body"/>
          </p:nvPr>
        </p:nvSpPr>
        <p:spPr>
          <a:xfrm>
            <a:off x="33339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334" name="PlaceHolder 7"/>
          <p:cNvSpPr>
            <a:spLocks noGrp="1"/>
          </p:cNvSpPr>
          <p:nvPr>
            <p:ph type="body"/>
          </p:nvPr>
        </p:nvSpPr>
        <p:spPr>
          <a:xfrm>
            <a:off x="5625360" y="4156560"/>
            <a:ext cx="2181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042560" y="1026720"/>
            <a:ext cx="70246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69840"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15120" y="415656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4256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15120" y="2323800"/>
            <a:ext cx="330696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042560" y="4156560"/>
            <a:ext cx="6777000" cy="1673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80a33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567360" y="0"/>
            <a:ext cx="10459080" cy="7116840"/>
            <a:chOff x="-567360" y="0"/>
            <a:chExt cx="10459080" cy="7116840"/>
          </a:xfrm>
        </p:grpSpPr>
        <p:grpSp>
          <p:nvGrpSpPr>
            <p:cNvPr id="1" name="Group 2"/>
            <p:cNvGrpSpPr/>
            <p:nvPr/>
          </p:nvGrpSpPr>
          <p:grpSpPr>
            <a:xfrm>
              <a:off x="77400" y="0"/>
              <a:ext cx="9144360" cy="6858000"/>
              <a:chOff x="77400" y="0"/>
              <a:chExt cx="9144360" cy="6858000"/>
            </a:xfrm>
          </p:grpSpPr>
          <p:grpSp>
            <p:nvGrpSpPr>
              <p:cNvPr id="2" name="Group 3"/>
              <p:cNvGrpSpPr/>
              <p:nvPr/>
            </p:nvGrpSpPr>
            <p:grpSpPr>
              <a:xfrm>
                <a:off x="77400" y="0"/>
                <a:ext cx="2514600" cy="6858000"/>
                <a:chOff x="77400" y="0"/>
                <a:chExt cx="2514600" cy="6858000"/>
              </a:xfrm>
            </p:grpSpPr>
            <p:sp>
              <p:nvSpPr>
                <p:cNvPr id="3" name="CustomShape 4"/>
                <p:cNvSpPr/>
                <p:nvPr/>
              </p:nvSpPr>
              <p:spPr>
                <a:xfrm>
                  <a:off x="9918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" name="CustomShape 5"/>
                <p:cNvSpPr/>
                <p:nvPr/>
              </p:nvSpPr>
              <p:spPr>
                <a:xfrm>
                  <a:off x="7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" name="CustomShape 6"/>
                <p:cNvSpPr/>
                <p:nvPr/>
              </p:nvSpPr>
              <p:spPr>
                <a:xfrm>
                  <a:off x="3060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" name="Group 7"/>
              <p:cNvGrpSpPr/>
              <p:nvPr/>
            </p:nvGrpSpPr>
            <p:grpSpPr>
              <a:xfrm>
                <a:off x="500040" y="0"/>
                <a:ext cx="2514600" cy="6858000"/>
                <a:chOff x="500040" y="0"/>
                <a:chExt cx="2514600" cy="6858000"/>
              </a:xfrm>
            </p:grpSpPr>
            <p:sp>
              <p:nvSpPr>
                <p:cNvPr id="7" name="CustomShape 8"/>
                <p:cNvSpPr/>
                <p:nvPr/>
              </p:nvSpPr>
              <p:spPr>
                <a:xfrm>
                  <a:off x="141444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" name="CustomShape 9"/>
                <p:cNvSpPr/>
                <p:nvPr/>
              </p:nvSpPr>
              <p:spPr>
                <a:xfrm>
                  <a:off x="50004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" name="CustomShape 10"/>
                <p:cNvSpPr/>
                <p:nvPr/>
              </p:nvSpPr>
              <p:spPr>
                <a:xfrm>
                  <a:off x="72864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0" name="Group 11"/>
              <p:cNvGrpSpPr/>
              <p:nvPr/>
            </p:nvGrpSpPr>
            <p:grpSpPr>
              <a:xfrm>
                <a:off x="6707160" y="0"/>
                <a:ext cx="2514600" cy="6858000"/>
                <a:chOff x="6707160" y="0"/>
                <a:chExt cx="2514600" cy="6858000"/>
              </a:xfrm>
            </p:grpSpPr>
            <p:sp>
              <p:nvSpPr>
                <p:cNvPr id="11" name="CustomShape 12"/>
                <p:cNvSpPr/>
                <p:nvPr/>
              </p:nvSpPr>
              <p:spPr>
                <a:xfrm rot="10800000">
                  <a:off x="670716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" name="CustomShape 13"/>
                <p:cNvSpPr/>
                <p:nvPr/>
              </p:nvSpPr>
              <p:spPr>
                <a:xfrm rot="10800000">
                  <a:off x="876456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" name="CustomShape 14"/>
                <p:cNvSpPr/>
                <p:nvPr/>
              </p:nvSpPr>
              <p:spPr>
                <a:xfrm rot="10800000">
                  <a:off x="82314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4" name="CustomShape 15"/>
              <p:cNvSpPr/>
              <p:nvPr/>
            </p:nvSpPr>
            <p:spPr>
              <a:xfrm>
                <a:off x="3887640" y="0"/>
                <a:ext cx="281952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" name="CustomShape 16"/>
              <p:cNvSpPr/>
              <p:nvPr/>
            </p:nvSpPr>
            <p:spPr>
              <a:xfrm>
                <a:off x="297324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" name="CustomShape 17"/>
              <p:cNvSpPr/>
              <p:nvPr/>
            </p:nvSpPr>
            <p:spPr>
              <a:xfrm>
                <a:off x="3201840" y="0"/>
                <a:ext cx="76176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7" name="CustomShape 18"/>
            <p:cNvSpPr/>
            <p:nvPr/>
          </p:nvSpPr>
          <p:spPr>
            <a:xfrm>
              <a:off x="65520" y="5035320"/>
              <a:ext cx="914472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65520" y="3467520"/>
              <a:ext cx="9144720" cy="89064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53640" y="5640840"/>
              <a:ext cx="300456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65520" y="5284440"/>
              <a:ext cx="9144720" cy="147852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2215080" y="5132160"/>
              <a:ext cx="698328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 rot="1800000">
              <a:off x="307368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 rot="1800000">
              <a:off x="379800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 rot="1800000">
              <a:off x="3807360" y="15919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 rot="1800000">
              <a:off x="3054960" y="325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7"/>
            <p:cNvSpPr/>
            <p:nvPr/>
          </p:nvSpPr>
          <p:spPr>
            <a:xfrm rot="1800000">
              <a:off x="4541040" y="5383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CustomShape 28"/>
            <p:cNvSpPr/>
            <p:nvPr/>
          </p:nvSpPr>
          <p:spPr>
            <a:xfrm rot="1800000">
              <a:off x="-304560" y="4201200"/>
              <a:ext cx="1261440" cy="138816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9"/>
            <p:cNvSpPr/>
            <p:nvPr/>
          </p:nvSpPr>
          <p:spPr>
            <a:xfrm rot="1800000">
              <a:off x="101880" y="54021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CustomShape 30"/>
            <p:cNvSpPr/>
            <p:nvPr/>
          </p:nvSpPr>
          <p:spPr>
            <a:xfrm rot="1800000">
              <a:off x="130320" y="28494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CustomShape 31"/>
            <p:cNvSpPr/>
            <p:nvPr/>
          </p:nvSpPr>
          <p:spPr>
            <a:xfrm rot="1800000">
              <a:off x="85428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CustomShape 32"/>
            <p:cNvSpPr/>
            <p:nvPr/>
          </p:nvSpPr>
          <p:spPr>
            <a:xfrm rot="1800000">
              <a:off x="1587960" y="54115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CustomShape 33"/>
            <p:cNvSpPr/>
            <p:nvPr/>
          </p:nvSpPr>
          <p:spPr>
            <a:xfrm rot="1800000">
              <a:off x="160668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CustomShape 34"/>
            <p:cNvSpPr/>
            <p:nvPr/>
          </p:nvSpPr>
          <p:spPr>
            <a:xfrm rot="1800000">
              <a:off x="873360" y="1563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CustomShape 35"/>
            <p:cNvSpPr/>
            <p:nvPr/>
          </p:nvSpPr>
          <p:spPr>
            <a:xfrm rot="1800000">
              <a:off x="6884280" y="41446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CustomShape 36"/>
            <p:cNvSpPr/>
            <p:nvPr/>
          </p:nvSpPr>
          <p:spPr>
            <a:xfrm rot="1800000">
              <a:off x="7627320" y="542124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CustomShape 37"/>
            <p:cNvSpPr/>
            <p:nvPr/>
          </p:nvSpPr>
          <p:spPr>
            <a:xfrm rot="1800000">
              <a:off x="7627320" y="2868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CustomShape 38"/>
            <p:cNvSpPr/>
            <p:nvPr/>
          </p:nvSpPr>
          <p:spPr>
            <a:xfrm rot="1800000">
              <a:off x="8384400" y="4055760"/>
              <a:ext cx="1243440" cy="138816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CustomShape 39"/>
            <p:cNvSpPr/>
            <p:nvPr/>
          </p:nvSpPr>
          <p:spPr>
            <a:xfrm rot="1800000">
              <a:off x="8385120" y="1511280"/>
              <a:ext cx="124200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" name="CustomShape 40"/>
          <p:cNvSpPr/>
          <p:nvPr/>
        </p:nvSpPr>
        <p:spPr>
          <a:xfrm>
            <a:off x="457200" y="333360"/>
            <a:ext cx="8229600" cy="6186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1"/>
          <p:cNvSpPr/>
          <p:nvPr/>
        </p:nvSpPr>
        <p:spPr>
          <a:xfrm>
            <a:off x="4560840" y="-22320"/>
            <a:ext cx="3679920" cy="700200"/>
          </a:xfrm>
          <a:prstGeom prst="rect">
            <a:avLst/>
          </a:prstGeom>
          <a:solidFill>
            <a:srgbClr val="f5f5f5"/>
          </a:solidFill>
          <a:ln w="15840">
            <a:solidFill>
              <a:srgbClr val="74a51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>
            <a:off x="4649760" y="-22320"/>
            <a:ext cx="3505320" cy="623880"/>
          </a:xfrm>
          <a:prstGeom prst="rect">
            <a:avLst/>
          </a:prstGeom>
          <a:solidFill>
            <a:srgbClr val="7168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43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de-DE" sz="4000" spc="-1" strike="noStrike">
                <a:solidFill>
                  <a:srgbClr val="94c600"/>
                </a:solidFill>
                <a:latin typeface="Century Gothic"/>
              </a:rPr>
              <a:t>Click to edit the title text format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43" name="PlaceHolder 44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27288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Click to edit the outline text format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1" marL="639720" indent="-27324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Second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2" marL="91440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Third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3" marL="11239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Fourth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4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Fifth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5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Sixth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6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Seventh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44" name="PlaceHolder 45"/>
          <p:cNvSpPr>
            <a:spLocks noGrp="1"/>
          </p:cNvSpPr>
          <p:nvPr>
            <p:ph type="dt"/>
          </p:nvPr>
        </p:nvSpPr>
        <p:spPr>
          <a:xfrm>
            <a:off x="5997240" y="2239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200" spc="-1" strike="noStrike">
                <a:solidFill>
                  <a:srgbClr val="fefefe"/>
                </a:solidFill>
                <a:latin typeface="Times New Roman"/>
              </a:rPr>
              <a:t>&lt;date/time&gt;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5" name="PlaceHolder 46"/>
          <p:cNvSpPr>
            <a:spLocks noGrp="1"/>
          </p:cNvSpPr>
          <p:nvPr>
            <p:ph type="ftr"/>
          </p:nvPr>
        </p:nvSpPr>
        <p:spPr>
          <a:xfrm>
            <a:off x="4641840" y="5851440"/>
            <a:ext cx="350208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" name="PlaceHolder 47"/>
          <p:cNvSpPr>
            <a:spLocks noGrp="1"/>
          </p:cNvSpPr>
          <p:nvPr>
            <p:ph type="sldNum"/>
          </p:nvPr>
        </p:nvSpPr>
        <p:spPr>
          <a:xfrm>
            <a:off x="4649760" y="223920"/>
            <a:ext cx="13320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ED1739-A84A-480A-8C7B-DC7F902ED47F}" type="slidenum">
              <a:rPr b="0" lang="es-PE" sz="1200" spc="-1" strike="noStrike">
                <a:solidFill>
                  <a:srgbClr val="fefefe"/>
                </a:solidFill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80a33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1"/>
          <p:cNvGrpSpPr/>
          <p:nvPr/>
        </p:nvGrpSpPr>
        <p:grpSpPr>
          <a:xfrm>
            <a:off x="-645120" y="0"/>
            <a:ext cx="10459080" cy="7116840"/>
            <a:chOff x="-645120" y="0"/>
            <a:chExt cx="10459080" cy="7116840"/>
          </a:xfrm>
        </p:grpSpPr>
        <p:grpSp>
          <p:nvGrpSpPr>
            <p:cNvPr id="84" name="Group 2"/>
            <p:cNvGrpSpPr/>
            <p:nvPr/>
          </p:nvGrpSpPr>
          <p:grpSpPr>
            <a:xfrm>
              <a:off x="0" y="0"/>
              <a:ext cx="9144360" cy="6858000"/>
              <a:chOff x="0" y="0"/>
              <a:chExt cx="9144360" cy="6858000"/>
            </a:xfrm>
          </p:grpSpPr>
          <p:grpSp>
            <p:nvGrpSpPr>
              <p:cNvPr id="85" name="Group 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6" name="CustomShape 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" name="CustomShape 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8" name="CustomShape 6"/>
                <p:cNvSpPr/>
                <p:nvPr/>
              </p:nvSpPr>
              <p:spPr>
                <a:xfrm>
                  <a:off x="2286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9" name="Group 7"/>
              <p:cNvGrpSpPr/>
              <p:nvPr/>
            </p:nvGrpSpPr>
            <p:grpSpPr>
              <a:xfrm>
                <a:off x="422640" y="0"/>
                <a:ext cx="2514600" cy="6858000"/>
                <a:chOff x="422640" y="0"/>
                <a:chExt cx="2514600" cy="6858000"/>
              </a:xfrm>
            </p:grpSpPr>
            <p:sp>
              <p:nvSpPr>
                <p:cNvPr id="90" name="CustomShape 8"/>
                <p:cNvSpPr/>
                <p:nvPr/>
              </p:nvSpPr>
              <p:spPr>
                <a:xfrm>
                  <a:off x="133704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1" name="CustomShape 9"/>
                <p:cNvSpPr/>
                <p:nvPr/>
              </p:nvSpPr>
              <p:spPr>
                <a:xfrm>
                  <a:off x="42264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2" name="CustomShape 10"/>
                <p:cNvSpPr/>
                <p:nvPr/>
              </p:nvSpPr>
              <p:spPr>
                <a:xfrm>
                  <a:off x="65124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93" name="Group 11"/>
              <p:cNvGrpSpPr/>
              <p:nvPr/>
            </p:nvGrpSpPr>
            <p:grpSpPr>
              <a:xfrm>
                <a:off x="6629760" y="0"/>
                <a:ext cx="2514600" cy="6858000"/>
                <a:chOff x="6629760" y="0"/>
                <a:chExt cx="2514600" cy="6858000"/>
              </a:xfrm>
            </p:grpSpPr>
            <p:sp>
              <p:nvSpPr>
                <p:cNvPr id="94" name="CustomShape 12"/>
                <p:cNvSpPr/>
                <p:nvPr/>
              </p:nvSpPr>
              <p:spPr>
                <a:xfrm rot="10800000">
                  <a:off x="662976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5" name="CustomShape 13"/>
                <p:cNvSpPr/>
                <p:nvPr/>
              </p:nvSpPr>
              <p:spPr>
                <a:xfrm rot="10800000">
                  <a:off x="868716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6" name="CustomShape 14"/>
                <p:cNvSpPr/>
                <p:nvPr/>
              </p:nvSpPr>
              <p:spPr>
                <a:xfrm rot="10800000">
                  <a:off x="81540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97" name="CustomShape 15"/>
              <p:cNvSpPr/>
              <p:nvPr/>
            </p:nvSpPr>
            <p:spPr>
              <a:xfrm>
                <a:off x="3810240" y="0"/>
                <a:ext cx="281952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" name="CustomShape 16"/>
              <p:cNvSpPr/>
              <p:nvPr/>
            </p:nvSpPr>
            <p:spPr>
              <a:xfrm>
                <a:off x="289584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" name="CustomShape 17"/>
              <p:cNvSpPr/>
              <p:nvPr/>
            </p:nvSpPr>
            <p:spPr>
              <a:xfrm>
                <a:off x="3124440" y="0"/>
                <a:ext cx="76176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0" name="CustomShape 18"/>
            <p:cNvSpPr/>
            <p:nvPr/>
          </p:nvSpPr>
          <p:spPr>
            <a:xfrm>
              <a:off x="-11880" y="5035320"/>
              <a:ext cx="914472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19"/>
            <p:cNvSpPr/>
            <p:nvPr/>
          </p:nvSpPr>
          <p:spPr>
            <a:xfrm>
              <a:off x="-11880" y="3467520"/>
              <a:ext cx="9144720" cy="89064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20"/>
            <p:cNvSpPr/>
            <p:nvPr/>
          </p:nvSpPr>
          <p:spPr>
            <a:xfrm>
              <a:off x="-23760" y="5640840"/>
              <a:ext cx="300456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CustomShape 21"/>
            <p:cNvSpPr/>
            <p:nvPr/>
          </p:nvSpPr>
          <p:spPr>
            <a:xfrm>
              <a:off x="-11880" y="5284440"/>
              <a:ext cx="9144720" cy="147852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CustomShape 22"/>
            <p:cNvSpPr/>
            <p:nvPr/>
          </p:nvSpPr>
          <p:spPr>
            <a:xfrm>
              <a:off x="2137320" y="5132160"/>
              <a:ext cx="698328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CustomShape 23"/>
            <p:cNvSpPr/>
            <p:nvPr/>
          </p:nvSpPr>
          <p:spPr>
            <a:xfrm rot="1800000">
              <a:off x="299592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24"/>
            <p:cNvSpPr/>
            <p:nvPr/>
          </p:nvSpPr>
          <p:spPr>
            <a:xfrm rot="1800000">
              <a:off x="372024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25"/>
            <p:cNvSpPr/>
            <p:nvPr/>
          </p:nvSpPr>
          <p:spPr>
            <a:xfrm rot="1800000">
              <a:off x="3729600" y="15919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26"/>
            <p:cNvSpPr/>
            <p:nvPr/>
          </p:nvSpPr>
          <p:spPr>
            <a:xfrm rot="1800000">
              <a:off x="2977200" y="325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27"/>
            <p:cNvSpPr/>
            <p:nvPr/>
          </p:nvSpPr>
          <p:spPr>
            <a:xfrm rot="1800000">
              <a:off x="4463280" y="5383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28"/>
            <p:cNvSpPr/>
            <p:nvPr/>
          </p:nvSpPr>
          <p:spPr>
            <a:xfrm rot="1800000">
              <a:off x="-382320" y="4201200"/>
              <a:ext cx="1261440" cy="138816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29"/>
            <p:cNvSpPr/>
            <p:nvPr/>
          </p:nvSpPr>
          <p:spPr>
            <a:xfrm rot="1800000">
              <a:off x="24120" y="54021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30"/>
            <p:cNvSpPr/>
            <p:nvPr/>
          </p:nvSpPr>
          <p:spPr>
            <a:xfrm rot="1800000">
              <a:off x="52560" y="28494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31"/>
            <p:cNvSpPr/>
            <p:nvPr/>
          </p:nvSpPr>
          <p:spPr>
            <a:xfrm rot="1800000">
              <a:off x="77652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32"/>
            <p:cNvSpPr/>
            <p:nvPr/>
          </p:nvSpPr>
          <p:spPr>
            <a:xfrm rot="1800000">
              <a:off x="1510200" y="54115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33"/>
            <p:cNvSpPr/>
            <p:nvPr/>
          </p:nvSpPr>
          <p:spPr>
            <a:xfrm rot="1800000">
              <a:off x="152892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34"/>
            <p:cNvSpPr/>
            <p:nvPr/>
          </p:nvSpPr>
          <p:spPr>
            <a:xfrm rot="1800000">
              <a:off x="795600" y="1563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1" h="3859">
                  <a:moveTo>
                    <a:pt x="1101" y="0"/>
                  </a:moveTo>
                  <a:lnTo>
                    <a:pt x="3348" y="1"/>
                  </a:lnTo>
                  <a:lnTo>
                    <a:pt x="4450" y="1929"/>
                  </a:lnTo>
                  <a:lnTo>
                    <a:pt x="3349" y="3858"/>
                  </a:lnTo>
                  <a:lnTo>
                    <a:pt x="1101" y="3858"/>
                  </a:lnTo>
                  <a:lnTo>
                    <a:pt x="0" y="1929"/>
                  </a:lnTo>
                  <a:lnTo>
                    <a:pt x="1101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35"/>
            <p:cNvSpPr/>
            <p:nvPr/>
          </p:nvSpPr>
          <p:spPr>
            <a:xfrm rot="1800000">
              <a:off x="6806520" y="41446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36"/>
            <p:cNvSpPr/>
            <p:nvPr/>
          </p:nvSpPr>
          <p:spPr>
            <a:xfrm rot="1800000">
              <a:off x="7549560" y="542124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37"/>
            <p:cNvSpPr/>
            <p:nvPr/>
          </p:nvSpPr>
          <p:spPr>
            <a:xfrm rot="1800000">
              <a:off x="7549560" y="2868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1" h="3859">
                  <a:moveTo>
                    <a:pt x="1101" y="0"/>
                  </a:moveTo>
                  <a:lnTo>
                    <a:pt x="3348" y="1"/>
                  </a:lnTo>
                  <a:lnTo>
                    <a:pt x="4450" y="1929"/>
                  </a:lnTo>
                  <a:lnTo>
                    <a:pt x="3349" y="3858"/>
                  </a:lnTo>
                  <a:lnTo>
                    <a:pt x="1101" y="3858"/>
                  </a:lnTo>
                  <a:lnTo>
                    <a:pt x="0" y="1929"/>
                  </a:lnTo>
                  <a:lnTo>
                    <a:pt x="1101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CustomShape 38"/>
            <p:cNvSpPr/>
            <p:nvPr/>
          </p:nvSpPr>
          <p:spPr>
            <a:xfrm rot="1800000">
              <a:off x="8306640" y="4055760"/>
              <a:ext cx="1243440" cy="138816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CustomShape 39"/>
            <p:cNvSpPr/>
            <p:nvPr/>
          </p:nvSpPr>
          <p:spPr>
            <a:xfrm rot="1800000">
              <a:off x="8307360" y="1511280"/>
              <a:ext cx="124200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CustomShape 40"/>
          <p:cNvSpPr/>
          <p:nvPr/>
        </p:nvSpPr>
        <p:spPr>
          <a:xfrm>
            <a:off x="4560840" y="-22320"/>
            <a:ext cx="3679920" cy="6272280"/>
          </a:xfrm>
          <a:prstGeom prst="rect">
            <a:avLst/>
          </a:prstGeom>
          <a:solidFill>
            <a:srgbClr val="f5f5f5"/>
          </a:solidFill>
          <a:ln w="15840">
            <a:solidFill>
              <a:srgbClr val="74a51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1"/>
          <p:cNvSpPr/>
          <p:nvPr/>
        </p:nvSpPr>
        <p:spPr>
          <a:xfrm>
            <a:off x="4649760" y="-22320"/>
            <a:ext cx="3505320" cy="2313000"/>
          </a:xfrm>
          <a:prstGeom prst="rect">
            <a:avLst/>
          </a:prstGeom>
          <a:solidFill>
            <a:srgbClr val="7168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42"/>
          <p:cNvSpPr/>
          <p:nvPr/>
        </p:nvSpPr>
        <p:spPr>
          <a:xfrm>
            <a:off x="4651200" y="6087960"/>
            <a:ext cx="3505320" cy="82800"/>
          </a:xfrm>
          <a:prstGeom prst="rect">
            <a:avLst/>
          </a:prstGeom>
          <a:solidFill>
            <a:srgbClr val="94c6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3"/>
          <p:cNvSpPr/>
          <p:nvPr/>
        </p:nvSpPr>
        <p:spPr>
          <a:xfrm>
            <a:off x="4651200" y="6087960"/>
            <a:ext cx="3505320" cy="82800"/>
          </a:xfrm>
          <a:prstGeom prst="rect">
            <a:avLst/>
          </a:prstGeom>
          <a:solidFill>
            <a:srgbClr val="94c6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44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de-DE" sz="4000" spc="-1" strike="noStrike">
                <a:solidFill>
                  <a:srgbClr val="94c600"/>
                </a:solidFill>
                <a:latin typeface="Century Gothic"/>
              </a:rPr>
              <a:t>Click to edit the title text format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127" name="PlaceHolder 45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27288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Click to edit the outline text format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1" marL="639720" indent="-27324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Second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2" marL="91440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Third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3" marL="11239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Fourth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4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Fifth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5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Sixth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6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Seventh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28" name="PlaceHolder 46"/>
          <p:cNvSpPr>
            <a:spLocks noGrp="1"/>
          </p:cNvSpPr>
          <p:nvPr>
            <p:ph type="dt"/>
          </p:nvPr>
        </p:nvSpPr>
        <p:spPr>
          <a:xfrm>
            <a:off x="4738320" y="1515960"/>
            <a:ext cx="2133720" cy="7524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2400" spc="-1" strike="noStrike">
                <a:solidFill>
                  <a:srgbClr val="fefefe"/>
                </a:solidFill>
                <a:latin typeface="Times New Roman"/>
              </a:rPr>
              <a:t>&lt;date/time&gt;</a:t>
            </a:r>
            <a:endParaRPr b="0" lang="de-DE" sz="2400" spc="-1" strike="noStrike">
              <a:latin typeface="Times New Roman"/>
            </a:endParaRPr>
          </a:p>
        </p:txBody>
      </p:sp>
      <p:sp>
        <p:nvSpPr>
          <p:cNvPr id="129" name="PlaceHolder 47"/>
          <p:cNvSpPr>
            <a:spLocks noGrp="1"/>
          </p:cNvSpPr>
          <p:nvPr>
            <p:ph type="ftr"/>
          </p:nvPr>
        </p:nvSpPr>
        <p:spPr>
          <a:xfrm>
            <a:off x="5303880" y="5719680"/>
            <a:ext cx="28303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0" name="PlaceHolder 48"/>
          <p:cNvSpPr>
            <a:spLocks noGrp="1"/>
          </p:cNvSpPr>
          <p:nvPr>
            <p:ph type="sldNum"/>
          </p:nvPr>
        </p:nvSpPr>
        <p:spPr>
          <a:xfrm>
            <a:off x="4649760" y="5719680"/>
            <a:ext cx="64296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63AD9B-B020-4994-B2E7-5F52ECC46A9C}" type="slidenum">
              <a:rPr b="0" lang="es-PE" sz="1200" spc="-1" strike="noStrike">
                <a:solidFill>
                  <a:srgbClr val="94c600"/>
                </a:solidFill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80a33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-645120" y="0"/>
            <a:ext cx="10459080" cy="7116840"/>
            <a:chOff x="-645120" y="0"/>
            <a:chExt cx="10459080" cy="7116840"/>
          </a:xfrm>
        </p:grpSpPr>
        <p:grpSp>
          <p:nvGrpSpPr>
            <p:cNvPr id="168" name="Group 2"/>
            <p:cNvGrpSpPr/>
            <p:nvPr/>
          </p:nvGrpSpPr>
          <p:grpSpPr>
            <a:xfrm>
              <a:off x="0" y="0"/>
              <a:ext cx="9144360" cy="6858000"/>
              <a:chOff x="0" y="0"/>
              <a:chExt cx="9144360" cy="6858000"/>
            </a:xfrm>
          </p:grpSpPr>
          <p:grpSp>
            <p:nvGrpSpPr>
              <p:cNvPr id="169" name="Group 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70" name="CustomShape 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1" name="CustomShape 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2" name="CustomShape 6"/>
                <p:cNvSpPr/>
                <p:nvPr/>
              </p:nvSpPr>
              <p:spPr>
                <a:xfrm>
                  <a:off x="2286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3" name="Group 7"/>
              <p:cNvGrpSpPr/>
              <p:nvPr/>
            </p:nvGrpSpPr>
            <p:grpSpPr>
              <a:xfrm>
                <a:off x="422640" y="0"/>
                <a:ext cx="2514600" cy="6858000"/>
                <a:chOff x="422640" y="0"/>
                <a:chExt cx="2514600" cy="6858000"/>
              </a:xfrm>
            </p:grpSpPr>
            <p:sp>
              <p:nvSpPr>
                <p:cNvPr id="174" name="CustomShape 8"/>
                <p:cNvSpPr/>
                <p:nvPr/>
              </p:nvSpPr>
              <p:spPr>
                <a:xfrm>
                  <a:off x="133704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5" name="CustomShape 9"/>
                <p:cNvSpPr/>
                <p:nvPr/>
              </p:nvSpPr>
              <p:spPr>
                <a:xfrm>
                  <a:off x="42264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6" name="CustomShape 10"/>
                <p:cNvSpPr/>
                <p:nvPr/>
              </p:nvSpPr>
              <p:spPr>
                <a:xfrm>
                  <a:off x="65124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7" name="Group 11"/>
              <p:cNvGrpSpPr/>
              <p:nvPr/>
            </p:nvGrpSpPr>
            <p:grpSpPr>
              <a:xfrm>
                <a:off x="6629760" y="0"/>
                <a:ext cx="2514600" cy="6858000"/>
                <a:chOff x="6629760" y="0"/>
                <a:chExt cx="2514600" cy="6858000"/>
              </a:xfrm>
            </p:grpSpPr>
            <p:sp>
              <p:nvSpPr>
                <p:cNvPr id="178" name="CustomShape 12"/>
                <p:cNvSpPr/>
                <p:nvPr/>
              </p:nvSpPr>
              <p:spPr>
                <a:xfrm rot="10800000">
                  <a:off x="662976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9" name="CustomShape 13"/>
                <p:cNvSpPr/>
                <p:nvPr/>
              </p:nvSpPr>
              <p:spPr>
                <a:xfrm rot="10800000">
                  <a:off x="868716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0" name="CustomShape 14"/>
                <p:cNvSpPr/>
                <p:nvPr/>
              </p:nvSpPr>
              <p:spPr>
                <a:xfrm rot="10800000">
                  <a:off x="81540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81" name="CustomShape 15"/>
              <p:cNvSpPr/>
              <p:nvPr/>
            </p:nvSpPr>
            <p:spPr>
              <a:xfrm>
                <a:off x="3810240" y="0"/>
                <a:ext cx="281952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" name="CustomShape 16"/>
              <p:cNvSpPr/>
              <p:nvPr/>
            </p:nvSpPr>
            <p:spPr>
              <a:xfrm>
                <a:off x="289584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" name="CustomShape 17"/>
              <p:cNvSpPr/>
              <p:nvPr/>
            </p:nvSpPr>
            <p:spPr>
              <a:xfrm>
                <a:off x="3124440" y="0"/>
                <a:ext cx="76176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84" name="CustomShape 18"/>
            <p:cNvSpPr/>
            <p:nvPr/>
          </p:nvSpPr>
          <p:spPr>
            <a:xfrm>
              <a:off x="-11880" y="5035320"/>
              <a:ext cx="914472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19"/>
            <p:cNvSpPr/>
            <p:nvPr/>
          </p:nvSpPr>
          <p:spPr>
            <a:xfrm>
              <a:off x="-11880" y="3467520"/>
              <a:ext cx="9144720" cy="89064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20"/>
            <p:cNvSpPr/>
            <p:nvPr/>
          </p:nvSpPr>
          <p:spPr>
            <a:xfrm>
              <a:off x="-23760" y="5640840"/>
              <a:ext cx="300456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CustomShape 21"/>
            <p:cNvSpPr/>
            <p:nvPr/>
          </p:nvSpPr>
          <p:spPr>
            <a:xfrm>
              <a:off x="-11880" y="5284440"/>
              <a:ext cx="9144720" cy="147852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CustomShape 22"/>
            <p:cNvSpPr/>
            <p:nvPr/>
          </p:nvSpPr>
          <p:spPr>
            <a:xfrm>
              <a:off x="2137320" y="5132160"/>
              <a:ext cx="698328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CustomShape 23"/>
            <p:cNvSpPr/>
            <p:nvPr/>
          </p:nvSpPr>
          <p:spPr>
            <a:xfrm rot="1800000">
              <a:off x="299592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24"/>
            <p:cNvSpPr/>
            <p:nvPr/>
          </p:nvSpPr>
          <p:spPr>
            <a:xfrm rot="1800000">
              <a:off x="372024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CustomShape 25"/>
            <p:cNvSpPr/>
            <p:nvPr/>
          </p:nvSpPr>
          <p:spPr>
            <a:xfrm rot="1800000">
              <a:off x="3729600" y="15919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26"/>
            <p:cNvSpPr/>
            <p:nvPr/>
          </p:nvSpPr>
          <p:spPr>
            <a:xfrm rot="1800000">
              <a:off x="2977200" y="325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27"/>
            <p:cNvSpPr/>
            <p:nvPr/>
          </p:nvSpPr>
          <p:spPr>
            <a:xfrm rot="1800000">
              <a:off x="4463280" y="5383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28"/>
            <p:cNvSpPr/>
            <p:nvPr/>
          </p:nvSpPr>
          <p:spPr>
            <a:xfrm rot="1800000">
              <a:off x="-382320" y="4201200"/>
              <a:ext cx="1261440" cy="138816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29"/>
            <p:cNvSpPr/>
            <p:nvPr/>
          </p:nvSpPr>
          <p:spPr>
            <a:xfrm rot="1800000">
              <a:off x="24120" y="54021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30"/>
            <p:cNvSpPr/>
            <p:nvPr/>
          </p:nvSpPr>
          <p:spPr>
            <a:xfrm rot="1800000">
              <a:off x="52560" y="28494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31"/>
            <p:cNvSpPr/>
            <p:nvPr/>
          </p:nvSpPr>
          <p:spPr>
            <a:xfrm rot="1800000">
              <a:off x="77652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CustomShape 32"/>
            <p:cNvSpPr/>
            <p:nvPr/>
          </p:nvSpPr>
          <p:spPr>
            <a:xfrm rot="1800000">
              <a:off x="1510200" y="54115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CustomShape 33"/>
            <p:cNvSpPr/>
            <p:nvPr/>
          </p:nvSpPr>
          <p:spPr>
            <a:xfrm rot="1800000">
              <a:off x="152892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CustomShape 34"/>
            <p:cNvSpPr/>
            <p:nvPr/>
          </p:nvSpPr>
          <p:spPr>
            <a:xfrm rot="1800000">
              <a:off x="795600" y="1563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1" h="3859">
                  <a:moveTo>
                    <a:pt x="1101" y="0"/>
                  </a:moveTo>
                  <a:lnTo>
                    <a:pt x="3348" y="1"/>
                  </a:lnTo>
                  <a:lnTo>
                    <a:pt x="4450" y="1929"/>
                  </a:lnTo>
                  <a:lnTo>
                    <a:pt x="3349" y="3858"/>
                  </a:lnTo>
                  <a:lnTo>
                    <a:pt x="1101" y="3858"/>
                  </a:lnTo>
                  <a:lnTo>
                    <a:pt x="0" y="1929"/>
                  </a:lnTo>
                  <a:lnTo>
                    <a:pt x="1101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CustomShape 35"/>
            <p:cNvSpPr/>
            <p:nvPr/>
          </p:nvSpPr>
          <p:spPr>
            <a:xfrm rot="1800000">
              <a:off x="6806520" y="41446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CustomShape 36"/>
            <p:cNvSpPr/>
            <p:nvPr/>
          </p:nvSpPr>
          <p:spPr>
            <a:xfrm rot="1800000">
              <a:off x="7549560" y="542124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CustomShape 37"/>
            <p:cNvSpPr/>
            <p:nvPr/>
          </p:nvSpPr>
          <p:spPr>
            <a:xfrm rot="1800000">
              <a:off x="7549560" y="2868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1" h="3859">
                  <a:moveTo>
                    <a:pt x="1101" y="0"/>
                  </a:moveTo>
                  <a:lnTo>
                    <a:pt x="3348" y="1"/>
                  </a:lnTo>
                  <a:lnTo>
                    <a:pt x="4450" y="1929"/>
                  </a:lnTo>
                  <a:lnTo>
                    <a:pt x="3349" y="3858"/>
                  </a:lnTo>
                  <a:lnTo>
                    <a:pt x="1101" y="3858"/>
                  </a:lnTo>
                  <a:lnTo>
                    <a:pt x="0" y="1929"/>
                  </a:lnTo>
                  <a:lnTo>
                    <a:pt x="1101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38"/>
            <p:cNvSpPr/>
            <p:nvPr/>
          </p:nvSpPr>
          <p:spPr>
            <a:xfrm rot="1800000">
              <a:off x="8306640" y="4055760"/>
              <a:ext cx="1243440" cy="138816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39"/>
            <p:cNvSpPr/>
            <p:nvPr/>
          </p:nvSpPr>
          <p:spPr>
            <a:xfrm rot="1800000">
              <a:off x="8307360" y="1511280"/>
              <a:ext cx="124200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6" name="CustomShape 40"/>
          <p:cNvSpPr/>
          <p:nvPr/>
        </p:nvSpPr>
        <p:spPr>
          <a:xfrm>
            <a:off x="4560840" y="-22320"/>
            <a:ext cx="3679920" cy="6272280"/>
          </a:xfrm>
          <a:prstGeom prst="rect">
            <a:avLst/>
          </a:prstGeom>
          <a:solidFill>
            <a:srgbClr val="f5f5f5"/>
          </a:solidFill>
          <a:ln w="15840">
            <a:solidFill>
              <a:srgbClr val="74a51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41"/>
          <p:cNvSpPr/>
          <p:nvPr/>
        </p:nvSpPr>
        <p:spPr>
          <a:xfrm>
            <a:off x="4649760" y="-22320"/>
            <a:ext cx="3505320" cy="623880"/>
          </a:xfrm>
          <a:prstGeom prst="rect">
            <a:avLst/>
          </a:prstGeom>
          <a:solidFill>
            <a:srgbClr val="7168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2"/>
          <p:cNvSpPr/>
          <p:nvPr/>
        </p:nvSpPr>
        <p:spPr>
          <a:xfrm>
            <a:off x="905040" y="601560"/>
            <a:ext cx="3562200" cy="56484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3"/>
          <p:cNvSpPr/>
          <p:nvPr/>
        </p:nvSpPr>
        <p:spPr>
          <a:xfrm>
            <a:off x="4651200" y="6087960"/>
            <a:ext cx="3505320" cy="82800"/>
          </a:xfrm>
          <a:prstGeom prst="rect">
            <a:avLst/>
          </a:prstGeom>
          <a:solidFill>
            <a:srgbClr val="94c6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PlaceHolder 44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de-DE" sz="4000" spc="-1" strike="noStrike">
                <a:solidFill>
                  <a:srgbClr val="94c600"/>
                </a:solidFill>
                <a:latin typeface="Century Gothic"/>
              </a:rPr>
              <a:t>Click to edit the title text format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11" name="PlaceHolder 45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27288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Click to edit the outline text format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1" marL="639720" indent="-27324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Second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2" marL="91440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Third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3" marL="11239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Fourth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4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Fifth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5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Sixth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6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Seventh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12" name="PlaceHolder 46"/>
          <p:cNvSpPr>
            <a:spLocks noGrp="1"/>
          </p:cNvSpPr>
          <p:nvPr>
            <p:ph type="dt"/>
          </p:nvPr>
        </p:nvSpPr>
        <p:spPr>
          <a:xfrm>
            <a:off x="5997240" y="2239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200" spc="-1" strike="noStrike">
                <a:solidFill>
                  <a:srgbClr val="fefefe"/>
                </a:solidFill>
                <a:latin typeface="Times New Roman"/>
              </a:rPr>
              <a:t>&lt;date/time&gt;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213" name="PlaceHolder 47"/>
          <p:cNvSpPr>
            <a:spLocks noGrp="1"/>
          </p:cNvSpPr>
          <p:nvPr>
            <p:ph type="sldNum"/>
          </p:nvPr>
        </p:nvSpPr>
        <p:spPr>
          <a:xfrm>
            <a:off x="4649760" y="223920"/>
            <a:ext cx="13320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72821A-0819-4558-AB84-9D812D930174}" type="slidenum">
              <a:rPr b="0" lang="es-PE" sz="1200" spc="-1" strike="noStrike">
                <a:solidFill>
                  <a:srgbClr val="fefefe"/>
                </a:solidFill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14" name="PlaceHolder 48"/>
          <p:cNvSpPr>
            <a:spLocks noGrp="1"/>
          </p:cNvSpPr>
          <p:nvPr>
            <p:ph type="ftr"/>
          </p:nvPr>
        </p:nvSpPr>
        <p:spPr>
          <a:xfrm>
            <a:off x="4641480" y="5724000"/>
            <a:ext cx="3492360" cy="365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80a33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1"/>
          <p:cNvGrpSpPr/>
          <p:nvPr/>
        </p:nvGrpSpPr>
        <p:grpSpPr>
          <a:xfrm>
            <a:off x="-645120" y="0"/>
            <a:ext cx="10459080" cy="7116840"/>
            <a:chOff x="-645120" y="0"/>
            <a:chExt cx="10459080" cy="7116840"/>
          </a:xfrm>
        </p:grpSpPr>
        <p:grpSp>
          <p:nvGrpSpPr>
            <p:cNvPr id="252" name="Group 2"/>
            <p:cNvGrpSpPr/>
            <p:nvPr/>
          </p:nvGrpSpPr>
          <p:grpSpPr>
            <a:xfrm>
              <a:off x="0" y="0"/>
              <a:ext cx="9144360" cy="6858000"/>
              <a:chOff x="0" y="0"/>
              <a:chExt cx="9144360" cy="6858000"/>
            </a:xfrm>
          </p:grpSpPr>
          <p:grpSp>
            <p:nvGrpSpPr>
              <p:cNvPr id="253" name="Group 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54" name="CustomShape 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5" name="CustomShape 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6" name="CustomShape 6"/>
                <p:cNvSpPr/>
                <p:nvPr/>
              </p:nvSpPr>
              <p:spPr>
                <a:xfrm>
                  <a:off x="2286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57" name="Group 7"/>
              <p:cNvGrpSpPr/>
              <p:nvPr/>
            </p:nvGrpSpPr>
            <p:grpSpPr>
              <a:xfrm>
                <a:off x="422640" y="0"/>
                <a:ext cx="2514600" cy="6858000"/>
                <a:chOff x="422640" y="0"/>
                <a:chExt cx="2514600" cy="6858000"/>
              </a:xfrm>
            </p:grpSpPr>
            <p:sp>
              <p:nvSpPr>
                <p:cNvPr id="258" name="CustomShape 8"/>
                <p:cNvSpPr/>
                <p:nvPr/>
              </p:nvSpPr>
              <p:spPr>
                <a:xfrm>
                  <a:off x="133704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9" name="CustomShape 9"/>
                <p:cNvSpPr/>
                <p:nvPr/>
              </p:nvSpPr>
              <p:spPr>
                <a:xfrm>
                  <a:off x="42264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0" name="CustomShape 10"/>
                <p:cNvSpPr/>
                <p:nvPr/>
              </p:nvSpPr>
              <p:spPr>
                <a:xfrm>
                  <a:off x="65124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61" name="Group 11"/>
              <p:cNvGrpSpPr/>
              <p:nvPr/>
            </p:nvGrpSpPr>
            <p:grpSpPr>
              <a:xfrm>
                <a:off x="6629760" y="0"/>
                <a:ext cx="2514600" cy="6858000"/>
                <a:chOff x="6629760" y="0"/>
                <a:chExt cx="2514600" cy="6858000"/>
              </a:xfrm>
            </p:grpSpPr>
            <p:sp>
              <p:nvSpPr>
                <p:cNvPr id="262" name="CustomShape 12"/>
                <p:cNvSpPr/>
                <p:nvPr/>
              </p:nvSpPr>
              <p:spPr>
                <a:xfrm rot="10800000">
                  <a:off x="662976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3" name="CustomShape 13"/>
                <p:cNvSpPr/>
                <p:nvPr/>
              </p:nvSpPr>
              <p:spPr>
                <a:xfrm rot="10800000">
                  <a:off x="868716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4" name="CustomShape 14"/>
                <p:cNvSpPr/>
                <p:nvPr/>
              </p:nvSpPr>
              <p:spPr>
                <a:xfrm rot="10800000">
                  <a:off x="8154000" y="0"/>
                  <a:ext cx="76176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65" name="CustomShape 15"/>
              <p:cNvSpPr/>
              <p:nvPr/>
            </p:nvSpPr>
            <p:spPr>
              <a:xfrm>
                <a:off x="3810240" y="0"/>
                <a:ext cx="281952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16"/>
              <p:cNvSpPr/>
              <p:nvPr/>
            </p:nvSpPr>
            <p:spPr>
              <a:xfrm>
                <a:off x="289584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" name="CustomShape 17"/>
              <p:cNvSpPr/>
              <p:nvPr/>
            </p:nvSpPr>
            <p:spPr>
              <a:xfrm>
                <a:off x="3124440" y="0"/>
                <a:ext cx="76176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68" name="CustomShape 18"/>
            <p:cNvSpPr/>
            <p:nvPr/>
          </p:nvSpPr>
          <p:spPr>
            <a:xfrm>
              <a:off x="-11880" y="5035320"/>
              <a:ext cx="914472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9"/>
            <p:cNvSpPr/>
            <p:nvPr/>
          </p:nvSpPr>
          <p:spPr>
            <a:xfrm>
              <a:off x="-11880" y="3467520"/>
              <a:ext cx="9144720" cy="89064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20"/>
            <p:cNvSpPr/>
            <p:nvPr/>
          </p:nvSpPr>
          <p:spPr>
            <a:xfrm>
              <a:off x="-23760" y="5640840"/>
              <a:ext cx="300456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21"/>
            <p:cNvSpPr/>
            <p:nvPr/>
          </p:nvSpPr>
          <p:spPr>
            <a:xfrm>
              <a:off x="-11880" y="5284440"/>
              <a:ext cx="9144720" cy="147852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22"/>
            <p:cNvSpPr/>
            <p:nvPr/>
          </p:nvSpPr>
          <p:spPr>
            <a:xfrm>
              <a:off x="2137320" y="5132160"/>
              <a:ext cx="698328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23"/>
            <p:cNvSpPr/>
            <p:nvPr/>
          </p:nvSpPr>
          <p:spPr>
            <a:xfrm rot="1800000">
              <a:off x="299592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24"/>
            <p:cNvSpPr/>
            <p:nvPr/>
          </p:nvSpPr>
          <p:spPr>
            <a:xfrm rot="1800000">
              <a:off x="372024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25"/>
            <p:cNvSpPr/>
            <p:nvPr/>
          </p:nvSpPr>
          <p:spPr>
            <a:xfrm rot="1800000">
              <a:off x="3729600" y="15919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CustomShape 26"/>
            <p:cNvSpPr/>
            <p:nvPr/>
          </p:nvSpPr>
          <p:spPr>
            <a:xfrm rot="1800000">
              <a:off x="2977200" y="325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27"/>
            <p:cNvSpPr/>
            <p:nvPr/>
          </p:nvSpPr>
          <p:spPr>
            <a:xfrm rot="1800000">
              <a:off x="4463280" y="53830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28"/>
            <p:cNvSpPr/>
            <p:nvPr/>
          </p:nvSpPr>
          <p:spPr>
            <a:xfrm rot="1800000">
              <a:off x="-382320" y="4201200"/>
              <a:ext cx="1261440" cy="138816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29"/>
            <p:cNvSpPr/>
            <p:nvPr/>
          </p:nvSpPr>
          <p:spPr>
            <a:xfrm rot="1800000">
              <a:off x="24120" y="54021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30"/>
            <p:cNvSpPr/>
            <p:nvPr/>
          </p:nvSpPr>
          <p:spPr>
            <a:xfrm rot="1800000">
              <a:off x="52560" y="28494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31"/>
            <p:cNvSpPr/>
            <p:nvPr/>
          </p:nvSpPr>
          <p:spPr>
            <a:xfrm rot="1800000">
              <a:off x="776520" y="412560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32"/>
            <p:cNvSpPr/>
            <p:nvPr/>
          </p:nvSpPr>
          <p:spPr>
            <a:xfrm rot="1800000">
              <a:off x="1510200" y="541152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8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33"/>
            <p:cNvSpPr/>
            <p:nvPr/>
          </p:nvSpPr>
          <p:spPr>
            <a:xfrm rot="1800000">
              <a:off x="1528920" y="285876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0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8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34"/>
            <p:cNvSpPr/>
            <p:nvPr/>
          </p:nvSpPr>
          <p:spPr>
            <a:xfrm rot="1800000">
              <a:off x="795600" y="1563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1" h="3859">
                  <a:moveTo>
                    <a:pt x="1101" y="0"/>
                  </a:moveTo>
                  <a:lnTo>
                    <a:pt x="3348" y="1"/>
                  </a:lnTo>
                  <a:lnTo>
                    <a:pt x="4450" y="1929"/>
                  </a:lnTo>
                  <a:lnTo>
                    <a:pt x="3349" y="3858"/>
                  </a:lnTo>
                  <a:lnTo>
                    <a:pt x="1101" y="3858"/>
                  </a:lnTo>
                  <a:lnTo>
                    <a:pt x="0" y="1929"/>
                  </a:lnTo>
                  <a:lnTo>
                    <a:pt x="1101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35"/>
            <p:cNvSpPr/>
            <p:nvPr/>
          </p:nvSpPr>
          <p:spPr>
            <a:xfrm rot="1800000">
              <a:off x="6806520" y="41446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CustomShape 36"/>
            <p:cNvSpPr/>
            <p:nvPr/>
          </p:nvSpPr>
          <p:spPr>
            <a:xfrm rot="1800000">
              <a:off x="7549560" y="542124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0" h="3859">
                  <a:moveTo>
                    <a:pt x="1100" y="0"/>
                  </a:moveTo>
                  <a:lnTo>
                    <a:pt x="3347" y="1"/>
                  </a:lnTo>
                  <a:lnTo>
                    <a:pt x="4449" y="1929"/>
                  </a:lnTo>
                  <a:lnTo>
                    <a:pt x="3348" y="3858"/>
                  </a:lnTo>
                  <a:lnTo>
                    <a:pt x="1100" y="3858"/>
                  </a:lnTo>
                  <a:lnTo>
                    <a:pt x="0" y="1929"/>
                  </a:lnTo>
                  <a:lnTo>
                    <a:pt x="1100" y="0"/>
                  </a:lnTo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37"/>
            <p:cNvSpPr/>
            <p:nvPr/>
          </p:nvSpPr>
          <p:spPr>
            <a:xfrm rot="1800000">
              <a:off x="7549560" y="2868480"/>
              <a:ext cx="1601280" cy="1388160"/>
            </a:xfrm>
            <a:custGeom>
              <a:avLst/>
              <a:gdLst/>
              <a:ahLst/>
              <a:rect l="0" t="0" r="r" b="b"/>
              <a:pathLst>
                <a:path w="4451" h="3859">
                  <a:moveTo>
                    <a:pt x="1101" y="0"/>
                  </a:moveTo>
                  <a:lnTo>
                    <a:pt x="3348" y="1"/>
                  </a:lnTo>
                  <a:lnTo>
                    <a:pt x="4450" y="1929"/>
                  </a:lnTo>
                  <a:lnTo>
                    <a:pt x="3349" y="3858"/>
                  </a:lnTo>
                  <a:lnTo>
                    <a:pt x="1101" y="3858"/>
                  </a:lnTo>
                  <a:lnTo>
                    <a:pt x="0" y="1929"/>
                  </a:lnTo>
                  <a:lnTo>
                    <a:pt x="1101" y="0"/>
                  </a:lnTo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CustomShape 38"/>
            <p:cNvSpPr/>
            <p:nvPr/>
          </p:nvSpPr>
          <p:spPr>
            <a:xfrm rot="1800000">
              <a:off x="8306640" y="4055760"/>
              <a:ext cx="1243440" cy="138816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CustomShape 39"/>
            <p:cNvSpPr/>
            <p:nvPr/>
          </p:nvSpPr>
          <p:spPr>
            <a:xfrm rot="1800000">
              <a:off x="8307360" y="1511280"/>
              <a:ext cx="124200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0" name="CustomShape 40"/>
          <p:cNvSpPr/>
          <p:nvPr/>
        </p:nvSpPr>
        <p:spPr>
          <a:xfrm>
            <a:off x="4560840" y="-22320"/>
            <a:ext cx="3679920" cy="6272280"/>
          </a:xfrm>
          <a:prstGeom prst="rect">
            <a:avLst/>
          </a:prstGeom>
          <a:solidFill>
            <a:srgbClr val="f5f5f5"/>
          </a:solidFill>
          <a:ln w="15840">
            <a:solidFill>
              <a:srgbClr val="74a51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41"/>
          <p:cNvSpPr/>
          <p:nvPr/>
        </p:nvSpPr>
        <p:spPr>
          <a:xfrm>
            <a:off x="4649760" y="-22320"/>
            <a:ext cx="3505320" cy="623880"/>
          </a:xfrm>
          <a:prstGeom prst="rect">
            <a:avLst/>
          </a:prstGeom>
          <a:solidFill>
            <a:srgbClr val="7168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42"/>
          <p:cNvSpPr/>
          <p:nvPr/>
        </p:nvSpPr>
        <p:spPr>
          <a:xfrm>
            <a:off x="905040" y="601560"/>
            <a:ext cx="3562200" cy="5648400"/>
          </a:xfrm>
          <a:prstGeom prst="rect">
            <a:avLst/>
          </a:prstGeom>
          <a:solidFill>
            <a:srgbClr val="ffffff"/>
          </a:solidFill>
          <a:ln w="3240">
            <a:solidFill>
              <a:srgbClr val="1f1f1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43"/>
          <p:cNvSpPr/>
          <p:nvPr/>
        </p:nvSpPr>
        <p:spPr>
          <a:xfrm>
            <a:off x="4651200" y="6087960"/>
            <a:ext cx="3505320" cy="82800"/>
          </a:xfrm>
          <a:prstGeom prst="rect">
            <a:avLst/>
          </a:prstGeom>
          <a:solidFill>
            <a:srgbClr val="94c6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PlaceHolder 44"/>
          <p:cNvSpPr>
            <a:spLocks noGrp="1"/>
          </p:cNvSpPr>
          <p:nvPr>
            <p:ph type="title"/>
          </p:nvPr>
        </p:nvSpPr>
        <p:spPr>
          <a:xfrm>
            <a:off x="1042560" y="1026720"/>
            <a:ext cx="70246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de-DE" sz="4000" spc="-1" strike="noStrike">
                <a:solidFill>
                  <a:srgbClr val="94c600"/>
                </a:solidFill>
                <a:latin typeface="Century Gothic"/>
              </a:rPr>
              <a:t>Click to edit the title text format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95" name="PlaceHolder 45"/>
          <p:cNvSpPr>
            <a:spLocks noGrp="1"/>
          </p:cNvSpPr>
          <p:nvPr>
            <p:ph type="body"/>
          </p:nvPr>
        </p:nvSpPr>
        <p:spPr>
          <a:xfrm>
            <a:off x="1042560" y="2323800"/>
            <a:ext cx="6777000" cy="350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27288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Click to edit the outline text format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1" marL="639720" indent="-27324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Second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2" marL="91440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Third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3" marL="11239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Fourth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4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Fifth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5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Sixth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  <a:p>
            <a:pPr lvl="6" marL="1325520" indent="-228600">
              <a:spcBef>
                <a:spcPts val="598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2400" spc="-1" strike="noStrike">
                <a:solidFill>
                  <a:srgbClr val="3e3d2d"/>
                </a:solidFill>
                <a:latin typeface="Century Gothic"/>
              </a:rPr>
              <a:t>Seventh Outline Level</a:t>
            </a:r>
            <a:endParaRPr b="0" lang="de-DE" sz="24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96" name="PlaceHolder 46"/>
          <p:cNvSpPr>
            <a:spLocks noGrp="1"/>
          </p:cNvSpPr>
          <p:nvPr>
            <p:ph type="dt"/>
          </p:nvPr>
        </p:nvSpPr>
        <p:spPr>
          <a:xfrm>
            <a:off x="5997240" y="2239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200" spc="-1" strike="noStrike">
                <a:solidFill>
                  <a:srgbClr val="fefefe"/>
                </a:solidFill>
                <a:latin typeface="Times New Roman"/>
              </a:rPr>
              <a:t>&lt;date/time&gt;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297" name="PlaceHolder 47"/>
          <p:cNvSpPr>
            <a:spLocks noGrp="1"/>
          </p:cNvSpPr>
          <p:nvPr>
            <p:ph type="ftr"/>
          </p:nvPr>
        </p:nvSpPr>
        <p:spPr>
          <a:xfrm>
            <a:off x="4641480" y="5724000"/>
            <a:ext cx="3492360" cy="365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8" name="PlaceHolder 48"/>
          <p:cNvSpPr>
            <a:spLocks noGrp="1"/>
          </p:cNvSpPr>
          <p:nvPr>
            <p:ph type="sldNum"/>
          </p:nvPr>
        </p:nvSpPr>
        <p:spPr>
          <a:xfrm>
            <a:off x="4649760" y="223920"/>
            <a:ext cx="13320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D19D15-2C3E-43E3-83CF-C79183AB6305}" type="slidenum">
              <a:rPr b="0" lang="es-PE" sz="1200" spc="-1" strike="noStrike">
                <a:solidFill>
                  <a:srgbClr val="fefefe"/>
                </a:solidFill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786200" y="3068280"/>
            <a:ext cx="3438720" cy="1701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3200" spc="-1" strike="noStrike">
                <a:solidFill>
                  <a:srgbClr val="94c600"/>
                </a:solidFill>
                <a:latin typeface="Century Gothic"/>
              </a:rPr>
              <a:t>INICIATIVAS Y PROYECTOS </a:t>
            </a:r>
            <a:endParaRPr b="0" lang="de-DE" sz="32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789440" y="4724280"/>
            <a:ext cx="3309840" cy="1262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424242"/>
                </a:solidFill>
                <a:latin typeface="Century Gothic"/>
              </a:rPr>
              <a:t>2020 - 2021</a:t>
            </a:r>
            <a:endParaRPr b="0" lang="de-DE" sz="1800" spc="-1" strike="noStrike">
              <a:solidFill>
                <a:srgbClr val="3e3d2d"/>
              </a:solidFill>
              <a:latin typeface="Century Gothic"/>
            </a:endParaRPr>
          </a:p>
          <a:p>
            <a:pPr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3e3d2d"/>
              </a:solidFill>
              <a:latin typeface="Century Gothic"/>
            </a:endParaRPr>
          </a:p>
        </p:txBody>
      </p:sp>
      <p:pic>
        <p:nvPicPr>
          <p:cNvPr id="337" name="5 Imagen" descr=""/>
          <p:cNvPicPr/>
          <p:nvPr/>
        </p:nvPicPr>
        <p:blipFill>
          <a:blip r:embed="rId1"/>
          <a:stretch/>
        </p:blipFill>
        <p:spPr>
          <a:xfrm>
            <a:off x="4643280" y="-27000"/>
            <a:ext cx="3600720" cy="357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5167800" y="5373720"/>
            <a:ext cx="3405600" cy="10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6600" spc="-1" strike="noStrike">
                <a:solidFill>
                  <a:srgbClr val="000000"/>
                </a:solidFill>
                <a:latin typeface="Century Gothic"/>
              </a:rPr>
              <a:t>Gracias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258560" y="404280"/>
            <a:ext cx="7026120" cy="114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000" spc="-1" strike="noStrike">
                <a:solidFill>
                  <a:srgbClr val="94c600"/>
                </a:solidFill>
                <a:latin typeface="Century Gothic"/>
              </a:rPr>
              <a:t>Antecedentes 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324000" y="1699920"/>
            <a:ext cx="8424720" cy="4321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342720" indent="-272880">
              <a:lnSpc>
                <a:spcPct val="80000"/>
              </a:lnSpc>
              <a:spcBef>
                <a:spcPts val="55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Por medio de la 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partnerschaft Lenzkirch – Rioja 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se ha venido realizando diferentes actividades con un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enfoque comunitario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, para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enfrentar los problemas sociales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 que se presentan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y también prevenir 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los que aún no se manifiestan, trabajando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de la mano de nuestra parroquia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, Santo Toribio de Mogrovejo.</a:t>
            </a:r>
            <a:endParaRPr b="0" lang="de-DE" sz="2200" spc="-1" strike="noStrike">
              <a:solidFill>
                <a:srgbClr val="3e3d2d"/>
              </a:solidFill>
              <a:latin typeface="Century Gothic"/>
            </a:endParaRPr>
          </a:p>
          <a:p>
            <a:pPr marL="342720" indent="-272880">
              <a:lnSpc>
                <a:spcPct val="80000"/>
              </a:lnSpc>
              <a:spcBef>
                <a:spcPts val="55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2200" spc="-1" strike="noStrike">
              <a:solidFill>
                <a:srgbClr val="3e3d2d"/>
              </a:solidFill>
              <a:latin typeface="Century Gothic"/>
            </a:endParaRPr>
          </a:p>
          <a:p>
            <a:pPr marL="342720" indent="-272880">
              <a:lnSpc>
                <a:spcPct val="80000"/>
              </a:lnSpc>
              <a:spcBef>
                <a:spcPts val="55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Nos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sumamos a la iniciativa Resucita Perú Ahora, 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generando,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adicional a nuestro plan de acción para este año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, nuevas i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niciativas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 – según propósito de RPA-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para promover y fortalecer la acción solidaria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,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convocando a una amplia red 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de la iglesia, la academia, y la sociedad civil, en interlocución con las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autoridades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 del estado,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para superar los tiempos difíciles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 de la </a:t>
            </a:r>
            <a:r>
              <a:rPr b="1" lang="es-PE" sz="2200" spc="-1" strike="noStrike">
                <a:solidFill>
                  <a:srgbClr val="3e3d2d"/>
                </a:solidFill>
                <a:latin typeface="Century Gothic"/>
              </a:rPr>
              <a:t>pandemia</a:t>
            </a:r>
            <a:r>
              <a:rPr b="0" lang="es-PE" sz="2200" spc="-1" strike="noStrike">
                <a:solidFill>
                  <a:srgbClr val="3e3d2d"/>
                </a:solidFill>
                <a:latin typeface="Century Gothic"/>
              </a:rPr>
              <a:t>.</a:t>
            </a:r>
            <a:endParaRPr b="0" lang="de-DE" sz="2200" spc="-1" strike="noStrike">
              <a:solidFill>
                <a:srgbClr val="3e3d2d"/>
              </a:solidFill>
              <a:latin typeface="Century Gothic"/>
            </a:endParaRPr>
          </a:p>
        </p:txBody>
      </p:sp>
      <p:pic>
        <p:nvPicPr>
          <p:cNvPr id="340" name="3 Imagen" descr=""/>
          <p:cNvPicPr/>
          <p:nvPr/>
        </p:nvPicPr>
        <p:blipFill>
          <a:blip r:embed="rId1"/>
          <a:srcRect l="0" t="0" r="0" b="10559"/>
          <a:stretch/>
        </p:blipFill>
        <p:spPr>
          <a:xfrm>
            <a:off x="611280" y="404640"/>
            <a:ext cx="1439640" cy="1287720"/>
          </a:xfrm>
          <a:prstGeom prst="rect">
            <a:avLst/>
          </a:prstGeom>
          <a:ln>
            <a:noFill/>
          </a:ln>
        </p:spPr>
      </p:pic>
      <p:pic>
        <p:nvPicPr>
          <p:cNvPr id="341" name="4 Imagen" descr=""/>
          <p:cNvPicPr/>
          <p:nvPr/>
        </p:nvPicPr>
        <p:blipFill>
          <a:blip r:embed="rId2"/>
          <a:srcRect l="28627" t="46141" r="35690" b="39474"/>
          <a:stretch/>
        </p:blipFill>
        <p:spPr>
          <a:xfrm>
            <a:off x="3419640" y="5589720"/>
            <a:ext cx="2014200" cy="81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68360" y="333000"/>
            <a:ext cx="8207280" cy="114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000" spc="-1" strike="noStrike">
                <a:solidFill>
                  <a:srgbClr val="94c600"/>
                </a:solidFill>
                <a:latin typeface="Century Gothic"/>
              </a:rPr>
              <a:t>¿Qué hemos venido haciendo?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pic>
        <p:nvPicPr>
          <p:cNvPr id="343" name="4 Diagrama" descr=""/>
          <p:cNvPicPr/>
          <p:nvPr/>
        </p:nvPicPr>
        <p:blipFill>
          <a:blip r:embed="rId1"/>
          <a:stretch/>
        </p:blipFill>
        <p:spPr>
          <a:xfrm>
            <a:off x="927000" y="1554120"/>
            <a:ext cx="7832880" cy="510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3 Marcador de contenido" descr=""/>
          <p:cNvPicPr/>
          <p:nvPr/>
        </p:nvPicPr>
        <p:blipFill>
          <a:blip r:embed="rId1"/>
          <a:srcRect l="12343" t="0" r="0" b="22151"/>
          <a:stretch/>
        </p:blipFill>
        <p:spPr>
          <a:xfrm>
            <a:off x="539640" y="371520"/>
            <a:ext cx="3911760" cy="2604960"/>
          </a:xfrm>
          <a:prstGeom prst="rect">
            <a:avLst/>
          </a:prstGeom>
          <a:ln>
            <a:noFill/>
          </a:ln>
        </p:spPr>
      </p:pic>
      <p:pic>
        <p:nvPicPr>
          <p:cNvPr id="345" name="4 Imagen" descr=""/>
          <p:cNvPicPr/>
          <p:nvPr/>
        </p:nvPicPr>
        <p:blipFill>
          <a:blip r:embed="rId2"/>
          <a:srcRect l="17071" t="31337" r="18441" b="11778"/>
          <a:stretch/>
        </p:blipFill>
        <p:spPr>
          <a:xfrm>
            <a:off x="5996160" y="954000"/>
            <a:ext cx="2571480" cy="3024360"/>
          </a:xfrm>
          <a:prstGeom prst="rect">
            <a:avLst/>
          </a:prstGeom>
          <a:ln>
            <a:noFill/>
          </a:ln>
        </p:spPr>
      </p:pic>
      <p:pic>
        <p:nvPicPr>
          <p:cNvPr id="346" name="5 Imagen" descr=""/>
          <p:cNvPicPr/>
          <p:nvPr/>
        </p:nvPicPr>
        <p:blipFill>
          <a:blip r:embed="rId3"/>
          <a:srcRect l="35890" t="38457" r="24041" b="6666"/>
          <a:stretch/>
        </p:blipFill>
        <p:spPr>
          <a:xfrm>
            <a:off x="4300560" y="949320"/>
            <a:ext cx="1674720" cy="3056040"/>
          </a:xfrm>
          <a:prstGeom prst="rect">
            <a:avLst/>
          </a:prstGeom>
          <a:ln>
            <a:noFill/>
          </a:ln>
        </p:spPr>
      </p:pic>
      <p:pic>
        <p:nvPicPr>
          <p:cNvPr id="347" name="6 Imagen" descr=""/>
          <p:cNvPicPr/>
          <p:nvPr/>
        </p:nvPicPr>
        <p:blipFill>
          <a:blip r:embed="rId4"/>
          <a:srcRect l="12753" t="20954" r="10800" b="22964"/>
          <a:stretch/>
        </p:blipFill>
        <p:spPr>
          <a:xfrm>
            <a:off x="692280" y="2997360"/>
            <a:ext cx="3519360" cy="3443040"/>
          </a:xfrm>
          <a:prstGeom prst="rect">
            <a:avLst/>
          </a:prstGeom>
          <a:ln>
            <a:noFill/>
          </a:ln>
        </p:spPr>
      </p:pic>
      <p:pic>
        <p:nvPicPr>
          <p:cNvPr id="348" name="Picture 2" descr=""/>
          <p:cNvPicPr/>
          <p:nvPr/>
        </p:nvPicPr>
        <p:blipFill>
          <a:blip r:embed="rId5"/>
          <a:srcRect l="30344" t="15079" r="8099" b="22224"/>
          <a:stretch/>
        </p:blipFill>
        <p:spPr>
          <a:xfrm>
            <a:off x="4356000" y="4005360"/>
            <a:ext cx="4221360" cy="241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1042560" y="691920"/>
            <a:ext cx="7024680" cy="114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000" spc="-1" strike="noStrike">
                <a:solidFill>
                  <a:srgbClr val="94c600"/>
                </a:solidFill>
                <a:latin typeface="Century Gothic"/>
              </a:rPr>
              <a:t>Iniciativa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pic>
        <p:nvPicPr>
          <p:cNvPr id="350" name="3 Marcador de contenido" descr=""/>
          <p:cNvPicPr/>
          <p:nvPr/>
        </p:nvPicPr>
        <p:blipFill>
          <a:blip r:embed="rId1"/>
          <a:stretch/>
        </p:blipFill>
        <p:spPr>
          <a:xfrm>
            <a:off x="755640" y="2092320"/>
            <a:ext cx="3384720" cy="3384720"/>
          </a:xfrm>
          <a:prstGeom prst="rect">
            <a:avLst/>
          </a:prstGeom>
          <a:ln>
            <a:noFill/>
          </a:ln>
        </p:spPr>
      </p:pic>
      <p:sp>
        <p:nvSpPr>
          <p:cNvPr id="351" name="CustomShape 2"/>
          <p:cNvSpPr/>
          <p:nvPr/>
        </p:nvSpPr>
        <p:spPr>
          <a:xfrm>
            <a:off x="4140360" y="2060640"/>
            <a:ext cx="4535280" cy="44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Implicados: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Miembros de la Partnerschaft Rioja y Grupos Organizados y Sociedad Civil.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Enfoque: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Recursos Naturales y Ambiente.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Canales: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Internet, Radio y TV.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Objetivo: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Promoción de la Educación Ambiental y Desarrollo Sostenible.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Principales Acciones: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Marcha por el Cambio Climático.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Noche Artística  y Educativa.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Audiovisual Flora y Fauna Local.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* Campaña Limpio mi Ciudad.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* Recicla Rioja.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1042560" y="691920"/>
            <a:ext cx="7024680" cy="114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000" spc="-1" strike="noStrike">
                <a:solidFill>
                  <a:srgbClr val="94c600"/>
                </a:solidFill>
                <a:latin typeface="Century Gothic"/>
              </a:rPr>
              <a:t>Iniciativa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pic>
        <p:nvPicPr>
          <p:cNvPr id="353" name="3 Marcador de contenido" descr=""/>
          <p:cNvPicPr/>
          <p:nvPr/>
        </p:nvPicPr>
        <p:blipFill>
          <a:blip r:embed="rId1"/>
          <a:srcRect l="22454" t="21653" r="21131" b="31557"/>
          <a:stretch/>
        </p:blipFill>
        <p:spPr>
          <a:xfrm>
            <a:off x="539640" y="2133720"/>
            <a:ext cx="3961080" cy="3284280"/>
          </a:xfrm>
          <a:prstGeom prst="rect">
            <a:avLst/>
          </a:prstGeom>
          <a:ln>
            <a:noFill/>
          </a:ln>
        </p:spPr>
      </p:pic>
      <p:sp>
        <p:nvSpPr>
          <p:cNvPr id="354" name="CustomShape 2"/>
          <p:cNvSpPr/>
          <p:nvPr/>
        </p:nvSpPr>
        <p:spPr>
          <a:xfrm>
            <a:off x="4427640" y="1989000"/>
            <a:ext cx="4248000" cy="420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Implicados: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Miembros de la Partnerschaft Rioja, HMC, Grupos Organizados y Sociedad Civil.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Enfoque: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Solidaridad Comunitaria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Canales: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Internet y Radio.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Objetivo: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Banco de Ropa , Aprendizaje Continuo.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Principales Acciones: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Recepción de ropa usada en buen estado.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Donación de Ropa a familias numerosas según necesidad.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* Vacaciones útiles y Reforzamiento Académico.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042560" y="691920"/>
            <a:ext cx="7024680" cy="114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000" spc="-1" strike="noStrike">
                <a:solidFill>
                  <a:srgbClr val="94c600"/>
                </a:solidFill>
                <a:latin typeface="Century Gothic"/>
              </a:rPr>
              <a:t>Iniciativa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pic>
        <p:nvPicPr>
          <p:cNvPr id="356" name="3 Marcador de contenido" descr=""/>
          <p:cNvPicPr/>
          <p:nvPr/>
        </p:nvPicPr>
        <p:blipFill>
          <a:blip r:embed="rId1"/>
          <a:stretch/>
        </p:blipFill>
        <p:spPr>
          <a:xfrm>
            <a:off x="695160" y="2036880"/>
            <a:ext cx="3486240" cy="3485880"/>
          </a:xfrm>
          <a:prstGeom prst="rect">
            <a:avLst/>
          </a:prstGeom>
          <a:ln>
            <a:noFill/>
          </a:ln>
        </p:spPr>
      </p:pic>
      <p:sp>
        <p:nvSpPr>
          <p:cNvPr id="357" name="CustomShape 2"/>
          <p:cNvSpPr/>
          <p:nvPr/>
        </p:nvSpPr>
        <p:spPr>
          <a:xfrm>
            <a:off x="4167360" y="1916280"/>
            <a:ext cx="4581360" cy="558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Implicados: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Miembros de la Partnerschaft Rioja, Municipalidad de Rioja, Grupos Organizados, UNSM.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Enfoque: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Seguridad</a:t>
            </a: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Vial.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Canales: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Personales, Internet, In Situ.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Objetivo: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Sensibilizar sobre UVVP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Principales Acciones: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Campañas de sensibilización sobre seguridad vial y UVVP.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Denuncia infracciones de tránsito.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Educación Vial y Buenas Prácticas en la vía pública.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Llamado a la acción por el día de la seguridad vial.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(10  junio y tercer domingo de octubre)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394560" y="6165720"/>
            <a:ext cx="485028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600" spc="-1" strike="noStrike">
                <a:solidFill>
                  <a:srgbClr val="000000"/>
                </a:solidFill>
                <a:latin typeface="Century Gothic"/>
              </a:rPr>
              <a:t>UVVP = usuarios vulnerables de la vía pública</a:t>
            </a:r>
            <a:endParaRPr b="0" lang="de-DE" sz="16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042560" y="691920"/>
            <a:ext cx="7024680" cy="114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000" spc="-1" strike="noStrike">
                <a:solidFill>
                  <a:srgbClr val="94c600"/>
                </a:solidFill>
                <a:latin typeface="Century Gothic"/>
              </a:rPr>
              <a:t>Iniciativa</a:t>
            </a:r>
            <a:endParaRPr b="0" lang="de-DE" sz="4000" spc="-1" strike="noStrike">
              <a:solidFill>
                <a:srgbClr val="94c600"/>
              </a:solidFill>
              <a:latin typeface="Century Gothic"/>
            </a:endParaRPr>
          </a:p>
        </p:txBody>
      </p:sp>
      <p:pic>
        <p:nvPicPr>
          <p:cNvPr id="360" name="3 Marcador de contenido" descr=""/>
          <p:cNvPicPr/>
          <p:nvPr/>
        </p:nvPicPr>
        <p:blipFill>
          <a:blip r:embed="rId1"/>
          <a:srcRect l="20821" t="18999" r="20012" b="20080"/>
          <a:stretch/>
        </p:blipFill>
        <p:spPr>
          <a:xfrm>
            <a:off x="755640" y="1916280"/>
            <a:ext cx="3456000" cy="3558960"/>
          </a:xfrm>
          <a:prstGeom prst="rect">
            <a:avLst/>
          </a:prstGeom>
          <a:ln>
            <a:noFill/>
          </a:ln>
        </p:spPr>
      </p:pic>
      <p:sp>
        <p:nvSpPr>
          <p:cNvPr id="361" name="CustomShape 2"/>
          <p:cNvSpPr/>
          <p:nvPr/>
        </p:nvSpPr>
        <p:spPr>
          <a:xfrm>
            <a:off x="4140360" y="1989000"/>
            <a:ext cx="4535280" cy="44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Implicados: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Voluntarios de la Partnerschaft Rioja, IESTP Rioja.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Enfoque: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Solidaridad, Espiritualidad.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Canales: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Internet y Presencial.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Objetivo: 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Llevar a la comunidad bienestar físico, social, emocional y espiritual.</a:t>
            </a: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PE" sz="1800" spc="-1" strike="noStrike">
                <a:solidFill>
                  <a:srgbClr val="000000"/>
                </a:solidFill>
                <a:latin typeface="Century Gothic"/>
              </a:rPr>
              <a:t>Principales Acciones: 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Conformar un equipo de personas y desarrollar capacidades para brindar sesiones virtuales, para la promoción de la salud física, emocional, social y espiritual.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Involucrar a parroquias a nivel nacional en las sesiones virtuales.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899640" y="2349360"/>
            <a:ext cx="7559640" cy="244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68040"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PE" sz="4400" spc="-1" strike="noStrike">
                <a:solidFill>
                  <a:srgbClr val="3e3d2d"/>
                </a:solidFill>
                <a:latin typeface="Century Gothic"/>
              </a:rPr>
              <a:t>Jesús dijo: “…Yo estoy entre vosotros como el que sirve” (Lucas 22:27).</a:t>
            </a:r>
            <a:endParaRPr b="0" lang="de-DE" sz="44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5087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2021-08-13T20:26:23Z</dcterms:created>
  <dc:creator>SILVIA PELAEZ</dc:creator>
  <dc:description/>
  <dc:language>de-DE</dc:language>
  <cp:lastModifiedBy>SILVIA PELAEZ</cp:lastModifiedBy>
  <dcterms:modified xsi:type="dcterms:W3CDTF">2021-08-17T21:28:41Z</dcterms:modified>
  <cp:revision>45</cp:revision>
  <dc:subject/>
  <dc:title>Presentación de PowerPoint</dc:title>
</cp:coreProperties>
</file>