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279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442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86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151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829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72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746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648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817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3159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515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DBA3-00EE-4A40-95D2-91836F810111}" type="datetimeFigureOut">
              <a:rPr lang="es-PE" smtClean="0"/>
              <a:t>18/07/2022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D8EB-8F5A-4FF9-BF04-C8F5BF4540D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888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44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2483" y="1368986"/>
            <a:ext cx="9144000" cy="2387600"/>
          </a:xfrm>
        </p:spPr>
        <p:txBody>
          <a:bodyPr>
            <a:normAutofit/>
          </a:bodyPr>
          <a:lstStyle/>
          <a:p>
            <a:r>
              <a:rPr lang="es-PE" sz="8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Friburgo 2022</a:t>
            </a:r>
            <a:endParaRPr lang="es-PE" sz="8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0214" y="4207345"/>
            <a:ext cx="9144000" cy="1655762"/>
          </a:xfrm>
        </p:spPr>
        <p:txBody>
          <a:bodyPr>
            <a:normAutofit/>
          </a:bodyPr>
          <a:lstStyle/>
          <a:p>
            <a:r>
              <a:rPr lang="es-PE" sz="4000" b="1" dirty="0" smtClean="0"/>
              <a:t>Realidades</a:t>
            </a:r>
            <a:endParaRPr lang="es-PE" sz="4000" b="1" dirty="0"/>
          </a:p>
        </p:txBody>
      </p:sp>
    </p:spTree>
    <p:extLst>
      <p:ext uri="{BB962C8B-B14F-4D97-AF65-F5344CB8AC3E}">
        <p14:creationId xmlns:p14="http://schemas.microsoft.com/office/powerpoint/2010/main" val="205841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3826" y="569891"/>
            <a:ext cx="5937160" cy="46106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Buscar el vinculo, temas de interés y acciones que nos permitan avanzar hacia un futuro, sin dejar de lado nuestra historia.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281115" y="5473521"/>
            <a:ext cx="1764405" cy="106894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El tema ECO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4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772" y="3429000"/>
            <a:ext cx="7707798" cy="29116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El dialogo con nuestras Parroquias, para que se sienta un trabajo cooperativo y un impulso en conjunto. 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6"/>
          <a:stretch/>
        </p:blipFill>
        <p:spPr>
          <a:xfrm>
            <a:off x="1431708" y="143641"/>
            <a:ext cx="4309480" cy="274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78" y="0"/>
            <a:ext cx="3877822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4" b="2182"/>
          <a:stretch/>
        </p:blipFill>
        <p:spPr>
          <a:xfrm>
            <a:off x="10658106" y="2489569"/>
            <a:ext cx="1248203" cy="7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252" y="396505"/>
            <a:ext cx="7373031" cy="3085747"/>
          </a:xfrm>
        </p:spPr>
        <p:txBody>
          <a:bodyPr>
            <a:noAutofit/>
          </a:bodyPr>
          <a:lstStyle/>
          <a:p>
            <a:pPr algn="ctr"/>
            <a:r>
              <a:rPr lang="es-PE" sz="4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Encontrar espacios de interés, solidaridad y testimonio.</a:t>
            </a:r>
            <a:endParaRPr lang="es-PE" sz="4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9252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/>
          <a:stretch/>
        </p:blipFill>
        <p:spPr>
          <a:xfrm>
            <a:off x="6426558" y="3482252"/>
            <a:ext cx="3422988" cy="32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9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PE" sz="3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Los encuentros nos sirven para encontrar un equilibrio entre nosotros y reforzar nuestras hermandades</a:t>
            </a:r>
            <a:r>
              <a:rPr lang="es-PE" sz="3600" b="1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b="18310"/>
          <a:stretch/>
        </p:blipFill>
        <p:spPr>
          <a:xfrm>
            <a:off x="838200" y="1880316"/>
            <a:ext cx="10337442" cy="47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PE" sz="4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Trasmitir el deseo de nuestras cooperaciones y reforzar un encuentro en Friburgo y Lisboa 2023</a:t>
            </a:r>
            <a:endParaRPr lang="es-PE" sz="4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37" y="2108960"/>
            <a:ext cx="7729350" cy="4351338"/>
          </a:xfrm>
        </p:spPr>
      </p:pic>
    </p:spTree>
    <p:extLst>
      <p:ext uri="{BB962C8B-B14F-4D97-AF65-F5344CB8AC3E}">
        <p14:creationId xmlns:p14="http://schemas.microsoft.com/office/powerpoint/2010/main" val="120503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820" y="155507"/>
            <a:ext cx="7070502" cy="1325563"/>
          </a:xfrm>
        </p:spPr>
        <p:txBody>
          <a:bodyPr/>
          <a:lstStyle/>
          <a:p>
            <a:r>
              <a:rPr lang="es-PE" dirty="0" smtClean="0">
                <a:latin typeface="Baskerville Old Face" panose="02020602080505020303" pitchFamily="18" charset="0"/>
              </a:rPr>
              <a:t>Propuesta de Cooperación e Inter-aprendizaje</a:t>
            </a:r>
            <a:endParaRPr lang="es-PE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3" t="9578" r="12723" b="14555"/>
          <a:stretch/>
        </p:blipFill>
        <p:spPr>
          <a:xfrm>
            <a:off x="231820" y="1481070"/>
            <a:ext cx="7070502" cy="520306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994214" y="2672367"/>
            <a:ext cx="3670479" cy="401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Reunión con programas de voluntariados, programas de pastoral y parte de la comisión Perú en Friburgo.</a:t>
            </a:r>
            <a:endParaRPr lang="es-PE" sz="2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25193" r="2340" b="19125"/>
          <a:stretch/>
        </p:blipFill>
        <p:spPr>
          <a:xfrm>
            <a:off x="7466907" y="0"/>
            <a:ext cx="4725094" cy="2099256"/>
          </a:xfrm>
        </p:spPr>
      </p:pic>
    </p:spTree>
    <p:extLst>
      <p:ext uri="{BB962C8B-B14F-4D97-AF65-F5344CB8AC3E}">
        <p14:creationId xmlns:p14="http://schemas.microsoft.com/office/powerpoint/2010/main" val="82617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607" y="4945487"/>
            <a:ext cx="11449319" cy="16871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PE" sz="4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Visita a las escuelas que cooperan con la Partnerschaft y la tiendas del mundo </a:t>
            </a:r>
            <a:endParaRPr lang="es-PE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71" y="0"/>
            <a:ext cx="6199030" cy="464927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99030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287" y="4687910"/>
            <a:ext cx="11482590" cy="190962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PE" sz="3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El intercambio con estudiantes de un colegio católico, para interesar sobre nuestras acciones y ellos puedan sumarse a nuestras cooperaciones y futuros proyectos. </a:t>
            </a:r>
            <a:endParaRPr lang="es-PE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1103" y="2260877"/>
            <a:ext cx="5314683" cy="28204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Visita a los jóvenes de la parroquias cercanas a </a:t>
            </a:r>
            <a:r>
              <a:rPr lang="es-PE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Bruchsal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3521" b="6291"/>
          <a:stretch/>
        </p:blipFill>
        <p:spPr>
          <a:xfrm>
            <a:off x="0" y="0"/>
            <a:ext cx="6400800" cy="6858000"/>
          </a:xfrm>
        </p:spPr>
      </p:pic>
      <p:sp>
        <p:nvSpPr>
          <p:cNvPr id="5" name="Rectángulo 4"/>
          <p:cNvSpPr/>
          <p:nvPr/>
        </p:nvSpPr>
        <p:spPr>
          <a:xfrm>
            <a:off x="6760734" y="5103674"/>
            <a:ext cx="5135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600" dirty="0"/>
              <a:t>Hablamos de las visitas, de las experiencias y los intercambios.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/>
          <a:stretch/>
        </p:blipFill>
        <p:spPr>
          <a:xfrm>
            <a:off x="8134739" y="12879"/>
            <a:ext cx="2387042" cy="22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8343" y="2758337"/>
            <a:ext cx="6101822" cy="1325563"/>
          </a:xfrm>
        </p:spPr>
        <p:txBody>
          <a:bodyPr>
            <a:noAutofit/>
          </a:bodyPr>
          <a:lstStyle/>
          <a:p>
            <a:pPr algn="ctr"/>
            <a:r>
              <a:rPr lang="es-PE" sz="6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Día de los Católicos</a:t>
            </a:r>
            <a:endParaRPr lang="es-PE" sz="66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0432" r="7453" b="15574"/>
          <a:stretch/>
        </p:blipFill>
        <p:spPr>
          <a:xfrm>
            <a:off x="8275893" y="0"/>
            <a:ext cx="3916107" cy="2459865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20469" r="6244" b="8170"/>
          <a:stretch/>
        </p:blipFill>
        <p:spPr>
          <a:xfrm>
            <a:off x="6877838" y="4382373"/>
            <a:ext cx="4000517" cy="24598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0516" r="10470" b="3099"/>
          <a:stretch/>
        </p:blipFill>
        <p:spPr>
          <a:xfrm>
            <a:off x="5303493" y="-15282"/>
            <a:ext cx="2812407" cy="24548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PE" sz="5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Juventud en </a:t>
            </a:r>
            <a:r>
              <a:rPr lang="es-PE" sz="5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Littenweiler</a:t>
            </a:r>
            <a:endParaRPr lang="es-PE" sz="54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Encuentro con algunos miembros de Partnerschaft cercanas. 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7559" r="9437" b="31643"/>
          <a:stretch/>
        </p:blipFill>
        <p:spPr>
          <a:xfrm>
            <a:off x="1777285" y="2471736"/>
            <a:ext cx="8757634" cy="40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5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PE" sz="5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Conversación con Docentes </a:t>
            </a:r>
            <a:endParaRPr lang="es-PE" sz="5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1596980"/>
            <a:ext cx="7117724" cy="526102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85293" y="1882686"/>
            <a:ext cx="4392769" cy="432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dirty="0" smtClean="0">
                <a:latin typeface="Consolas" panose="020B0609020204030204" pitchFamily="49" charset="0"/>
                <a:cs typeface="Consolas" panose="020B0609020204030204" pitchFamily="49" charset="0"/>
              </a:rPr>
              <a:t>La importancia de la formación, del involucramiento y sobre todo del seguir modelos que nos ayuden a volver a creer en espacios de ayuda mutua.</a:t>
            </a:r>
            <a:endParaRPr lang="es-PE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421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217</Words>
  <Application>Microsoft Office PowerPoint</Application>
  <PresentationFormat>Panorámica</PresentationFormat>
  <Paragraphs>19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Baskerville Old Face</vt:lpstr>
      <vt:lpstr>Calibri</vt:lpstr>
      <vt:lpstr>Calibri Light</vt:lpstr>
      <vt:lpstr>Consolas</vt:lpstr>
      <vt:lpstr>Courier New</vt:lpstr>
      <vt:lpstr>Tema de Office</vt:lpstr>
      <vt:lpstr>Friburgo 2022</vt:lpstr>
      <vt:lpstr>Trasmitir el deseo de nuestras cooperaciones y reforzar un encuentro en Friburgo y Lisboa 2023</vt:lpstr>
      <vt:lpstr>Propuesta de Cooperación e Inter-aprendizaje</vt:lpstr>
      <vt:lpstr>Visita a las escuelas que cooperan con la Partnerschaft y la tiendas del mundo </vt:lpstr>
      <vt:lpstr>El intercambio con estudiantes de un colegio católico, para interesar sobre nuestras acciones y ellos puedan sumarse a nuestras cooperaciones y futuros proyectos. </vt:lpstr>
      <vt:lpstr>Visita a los jóvenes de la parroquias cercanas a Bruchsal</vt:lpstr>
      <vt:lpstr>Día de los Católicos</vt:lpstr>
      <vt:lpstr>Juventud en Littenweiler</vt:lpstr>
      <vt:lpstr>Conversación con Docentes </vt:lpstr>
      <vt:lpstr>Buscar el vinculo, temas de interés y acciones que nos permitan avanzar hacia un futuro, sin dejar de lado nuestra historia.</vt:lpstr>
      <vt:lpstr>El dialogo con nuestras Parroquias, para que se sienta un trabajo cooperativo y un impulso en conjunto. </vt:lpstr>
      <vt:lpstr>Encontrar espacios de interés, solidaridad y testimonio.</vt:lpstr>
      <vt:lpstr>Los encuentros nos sirven para encontrar un equilibrio entre nosotros y reforzar nuestras hermandades.</vt:lpstr>
    </vt:vector>
  </TitlesOfParts>
  <Company>InKulpado666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Friburgo 2022</dc:title>
  <dc:creator>Nuria Díaz</dc:creator>
  <cp:lastModifiedBy>JURGEN</cp:lastModifiedBy>
  <cp:revision>14</cp:revision>
  <dcterms:created xsi:type="dcterms:W3CDTF">2022-07-11T19:38:48Z</dcterms:created>
  <dcterms:modified xsi:type="dcterms:W3CDTF">2022-07-19T02:42:47Z</dcterms:modified>
</cp:coreProperties>
</file>