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56" r:id="rId2"/>
    <p:sldMasterId id="2147483768" r:id="rId3"/>
    <p:sldMasterId id="2147483780" r:id="rId4"/>
    <p:sldMasterId id="2147483792" r:id="rId5"/>
    <p:sldMasterId id="2147483804" r:id="rId6"/>
    <p:sldMasterId id="2147483816" r:id="rId7"/>
    <p:sldMasterId id="2147483828" r:id="rId8"/>
    <p:sldMasterId id="2147483840" r:id="rId9"/>
    <p:sldMasterId id="2147483852" r:id="rId10"/>
    <p:sldMasterId id="2147483864" r:id="rId11"/>
    <p:sldMasterId id="2147483876" r:id="rId12"/>
  </p:sldMasterIdLst>
  <p:notesMasterIdLst>
    <p:notesMasterId r:id="rId54"/>
  </p:notesMasterIdLst>
  <p:sldIdLst>
    <p:sldId id="425" r:id="rId13"/>
    <p:sldId id="433" r:id="rId14"/>
    <p:sldId id="381" r:id="rId15"/>
    <p:sldId id="382" r:id="rId16"/>
    <p:sldId id="383" r:id="rId17"/>
    <p:sldId id="426" r:id="rId18"/>
    <p:sldId id="427" r:id="rId19"/>
    <p:sldId id="428" r:id="rId20"/>
    <p:sldId id="429" r:id="rId21"/>
    <p:sldId id="430" r:id="rId22"/>
    <p:sldId id="389" r:id="rId23"/>
    <p:sldId id="391" r:id="rId24"/>
    <p:sldId id="397" r:id="rId25"/>
    <p:sldId id="431" r:id="rId26"/>
    <p:sldId id="405" r:id="rId27"/>
    <p:sldId id="407" r:id="rId28"/>
    <p:sldId id="434" r:id="rId29"/>
    <p:sldId id="435" r:id="rId30"/>
    <p:sldId id="436" r:id="rId31"/>
    <p:sldId id="421" r:id="rId32"/>
    <p:sldId id="372" r:id="rId33"/>
    <p:sldId id="262" r:id="rId34"/>
    <p:sldId id="373" r:id="rId35"/>
    <p:sldId id="303" r:id="rId36"/>
    <p:sldId id="354" r:id="rId37"/>
    <p:sldId id="259" r:id="rId38"/>
    <p:sldId id="263" r:id="rId39"/>
    <p:sldId id="360" r:id="rId40"/>
    <p:sldId id="361" r:id="rId41"/>
    <p:sldId id="359" r:id="rId42"/>
    <p:sldId id="437" r:id="rId43"/>
    <p:sldId id="438" r:id="rId44"/>
    <p:sldId id="439" r:id="rId45"/>
    <p:sldId id="443" r:id="rId46"/>
    <p:sldId id="440" r:id="rId47"/>
    <p:sldId id="441" r:id="rId48"/>
    <p:sldId id="442" r:id="rId49"/>
    <p:sldId id="271" r:id="rId50"/>
    <p:sldId id="276" r:id="rId51"/>
    <p:sldId id="278" r:id="rId52"/>
    <p:sldId id="328" r:id="rId5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4" autoAdjust="0"/>
  </p:normalViewPr>
  <p:slideViewPr>
    <p:cSldViewPr snapToGrid="0">
      <p:cViewPr varScale="1">
        <p:scale>
          <a:sx n="104" d="100"/>
          <a:sy n="104" d="100"/>
        </p:scale>
        <p:origin x="7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FE959-1994-4A28-A4F9-23292DFD6CE7}" type="doc">
      <dgm:prSet loTypeId="urn:microsoft.com/office/officeart/2005/8/layout/process1" loCatId="process" qsTypeId="urn:microsoft.com/office/officeart/2005/8/quickstyle/3d3" qsCatId="3D" csTypeId="urn:microsoft.com/office/officeart/2005/8/colors/accent5_2" csCatId="accent5" phldr="1"/>
      <dgm:spPr/>
    </dgm:pt>
    <dgm:pt modelId="{A27CF434-D9F6-463B-B4CE-39D904439E91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CAPÍTULO I</a:t>
          </a:r>
        </a:p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LO QUE ESTÁ PASANDO A NUESTRA CASA</a:t>
          </a:r>
        </a:p>
      </dgm:t>
    </dgm:pt>
    <dgm:pt modelId="{2BFA44E1-E9EF-4B0F-86DF-C70C8A1F5600}" type="parTrans" cxnId="{0121EFF4-8A24-4539-8E7F-6EC3D06FB78F}">
      <dgm:prSet/>
      <dgm:spPr/>
      <dgm:t>
        <a:bodyPr/>
        <a:lstStyle/>
        <a:p>
          <a:endParaRPr lang="es-PE"/>
        </a:p>
      </dgm:t>
    </dgm:pt>
    <dgm:pt modelId="{502FB7CA-1859-4044-B4EB-E64A8C1F291F}" type="sibTrans" cxnId="{0121EFF4-8A24-4539-8E7F-6EC3D06FB78F}">
      <dgm:prSet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endParaRPr lang="es-PE"/>
        </a:p>
      </dgm:t>
    </dgm:pt>
    <dgm:pt modelId="{B07C2D47-3AD3-4D1C-92F3-D1E8D114FBB6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CAPÍTULO  II</a:t>
          </a:r>
        </a:p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EL EVANGELIO DE LA CREACIÓN</a:t>
          </a:r>
        </a:p>
      </dgm:t>
    </dgm:pt>
    <dgm:pt modelId="{2FC0EFE6-D4E5-45E5-900D-D27B86888909}" type="parTrans" cxnId="{EAC347EC-9741-4A9D-BD5F-1D1F00EF0447}">
      <dgm:prSet/>
      <dgm:spPr/>
      <dgm:t>
        <a:bodyPr/>
        <a:lstStyle/>
        <a:p>
          <a:endParaRPr lang="es-PE"/>
        </a:p>
      </dgm:t>
    </dgm:pt>
    <dgm:pt modelId="{E536A998-C6D4-4424-9BEA-4A8555716052}" type="sibTrans" cxnId="{EAC347EC-9741-4A9D-BD5F-1D1F00EF0447}">
      <dgm:prSet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endParaRPr lang="es-PE"/>
        </a:p>
      </dgm:t>
    </dgm:pt>
    <dgm:pt modelId="{4485A0D1-CD2E-4BB3-A325-C9655AB08946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 ÍTULO III</a:t>
          </a:r>
        </a:p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LA RAÍZ HUMANA DE  LA CRISIS ECOLÓGICA</a:t>
          </a:r>
        </a:p>
      </dgm:t>
    </dgm:pt>
    <dgm:pt modelId="{13DF6454-C862-44D5-B3BE-AC1F395C86A4}" type="parTrans" cxnId="{DEE2A8FD-4634-4474-A062-5BB3CB519382}">
      <dgm:prSet/>
      <dgm:spPr/>
      <dgm:t>
        <a:bodyPr/>
        <a:lstStyle/>
        <a:p>
          <a:endParaRPr lang="es-PE"/>
        </a:p>
      </dgm:t>
    </dgm:pt>
    <dgm:pt modelId="{AE5FDD6F-D59F-4816-8A4F-02BA2A55A8AB}" type="sibTrans" cxnId="{DEE2A8FD-4634-4474-A062-5BB3CB519382}">
      <dgm:prSet/>
      <dgm:spPr/>
      <dgm:t>
        <a:bodyPr/>
        <a:lstStyle/>
        <a:p>
          <a:endParaRPr lang="es-PE"/>
        </a:p>
      </dgm:t>
    </dgm:pt>
    <dgm:pt modelId="{0FE2D72D-9DDA-47C4-B581-C6B6235881BA}" type="pres">
      <dgm:prSet presAssocID="{F63FE959-1994-4A28-A4F9-23292DFD6CE7}" presName="Name0" presStyleCnt="0">
        <dgm:presLayoutVars>
          <dgm:dir/>
          <dgm:resizeHandles val="exact"/>
        </dgm:presLayoutVars>
      </dgm:prSet>
      <dgm:spPr/>
    </dgm:pt>
    <dgm:pt modelId="{51483958-086D-476B-B66E-C171C714855B}" type="pres">
      <dgm:prSet presAssocID="{A27CF434-D9F6-463B-B4CE-39D904439E91}" presName="node" presStyleLbl="node1" presStyleIdx="0" presStyleCnt="3" custScaleX="101981" custScaleY="100000" custLinFactNeighborX="-2120">
        <dgm:presLayoutVars>
          <dgm:bulletEnabled val="1"/>
        </dgm:presLayoutVars>
      </dgm:prSet>
      <dgm:spPr/>
    </dgm:pt>
    <dgm:pt modelId="{2A5465A3-2877-4252-9EF1-E1B4BC5C42A6}" type="pres">
      <dgm:prSet presAssocID="{502FB7CA-1859-4044-B4EB-E64A8C1F291F}" presName="sibTrans" presStyleLbl="sibTrans2D1" presStyleIdx="0" presStyleCnt="2"/>
      <dgm:spPr/>
    </dgm:pt>
    <dgm:pt modelId="{288719B0-0CDA-44E2-9DFA-99F991AA036A}" type="pres">
      <dgm:prSet presAssocID="{502FB7CA-1859-4044-B4EB-E64A8C1F291F}" presName="connectorText" presStyleLbl="sibTrans2D1" presStyleIdx="0" presStyleCnt="2"/>
      <dgm:spPr/>
    </dgm:pt>
    <dgm:pt modelId="{D80A5AF7-D5F3-4C65-96BD-AF72CE555002}" type="pres">
      <dgm:prSet presAssocID="{B07C2D47-3AD3-4D1C-92F3-D1E8D114FBB6}" presName="node" presStyleLbl="node1" presStyleIdx="1" presStyleCnt="3">
        <dgm:presLayoutVars>
          <dgm:bulletEnabled val="1"/>
        </dgm:presLayoutVars>
      </dgm:prSet>
      <dgm:spPr/>
    </dgm:pt>
    <dgm:pt modelId="{88E959D6-3DAF-4F43-B3AD-2304A5BEB235}" type="pres">
      <dgm:prSet presAssocID="{E536A998-C6D4-4424-9BEA-4A8555716052}" presName="sibTrans" presStyleLbl="sibTrans2D1" presStyleIdx="1" presStyleCnt="2"/>
      <dgm:spPr/>
    </dgm:pt>
    <dgm:pt modelId="{22CC6BCC-115E-48C2-9F45-39DD32467D0C}" type="pres">
      <dgm:prSet presAssocID="{E536A998-C6D4-4424-9BEA-4A8555716052}" presName="connectorText" presStyleLbl="sibTrans2D1" presStyleIdx="1" presStyleCnt="2"/>
      <dgm:spPr/>
    </dgm:pt>
    <dgm:pt modelId="{B4E2A87B-DE17-476F-BE29-1073C6ADF194}" type="pres">
      <dgm:prSet presAssocID="{4485A0D1-CD2E-4BB3-A325-C9655AB08946}" presName="node" presStyleLbl="node1" presStyleIdx="2" presStyleCnt="3" custLinFactNeighborX="-1630" custLinFactNeighborY="790">
        <dgm:presLayoutVars>
          <dgm:bulletEnabled val="1"/>
        </dgm:presLayoutVars>
      </dgm:prSet>
      <dgm:spPr/>
    </dgm:pt>
  </dgm:ptLst>
  <dgm:cxnLst>
    <dgm:cxn modelId="{0BCBFF1C-231B-4D54-BDED-8EF20917FE1E}" type="presOf" srcId="{F63FE959-1994-4A28-A4F9-23292DFD6CE7}" destId="{0FE2D72D-9DDA-47C4-B581-C6B6235881BA}" srcOrd="0" destOrd="0" presId="urn:microsoft.com/office/officeart/2005/8/layout/process1"/>
    <dgm:cxn modelId="{4BBBEA62-3D40-4EB5-B561-9833AF203CED}" type="presOf" srcId="{E536A998-C6D4-4424-9BEA-4A8555716052}" destId="{22CC6BCC-115E-48C2-9F45-39DD32467D0C}" srcOrd="1" destOrd="0" presId="urn:microsoft.com/office/officeart/2005/8/layout/process1"/>
    <dgm:cxn modelId="{ED825654-441A-42C5-928E-10E10D460361}" type="presOf" srcId="{E536A998-C6D4-4424-9BEA-4A8555716052}" destId="{88E959D6-3DAF-4F43-B3AD-2304A5BEB235}" srcOrd="0" destOrd="0" presId="urn:microsoft.com/office/officeart/2005/8/layout/process1"/>
    <dgm:cxn modelId="{2D77CFBD-EE67-4CD0-BC81-7643A75EC570}" type="presOf" srcId="{B07C2D47-3AD3-4D1C-92F3-D1E8D114FBB6}" destId="{D80A5AF7-D5F3-4C65-96BD-AF72CE555002}" srcOrd="0" destOrd="0" presId="urn:microsoft.com/office/officeart/2005/8/layout/process1"/>
    <dgm:cxn modelId="{A1907BE6-A49F-4B4D-A1D7-DEF86FD82FEB}" type="presOf" srcId="{4485A0D1-CD2E-4BB3-A325-C9655AB08946}" destId="{B4E2A87B-DE17-476F-BE29-1073C6ADF194}" srcOrd="0" destOrd="0" presId="urn:microsoft.com/office/officeart/2005/8/layout/process1"/>
    <dgm:cxn modelId="{AF2840E8-E86B-4F95-AF30-AA13FC2AE635}" type="presOf" srcId="{502FB7CA-1859-4044-B4EB-E64A8C1F291F}" destId="{288719B0-0CDA-44E2-9DFA-99F991AA036A}" srcOrd="1" destOrd="0" presId="urn:microsoft.com/office/officeart/2005/8/layout/process1"/>
    <dgm:cxn modelId="{EF26ECE9-8863-4840-958B-76AEFD56C515}" type="presOf" srcId="{502FB7CA-1859-4044-B4EB-E64A8C1F291F}" destId="{2A5465A3-2877-4252-9EF1-E1B4BC5C42A6}" srcOrd="0" destOrd="0" presId="urn:microsoft.com/office/officeart/2005/8/layout/process1"/>
    <dgm:cxn modelId="{EAC347EC-9741-4A9D-BD5F-1D1F00EF0447}" srcId="{F63FE959-1994-4A28-A4F9-23292DFD6CE7}" destId="{B07C2D47-3AD3-4D1C-92F3-D1E8D114FBB6}" srcOrd="1" destOrd="0" parTransId="{2FC0EFE6-D4E5-45E5-900D-D27B86888909}" sibTransId="{E536A998-C6D4-4424-9BEA-4A8555716052}"/>
    <dgm:cxn modelId="{0121EFF4-8A24-4539-8E7F-6EC3D06FB78F}" srcId="{F63FE959-1994-4A28-A4F9-23292DFD6CE7}" destId="{A27CF434-D9F6-463B-B4CE-39D904439E91}" srcOrd="0" destOrd="0" parTransId="{2BFA44E1-E9EF-4B0F-86DF-C70C8A1F5600}" sibTransId="{502FB7CA-1859-4044-B4EB-E64A8C1F291F}"/>
    <dgm:cxn modelId="{32BDB5F8-B510-47CC-B9DD-999A55317282}" type="presOf" srcId="{A27CF434-D9F6-463B-B4CE-39D904439E91}" destId="{51483958-086D-476B-B66E-C171C714855B}" srcOrd="0" destOrd="0" presId="urn:microsoft.com/office/officeart/2005/8/layout/process1"/>
    <dgm:cxn modelId="{DEE2A8FD-4634-4474-A062-5BB3CB519382}" srcId="{F63FE959-1994-4A28-A4F9-23292DFD6CE7}" destId="{4485A0D1-CD2E-4BB3-A325-C9655AB08946}" srcOrd="2" destOrd="0" parTransId="{13DF6454-C862-44D5-B3BE-AC1F395C86A4}" sibTransId="{AE5FDD6F-D59F-4816-8A4F-02BA2A55A8AB}"/>
    <dgm:cxn modelId="{C9068B4E-1F08-43F4-A7FA-5F754898106F}" type="presParOf" srcId="{0FE2D72D-9DDA-47C4-B581-C6B6235881BA}" destId="{51483958-086D-476B-B66E-C171C714855B}" srcOrd="0" destOrd="0" presId="urn:microsoft.com/office/officeart/2005/8/layout/process1"/>
    <dgm:cxn modelId="{7CF8D795-B81C-461D-8C69-82DE977E5A2D}" type="presParOf" srcId="{0FE2D72D-9DDA-47C4-B581-C6B6235881BA}" destId="{2A5465A3-2877-4252-9EF1-E1B4BC5C42A6}" srcOrd="1" destOrd="0" presId="urn:microsoft.com/office/officeart/2005/8/layout/process1"/>
    <dgm:cxn modelId="{3C28F502-E051-4448-BDA2-D14989DCD228}" type="presParOf" srcId="{2A5465A3-2877-4252-9EF1-E1B4BC5C42A6}" destId="{288719B0-0CDA-44E2-9DFA-99F991AA036A}" srcOrd="0" destOrd="0" presId="urn:microsoft.com/office/officeart/2005/8/layout/process1"/>
    <dgm:cxn modelId="{E1A6AA9A-8AFC-4930-A7FF-49101D80F0F2}" type="presParOf" srcId="{0FE2D72D-9DDA-47C4-B581-C6B6235881BA}" destId="{D80A5AF7-D5F3-4C65-96BD-AF72CE555002}" srcOrd="2" destOrd="0" presId="urn:microsoft.com/office/officeart/2005/8/layout/process1"/>
    <dgm:cxn modelId="{AE07BFCA-7130-485A-B9F7-CE009AB38DA2}" type="presParOf" srcId="{0FE2D72D-9DDA-47C4-B581-C6B6235881BA}" destId="{88E959D6-3DAF-4F43-B3AD-2304A5BEB235}" srcOrd="3" destOrd="0" presId="urn:microsoft.com/office/officeart/2005/8/layout/process1"/>
    <dgm:cxn modelId="{5F254862-4B24-4ABA-B010-2A03E6754DA4}" type="presParOf" srcId="{88E959D6-3DAF-4F43-B3AD-2304A5BEB235}" destId="{22CC6BCC-115E-48C2-9F45-39DD32467D0C}" srcOrd="0" destOrd="0" presId="urn:microsoft.com/office/officeart/2005/8/layout/process1"/>
    <dgm:cxn modelId="{8E4A7D0E-1CAA-468C-8E87-5E855C4521A5}" type="presParOf" srcId="{0FE2D72D-9DDA-47C4-B581-C6B6235881BA}" destId="{B4E2A87B-DE17-476F-BE29-1073C6ADF19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3FE959-1994-4A28-A4F9-23292DFD6CE7}" type="doc">
      <dgm:prSet loTypeId="urn:microsoft.com/office/officeart/2005/8/layout/process1" loCatId="process" qsTypeId="urn:microsoft.com/office/officeart/2005/8/quickstyle/3d3" qsCatId="3D" csTypeId="urn:microsoft.com/office/officeart/2005/8/colors/accent5_2" csCatId="accent5" phldr="1"/>
      <dgm:spPr/>
    </dgm:pt>
    <dgm:pt modelId="{A27CF434-D9F6-463B-B4CE-39D904439E91}">
      <dgm:prSet phldrT="[Texto]"/>
      <dgm:spPr>
        <a:solidFill>
          <a:schemeClr val="tx1"/>
        </a:solidFill>
      </dgm:spPr>
      <dgm:t>
        <a:bodyPr/>
        <a:lstStyle/>
        <a:p>
          <a:r>
            <a: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CAPÍTULO  IV</a:t>
          </a:r>
        </a:p>
        <a:p>
          <a:r>
            <a: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UNA ECOLOGIA INTEGRAL</a:t>
          </a:r>
        </a:p>
      </dgm:t>
    </dgm:pt>
    <dgm:pt modelId="{2BFA44E1-E9EF-4B0F-86DF-C70C8A1F5600}" type="parTrans" cxnId="{0121EFF4-8A24-4539-8E7F-6EC3D06FB78F}">
      <dgm:prSet/>
      <dgm:spPr/>
      <dgm:t>
        <a:bodyPr/>
        <a:lstStyle/>
        <a:p>
          <a:endParaRPr lang="es-PE"/>
        </a:p>
      </dgm:t>
    </dgm:pt>
    <dgm:pt modelId="{502FB7CA-1859-4044-B4EB-E64A8C1F291F}" type="sibTrans" cxnId="{0121EFF4-8A24-4539-8E7F-6EC3D06FB78F}">
      <dgm:prSet/>
      <dgm:spPr>
        <a:solidFill>
          <a:schemeClr val="tx1"/>
        </a:solidFill>
      </dgm:spPr>
      <dgm:t>
        <a:bodyPr/>
        <a:lstStyle/>
        <a:p>
          <a:endParaRPr lang="es-PE"/>
        </a:p>
      </dgm:t>
    </dgm:pt>
    <dgm:pt modelId="{B07C2D47-3AD3-4D1C-92F3-D1E8D114FBB6}">
      <dgm:prSet phldrT="[Texto]" custT="1"/>
      <dgm:spPr>
        <a:solidFill>
          <a:schemeClr val="tx1"/>
        </a:solidFill>
      </dgm:spPr>
      <dgm:t>
        <a:bodyPr/>
        <a:lstStyle/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 ÍTULO V</a:t>
          </a:r>
        </a:p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LÍNEAS ORIENTATIVAS DE ACCIÓN</a:t>
          </a:r>
        </a:p>
      </dgm:t>
    </dgm:pt>
    <dgm:pt modelId="{2FC0EFE6-D4E5-45E5-900D-D27B86888909}" type="parTrans" cxnId="{EAC347EC-9741-4A9D-BD5F-1D1F00EF0447}">
      <dgm:prSet/>
      <dgm:spPr/>
      <dgm:t>
        <a:bodyPr/>
        <a:lstStyle/>
        <a:p>
          <a:endParaRPr lang="es-PE"/>
        </a:p>
      </dgm:t>
    </dgm:pt>
    <dgm:pt modelId="{E536A998-C6D4-4424-9BEA-4A8555716052}" type="sibTrans" cxnId="{EAC347EC-9741-4A9D-BD5F-1D1F00EF0447}">
      <dgm:prSet/>
      <dgm:spPr>
        <a:solidFill>
          <a:schemeClr val="tx1"/>
        </a:solidFill>
      </dgm:spPr>
      <dgm:t>
        <a:bodyPr/>
        <a:lstStyle/>
        <a:p>
          <a:endParaRPr lang="es-PE"/>
        </a:p>
      </dgm:t>
    </dgm:pt>
    <dgm:pt modelId="{4485A0D1-CD2E-4BB3-A325-C9655AB08946}">
      <dgm:prSet phldrT="[Texto]" custT="1"/>
      <dgm:spPr>
        <a:solidFill>
          <a:schemeClr val="tx1"/>
        </a:solidFill>
      </dgm:spPr>
      <dgm:t>
        <a:bodyPr/>
        <a:lstStyle/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 VI</a:t>
          </a:r>
        </a:p>
        <a:p>
          <a:r>
            <a: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EDUCACIÓN Y ESPIRTUALIDAD ECOLÓGICA</a:t>
          </a:r>
        </a:p>
      </dgm:t>
    </dgm:pt>
    <dgm:pt modelId="{13DF6454-C862-44D5-B3BE-AC1F395C86A4}" type="parTrans" cxnId="{DEE2A8FD-4634-4474-A062-5BB3CB519382}">
      <dgm:prSet/>
      <dgm:spPr/>
      <dgm:t>
        <a:bodyPr/>
        <a:lstStyle/>
        <a:p>
          <a:endParaRPr lang="es-PE"/>
        </a:p>
      </dgm:t>
    </dgm:pt>
    <dgm:pt modelId="{AE5FDD6F-D59F-4816-8A4F-02BA2A55A8AB}" type="sibTrans" cxnId="{DEE2A8FD-4634-4474-A062-5BB3CB519382}">
      <dgm:prSet/>
      <dgm:spPr/>
      <dgm:t>
        <a:bodyPr/>
        <a:lstStyle/>
        <a:p>
          <a:endParaRPr lang="es-PE"/>
        </a:p>
      </dgm:t>
    </dgm:pt>
    <dgm:pt modelId="{0FE2D72D-9DDA-47C4-B581-C6B6235881BA}" type="pres">
      <dgm:prSet presAssocID="{F63FE959-1994-4A28-A4F9-23292DFD6CE7}" presName="Name0" presStyleCnt="0">
        <dgm:presLayoutVars>
          <dgm:dir/>
          <dgm:resizeHandles val="exact"/>
        </dgm:presLayoutVars>
      </dgm:prSet>
      <dgm:spPr/>
    </dgm:pt>
    <dgm:pt modelId="{51483958-086D-476B-B66E-C171C714855B}" type="pres">
      <dgm:prSet presAssocID="{A27CF434-D9F6-463B-B4CE-39D904439E91}" presName="node" presStyleLbl="node1" presStyleIdx="0" presStyleCnt="3">
        <dgm:presLayoutVars>
          <dgm:bulletEnabled val="1"/>
        </dgm:presLayoutVars>
      </dgm:prSet>
      <dgm:spPr/>
    </dgm:pt>
    <dgm:pt modelId="{2A5465A3-2877-4252-9EF1-E1B4BC5C42A6}" type="pres">
      <dgm:prSet presAssocID="{502FB7CA-1859-4044-B4EB-E64A8C1F291F}" presName="sibTrans" presStyleLbl="sibTrans2D1" presStyleIdx="0" presStyleCnt="2"/>
      <dgm:spPr/>
    </dgm:pt>
    <dgm:pt modelId="{288719B0-0CDA-44E2-9DFA-99F991AA036A}" type="pres">
      <dgm:prSet presAssocID="{502FB7CA-1859-4044-B4EB-E64A8C1F291F}" presName="connectorText" presStyleLbl="sibTrans2D1" presStyleIdx="0" presStyleCnt="2"/>
      <dgm:spPr/>
    </dgm:pt>
    <dgm:pt modelId="{D80A5AF7-D5F3-4C65-96BD-AF72CE555002}" type="pres">
      <dgm:prSet presAssocID="{B07C2D47-3AD3-4D1C-92F3-D1E8D114FBB6}" presName="node" presStyleLbl="node1" presStyleIdx="1" presStyleCnt="3">
        <dgm:presLayoutVars>
          <dgm:bulletEnabled val="1"/>
        </dgm:presLayoutVars>
      </dgm:prSet>
      <dgm:spPr/>
    </dgm:pt>
    <dgm:pt modelId="{88E959D6-3DAF-4F43-B3AD-2304A5BEB235}" type="pres">
      <dgm:prSet presAssocID="{E536A998-C6D4-4424-9BEA-4A8555716052}" presName="sibTrans" presStyleLbl="sibTrans2D1" presStyleIdx="1" presStyleCnt="2"/>
      <dgm:spPr/>
    </dgm:pt>
    <dgm:pt modelId="{22CC6BCC-115E-48C2-9F45-39DD32467D0C}" type="pres">
      <dgm:prSet presAssocID="{E536A998-C6D4-4424-9BEA-4A8555716052}" presName="connectorText" presStyleLbl="sibTrans2D1" presStyleIdx="1" presStyleCnt="2"/>
      <dgm:spPr/>
    </dgm:pt>
    <dgm:pt modelId="{B4E2A87B-DE17-476F-BE29-1073C6ADF194}" type="pres">
      <dgm:prSet presAssocID="{4485A0D1-CD2E-4BB3-A325-C9655AB08946}" presName="node" presStyleLbl="node1" presStyleIdx="2" presStyleCnt="3">
        <dgm:presLayoutVars>
          <dgm:bulletEnabled val="1"/>
        </dgm:presLayoutVars>
      </dgm:prSet>
      <dgm:spPr/>
    </dgm:pt>
  </dgm:ptLst>
  <dgm:cxnLst>
    <dgm:cxn modelId="{09F58316-E215-4FF2-8DF3-3F02B3F0AC79}" type="presOf" srcId="{E536A998-C6D4-4424-9BEA-4A8555716052}" destId="{22CC6BCC-115E-48C2-9F45-39DD32467D0C}" srcOrd="1" destOrd="0" presId="urn:microsoft.com/office/officeart/2005/8/layout/process1"/>
    <dgm:cxn modelId="{EE638367-7CC0-4026-AA1E-1EEA9881D34F}" type="presOf" srcId="{A27CF434-D9F6-463B-B4CE-39D904439E91}" destId="{51483958-086D-476B-B66E-C171C714855B}" srcOrd="0" destOrd="0" presId="urn:microsoft.com/office/officeart/2005/8/layout/process1"/>
    <dgm:cxn modelId="{EC8EFC76-E0EC-4D8C-A08D-D4C53D39A540}" type="presOf" srcId="{B07C2D47-3AD3-4D1C-92F3-D1E8D114FBB6}" destId="{D80A5AF7-D5F3-4C65-96BD-AF72CE555002}" srcOrd="0" destOrd="0" presId="urn:microsoft.com/office/officeart/2005/8/layout/process1"/>
    <dgm:cxn modelId="{93D7169C-6652-4D8A-8553-EECD09EC9BB9}" type="presOf" srcId="{502FB7CA-1859-4044-B4EB-E64A8C1F291F}" destId="{2A5465A3-2877-4252-9EF1-E1B4BC5C42A6}" srcOrd="0" destOrd="0" presId="urn:microsoft.com/office/officeart/2005/8/layout/process1"/>
    <dgm:cxn modelId="{A1090DB7-D75B-4343-A377-A6227D4A1AA8}" type="presOf" srcId="{E536A998-C6D4-4424-9BEA-4A8555716052}" destId="{88E959D6-3DAF-4F43-B3AD-2304A5BEB235}" srcOrd="0" destOrd="0" presId="urn:microsoft.com/office/officeart/2005/8/layout/process1"/>
    <dgm:cxn modelId="{84C2B1CB-4740-4E08-B937-1E8ADD54A4FC}" type="presOf" srcId="{F63FE959-1994-4A28-A4F9-23292DFD6CE7}" destId="{0FE2D72D-9DDA-47C4-B581-C6B6235881BA}" srcOrd="0" destOrd="0" presId="urn:microsoft.com/office/officeart/2005/8/layout/process1"/>
    <dgm:cxn modelId="{343C3ED5-23E8-4DCB-A135-0BD37301BEC8}" type="presOf" srcId="{502FB7CA-1859-4044-B4EB-E64A8C1F291F}" destId="{288719B0-0CDA-44E2-9DFA-99F991AA036A}" srcOrd="1" destOrd="0" presId="urn:microsoft.com/office/officeart/2005/8/layout/process1"/>
    <dgm:cxn modelId="{EAC347EC-9741-4A9D-BD5F-1D1F00EF0447}" srcId="{F63FE959-1994-4A28-A4F9-23292DFD6CE7}" destId="{B07C2D47-3AD3-4D1C-92F3-D1E8D114FBB6}" srcOrd="1" destOrd="0" parTransId="{2FC0EFE6-D4E5-45E5-900D-D27B86888909}" sibTransId="{E536A998-C6D4-4424-9BEA-4A8555716052}"/>
    <dgm:cxn modelId="{7D558BF4-9311-426A-916B-5355E009C18E}" type="presOf" srcId="{4485A0D1-CD2E-4BB3-A325-C9655AB08946}" destId="{B4E2A87B-DE17-476F-BE29-1073C6ADF194}" srcOrd="0" destOrd="0" presId="urn:microsoft.com/office/officeart/2005/8/layout/process1"/>
    <dgm:cxn modelId="{0121EFF4-8A24-4539-8E7F-6EC3D06FB78F}" srcId="{F63FE959-1994-4A28-A4F9-23292DFD6CE7}" destId="{A27CF434-D9F6-463B-B4CE-39D904439E91}" srcOrd="0" destOrd="0" parTransId="{2BFA44E1-E9EF-4B0F-86DF-C70C8A1F5600}" sibTransId="{502FB7CA-1859-4044-B4EB-E64A8C1F291F}"/>
    <dgm:cxn modelId="{DEE2A8FD-4634-4474-A062-5BB3CB519382}" srcId="{F63FE959-1994-4A28-A4F9-23292DFD6CE7}" destId="{4485A0D1-CD2E-4BB3-A325-C9655AB08946}" srcOrd="2" destOrd="0" parTransId="{13DF6454-C862-44D5-B3BE-AC1F395C86A4}" sibTransId="{AE5FDD6F-D59F-4816-8A4F-02BA2A55A8AB}"/>
    <dgm:cxn modelId="{71F3D9BF-D0E8-4C4E-AF96-41A1A0851080}" type="presParOf" srcId="{0FE2D72D-9DDA-47C4-B581-C6B6235881BA}" destId="{51483958-086D-476B-B66E-C171C714855B}" srcOrd="0" destOrd="0" presId="urn:microsoft.com/office/officeart/2005/8/layout/process1"/>
    <dgm:cxn modelId="{82E89055-8CB7-490F-B8A4-F438A4C7429A}" type="presParOf" srcId="{0FE2D72D-9DDA-47C4-B581-C6B6235881BA}" destId="{2A5465A3-2877-4252-9EF1-E1B4BC5C42A6}" srcOrd="1" destOrd="0" presId="urn:microsoft.com/office/officeart/2005/8/layout/process1"/>
    <dgm:cxn modelId="{B9DA7219-E509-4892-95DA-83286F1273A0}" type="presParOf" srcId="{2A5465A3-2877-4252-9EF1-E1B4BC5C42A6}" destId="{288719B0-0CDA-44E2-9DFA-99F991AA036A}" srcOrd="0" destOrd="0" presId="urn:microsoft.com/office/officeart/2005/8/layout/process1"/>
    <dgm:cxn modelId="{693625E8-220C-4FA0-9F11-746A1AE153CA}" type="presParOf" srcId="{0FE2D72D-9DDA-47C4-B581-C6B6235881BA}" destId="{D80A5AF7-D5F3-4C65-96BD-AF72CE555002}" srcOrd="2" destOrd="0" presId="urn:microsoft.com/office/officeart/2005/8/layout/process1"/>
    <dgm:cxn modelId="{600FD17D-4ECD-4D7E-B823-741439C30ECD}" type="presParOf" srcId="{0FE2D72D-9DDA-47C4-B581-C6B6235881BA}" destId="{88E959D6-3DAF-4F43-B3AD-2304A5BEB235}" srcOrd="3" destOrd="0" presId="urn:microsoft.com/office/officeart/2005/8/layout/process1"/>
    <dgm:cxn modelId="{26071D80-92FC-4AC5-8F80-D43862E3FCED}" type="presParOf" srcId="{88E959D6-3DAF-4F43-B3AD-2304A5BEB235}" destId="{22CC6BCC-115E-48C2-9F45-39DD32467D0C}" srcOrd="0" destOrd="0" presId="urn:microsoft.com/office/officeart/2005/8/layout/process1"/>
    <dgm:cxn modelId="{13A8AF05-1DE6-43D5-A8AF-A93CA9EB087D}" type="presParOf" srcId="{0FE2D72D-9DDA-47C4-B581-C6B6235881BA}" destId="{B4E2A87B-DE17-476F-BE29-1073C6ADF19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83958-086D-476B-B66E-C171C714855B}">
      <dsp:nvSpPr>
        <dsp:cNvPr id="0" name=""/>
        <dsp:cNvSpPr/>
      </dsp:nvSpPr>
      <dsp:spPr>
        <a:xfrm>
          <a:off x="0" y="408352"/>
          <a:ext cx="2901773" cy="2495295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CAPÍTULO 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LO QUE ESTÁ PASANDO A NUESTRA CASA</a:t>
          </a:r>
        </a:p>
      </dsp:txBody>
      <dsp:txXfrm>
        <a:off x="73085" y="481437"/>
        <a:ext cx="2755603" cy="2349125"/>
      </dsp:txXfrm>
    </dsp:sp>
    <dsp:sp modelId="{2A5465A3-2877-4252-9EF1-E1B4BC5C42A6}">
      <dsp:nvSpPr>
        <dsp:cNvPr id="0" name=""/>
        <dsp:cNvSpPr/>
      </dsp:nvSpPr>
      <dsp:spPr>
        <a:xfrm>
          <a:off x="3186700" y="1303169"/>
          <a:ext cx="604044" cy="70566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000" kern="1200"/>
        </a:p>
      </dsp:txBody>
      <dsp:txXfrm>
        <a:off x="3186700" y="1444301"/>
        <a:ext cx="422831" cy="423396"/>
      </dsp:txXfrm>
    </dsp:sp>
    <dsp:sp modelId="{D80A5AF7-D5F3-4C65-96BD-AF72CE555002}">
      <dsp:nvSpPr>
        <dsp:cNvPr id="0" name=""/>
        <dsp:cNvSpPr/>
      </dsp:nvSpPr>
      <dsp:spPr>
        <a:xfrm>
          <a:off x="4041480" y="408352"/>
          <a:ext cx="2845406" cy="2495295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CAPÍTULO  II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EL EVANGELIO DE LA CREACIÓN</a:t>
          </a:r>
        </a:p>
      </dsp:txBody>
      <dsp:txXfrm>
        <a:off x="4114565" y="481437"/>
        <a:ext cx="2699236" cy="2349125"/>
      </dsp:txXfrm>
    </dsp:sp>
    <dsp:sp modelId="{88E959D6-3DAF-4F43-B3AD-2304A5BEB235}">
      <dsp:nvSpPr>
        <dsp:cNvPr id="0" name=""/>
        <dsp:cNvSpPr/>
      </dsp:nvSpPr>
      <dsp:spPr>
        <a:xfrm rot="17091">
          <a:off x="7166785" y="1313109"/>
          <a:ext cx="593400" cy="70566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000" kern="1200"/>
        </a:p>
      </dsp:txBody>
      <dsp:txXfrm>
        <a:off x="7166786" y="1453798"/>
        <a:ext cx="415380" cy="423396"/>
      </dsp:txXfrm>
    </dsp:sp>
    <dsp:sp modelId="{B4E2A87B-DE17-476F-BE29-1073C6ADF194}">
      <dsp:nvSpPr>
        <dsp:cNvPr id="0" name=""/>
        <dsp:cNvSpPr/>
      </dsp:nvSpPr>
      <dsp:spPr>
        <a:xfrm>
          <a:off x="8006497" y="428065"/>
          <a:ext cx="2845406" cy="2495295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 ÍTULO III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LA RAÍZ HUMANA DE  LA CRISIS ECOLÓGICA</a:t>
          </a:r>
        </a:p>
      </dsp:txBody>
      <dsp:txXfrm>
        <a:off x="8079582" y="501150"/>
        <a:ext cx="2699236" cy="2349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83958-086D-476B-B66E-C171C714855B}">
      <dsp:nvSpPr>
        <dsp:cNvPr id="0" name=""/>
        <dsp:cNvSpPr/>
      </dsp:nvSpPr>
      <dsp:spPr>
        <a:xfrm>
          <a:off x="9618" y="379600"/>
          <a:ext cx="2874937" cy="204839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CAPÍTULO  IV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UNA ECOLOGIA INTEGRAL</a:t>
          </a:r>
        </a:p>
      </dsp:txBody>
      <dsp:txXfrm>
        <a:off x="69613" y="439595"/>
        <a:ext cx="2754947" cy="1928402"/>
      </dsp:txXfrm>
    </dsp:sp>
    <dsp:sp modelId="{2A5465A3-2877-4252-9EF1-E1B4BC5C42A6}">
      <dsp:nvSpPr>
        <dsp:cNvPr id="0" name=""/>
        <dsp:cNvSpPr/>
      </dsp:nvSpPr>
      <dsp:spPr>
        <a:xfrm>
          <a:off x="3172050" y="1047304"/>
          <a:ext cx="609486" cy="71298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300" kern="1200"/>
        </a:p>
      </dsp:txBody>
      <dsp:txXfrm>
        <a:off x="3172050" y="1189901"/>
        <a:ext cx="426640" cy="427790"/>
      </dsp:txXfrm>
    </dsp:sp>
    <dsp:sp modelId="{D80A5AF7-D5F3-4C65-96BD-AF72CE555002}">
      <dsp:nvSpPr>
        <dsp:cNvPr id="0" name=""/>
        <dsp:cNvSpPr/>
      </dsp:nvSpPr>
      <dsp:spPr>
        <a:xfrm>
          <a:off x="4034531" y="379600"/>
          <a:ext cx="2874937" cy="204839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 ÍTULO V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LÍNEAS ORIENTATIVAS DE ACCIÓN</a:t>
          </a:r>
        </a:p>
      </dsp:txBody>
      <dsp:txXfrm>
        <a:off x="4094526" y="439595"/>
        <a:ext cx="2754947" cy="1928402"/>
      </dsp:txXfrm>
    </dsp:sp>
    <dsp:sp modelId="{88E959D6-3DAF-4F43-B3AD-2304A5BEB235}">
      <dsp:nvSpPr>
        <dsp:cNvPr id="0" name=""/>
        <dsp:cNvSpPr/>
      </dsp:nvSpPr>
      <dsp:spPr>
        <a:xfrm>
          <a:off x="7196962" y="1047304"/>
          <a:ext cx="609486" cy="71298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300" kern="1200"/>
        </a:p>
      </dsp:txBody>
      <dsp:txXfrm>
        <a:off x="7196962" y="1189901"/>
        <a:ext cx="426640" cy="427790"/>
      </dsp:txXfrm>
    </dsp:sp>
    <dsp:sp modelId="{B4E2A87B-DE17-476F-BE29-1073C6ADF194}">
      <dsp:nvSpPr>
        <dsp:cNvPr id="0" name=""/>
        <dsp:cNvSpPr/>
      </dsp:nvSpPr>
      <dsp:spPr>
        <a:xfrm>
          <a:off x="8059443" y="379600"/>
          <a:ext cx="2874937" cy="204839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CAP VI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rPr>
            <a:t>EDUCACIÓN Y ESPIRTUALIDAD ECOLÓGICA</a:t>
          </a:r>
        </a:p>
      </dsp:txBody>
      <dsp:txXfrm>
        <a:off x="8119438" y="439595"/>
        <a:ext cx="2754947" cy="1928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DECB2-2389-4297-9405-BAD36C582A64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A2DB0-BA62-4CB8-9AC8-EB28F79C924B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140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A2DB0-BA62-4CB8-9AC8-EB28F79C924B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671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E43583-32C0-4B73-B405-95A5F584C494}" type="slidenum">
              <a:rPr lang="pt-B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1615A0-4F01-46D5-97D5-965A60A5CED4}" type="slidenum">
              <a:rPr lang="pt-BR" sz="1200">
                <a:solidFill>
                  <a:prstClr val="black"/>
                </a:solidFill>
              </a:rPr>
              <a:pPr algn="r"/>
              <a:t>34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A2DB0-BA62-4CB8-9AC8-EB28F79C924B}" type="slidenum">
              <a:rPr lang="es-PE" smtClean="0"/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967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481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96132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314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983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023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849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001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426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10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15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4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737408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33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4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025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877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262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815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665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3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421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8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330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099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547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99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664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0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543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751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885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997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4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250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88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084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8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9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30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46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4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4550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26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6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67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74663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70543"/>
      </p:ext>
    </p:extLst>
  </p:cSld>
  <p:clrMapOvr>
    <a:masterClrMapping/>
  </p:clrMapOvr>
  <p:transition spd="slow" advClick="0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48456"/>
      </p:ext>
    </p:extLst>
  </p:cSld>
  <p:clrMapOvr>
    <a:masterClrMapping/>
  </p:clrMapOvr>
  <p:transition spd="slow" advClick="0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94378"/>
      </p:ext>
    </p:extLst>
  </p:cSld>
  <p:clrMapOvr>
    <a:masterClrMapping/>
  </p:clrMapOvr>
  <p:transition spd="slow" advClick="0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52431"/>
      </p:ext>
    </p:extLst>
  </p:cSld>
  <p:clrMapOvr>
    <a:masterClrMapping/>
  </p:clrMapOvr>
  <p:transition spd="slow" advClick="0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71926"/>
      </p:ext>
    </p:extLst>
  </p:cSld>
  <p:clrMapOvr>
    <a:masterClrMapping/>
  </p:clrMapOvr>
  <p:transition spd="slow" advClick="0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89401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7050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4992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66997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3054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2449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09396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24139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25730"/>
      </p:ext>
    </p:extLst>
  </p:cSld>
  <p:clrMapOvr>
    <a:masterClrMapping/>
  </p:clrMapOvr>
  <p:transition spd="slow" advClick="0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91557"/>
      </p:ext>
    </p:extLst>
  </p:cSld>
  <p:clrMapOvr>
    <a:masterClrMapping/>
  </p:clrMapOvr>
  <p:transition spd="slow" advClick="0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01732"/>
      </p:ext>
    </p:extLst>
  </p:cSld>
  <p:clrMapOvr>
    <a:masterClrMapping/>
  </p:clrMapOvr>
  <p:transition spd="slow" advClick="0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70343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2202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28812"/>
      </p:ext>
    </p:extLst>
  </p:cSld>
  <p:clrMapOvr>
    <a:masterClrMapping/>
  </p:clrMapOvr>
  <p:transition spd="slow" advClick="0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7425"/>
      </p:ext>
    </p:extLst>
  </p:cSld>
  <p:clrMapOvr>
    <a:masterClrMapping/>
  </p:clrMapOvr>
  <p:transition spd="slow" advClick="0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5281"/>
      </p:ext>
    </p:extLst>
  </p:cSld>
  <p:clrMapOvr>
    <a:masterClrMapping/>
  </p:clrMapOvr>
  <p:transition spd="slow" advClick="0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319"/>
      </p:ext>
    </p:extLst>
  </p:cSld>
  <p:clrMapOvr>
    <a:masterClrMapping/>
  </p:clrMapOvr>
  <p:transition spd="slow" advClick="0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2064"/>
      </p:ext>
    </p:extLst>
  </p:cSld>
  <p:clrMapOvr>
    <a:masterClrMapping/>
  </p:clrMapOvr>
  <p:transition spd="slow" advClick="0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63226"/>
      </p:ext>
    </p:extLst>
  </p:cSld>
  <p:clrMapOvr>
    <a:masterClrMapping/>
  </p:clrMapOvr>
  <p:transition spd="slow" advClick="0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00985"/>
      </p:ext>
    </p:extLst>
  </p:cSld>
  <p:clrMapOvr>
    <a:masterClrMapping/>
  </p:clrMapOvr>
  <p:transition spd="slow" advClick="0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370"/>
      </p:ext>
    </p:extLst>
  </p:cSld>
  <p:clrMapOvr>
    <a:masterClrMapping/>
  </p:clrMapOvr>
  <p:transition spd="slow" advClick="0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79052"/>
      </p:ext>
    </p:extLst>
  </p:cSld>
  <p:clrMapOvr>
    <a:masterClrMapping/>
  </p:clrMapOvr>
  <p:transition spd="slow" advClick="0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08154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50856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47992"/>
      </p:ext>
    </p:extLst>
  </p:cSld>
  <p:clrMapOvr>
    <a:masterClrMapping/>
  </p:clrMapOvr>
  <p:transition spd="slow" advClick="0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57854"/>
      </p:ext>
    </p:extLst>
  </p:cSld>
  <p:clrMapOvr>
    <a:masterClrMapping/>
  </p:clrMapOvr>
  <p:transition spd="slow" advClick="0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49496"/>
      </p:ext>
    </p:extLst>
  </p:cSld>
  <p:clrMapOvr>
    <a:masterClrMapping/>
  </p:clrMapOvr>
  <p:transition spd="slow" advClick="0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20465"/>
      </p:ext>
    </p:extLst>
  </p:cSld>
  <p:clrMapOvr>
    <a:masterClrMapping/>
  </p:clrMapOvr>
  <p:transition spd="slow" advClick="0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44267"/>
      </p:ext>
    </p:extLst>
  </p:cSld>
  <p:clrMapOvr>
    <a:masterClrMapping/>
  </p:clrMapOvr>
  <p:transition spd="slow" advClick="0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67468"/>
      </p:ext>
    </p:extLst>
  </p:cSld>
  <p:clrMapOvr>
    <a:masterClrMapping/>
  </p:clrMapOvr>
  <p:transition spd="slow" advClick="0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90757"/>
      </p:ext>
    </p:extLst>
  </p:cSld>
  <p:clrMapOvr>
    <a:masterClrMapping/>
  </p:clrMapOvr>
  <p:transition spd="slow" advClick="0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56440"/>
      </p:ext>
    </p:extLst>
  </p:cSld>
  <p:clrMapOvr>
    <a:masterClrMapping/>
  </p:clrMapOvr>
  <p:transition spd="slow" advClick="0" advTm="4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78500"/>
      </p:ext>
    </p:extLst>
  </p:cSld>
  <p:clrMapOvr>
    <a:masterClrMapping/>
  </p:clrMapOvr>
  <p:transition spd="slow" advClick="0" advTm="4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9955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5613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01085"/>
      </p:ext>
    </p:extLst>
  </p:cSld>
  <p:clrMapOvr>
    <a:masterClrMapping/>
  </p:clrMapOvr>
  <p:transition spd="slow" advClick="0" advTm="4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76537"/>
      </p:ext>
    </p:extLst>
  </p:cSld>
  <p:clrMapOvr>
    <a:masterClrMapping/>
  </p:clrMapOvr>
  <p:transition spd="slow" advClick="0" advTm="4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11845"/>
      </p:ext>
    </p:extLst>
  </p:cSld>
  <p:clrMapOvr>
    <a:masterClrMapping/>
  </p:clrMapOvr>
  <p:transition spd="slow" advClick="0" advTm="4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88961"/>
      </p:ext>
    </p:extLst>
  </p:cSld>
  <p:clrMapOvr>
    <a:masterClrMapping/>
  </p:clrMapOvr>
  <p:transition spd="slow" advClick="0" advTm="4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7084"/>
      </p:ext>
    </p:extLst>
  </p:cSld>
  <p:clrMapOvr>
    <a:masterClrMapping/>
  </p:clrMapOvr>
  <p:transition spd="slow" advClick="0" advTm="4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3078"/>
      </p:ext>
    </p:extLst>
  </p:cSld>
  <p:clrMapOvr>
    <a:masterClrMapping/>
  </p:clrMapOvr>
  <p:transition spd="slow" advClick="0" advTm="4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35955"/>
      </p:ext>
    </p:extLst>
  </p:cSld>
  <p:clrMapOvr>
    <a:masterClrMapping/>
  </p:clrMapOvr>
  <p:transition spd="slow" advClick="0" advTm="4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19554"/>
      </p:ext>
    </p:extLst>
  </p:cSld>
  <p:clrMapOvr>
    <a:masterClrMapping/>
  </p:clrMapOvr>
  <p:transition spd="slow" advClick="0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73454"/>
      </p:ext>
    </p:extLst>
  </p:cSld>
  <p:clrMapOvr>
    <a:masterClrMapping/>
  </p:clrMapOvr>
  <p:transition spd="slow" advClick="0" advTm="4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11507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787122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34751"/>
      </p:ext>
    </p:extLst>
  </p:cSld>
  <p:clrMapOvr>
    <a:masterClrMapping/>
  </p:clrMapOvr>
  <p:transition spd="slow" advClick="0" advTm="4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86310"/>
      </p:ext>
    </p:extLst>
  </p:cSld>
  <p:clrMapOvr>
    <a:masterClrMapping/>
  </p:clrMapOvr>
  <p:transition spd="slow" advClick="0" advTm="4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13405"/>
      </p:ext>
    </p:extLst>
  </p:cSld>
  <p:clrMapOvr>
    <a:masterClrMapping/>
  </p:clrMapOvr>
  <p:transition spd="slow" advClick="0" advTm="4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51664"/>
      </p:ext>
    </p:extLst>
  </p:cSld>
  <p:clrMapOvr>
    <a:masterClrMapping/>
  </p:clrMapOvr>
  <p:transition spd="slow" advClick="0" advTm="4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32665"/>
      </p:ext>
    </p:extLst>
  </p:cSld>
  <p:clrMapOvr>
    <a:masterClrMapping/>
  </p:clrMapOvr>
  <p:transition spd="slow" advClick="0" advTm="4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3402"/>
      </p:ext>
    </p:extLst>
  </p:cSld>
  <p:clrMapOvr>
    <a:masterClrMapping/>
  </p:clrMapOvr>
  <p:transition spd="slow" advClick="0" advTm="4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17303"/>
      </p:ext>
    </p:extLst>
  </p:cSld>
  <p:clrMapOvr>
    <a:masterClrMapping/>
  </p:clrMapOvr>
  <p:transition spd="slow" advClick="0" advTm="4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7944"/>
      </p:ext>
    </p:extLst>
  </p:cSld>
  <p:clrMapOvr>
    <a:masterClrMapping/>
  </p:clrMapOvr>
  <p:transition spd="slow" advClick="0" advTm="4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22643"/>
      </p:ext>
    </p:extLst>
  </p:cSld>
  <p:clrMapOvr>
    <a:masterClrMapping/>
  </p:clrMapOvr>
  <p:transition spd="slow" advClick="0" advTm="4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37244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7932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61205"/>
      </p:ext>
    </p:extLst>
  </p:cSld>
  <p:clrMapOvr>
    <a:masterClrMapping/>
  </p:clrMapOvr>
  <p:transition spd="slow" advClick="0" advTm="4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58222"/>
      </p:ext>
    </p:extLst>
  </p:cSld>
  <p:clrMapOvr>
    <a:masterClrMapping/>
  </p:clrMapOvr>
  <p:transition spd="slow" advClick="0" advTm="4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22665"/>
      </p:ext>
    </p:extLst>
  </p:cSld>
  <p:clrMapOvr>
    <a:masterClrMapping/>
  </p:clrMapOvr>
  <p:transition spd="slow" advClick="0" advTm="4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16841"/>
      </p:ext>
    </p:extLst>
  </p:cSld>
  <p:clrMapOvr>
    <a:masterClrMapping/>
  </p:clrMapOvr>
  <p:transition spd="slow" advClick="0" advTm="4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10846"/>
      </p:ext>
    </p:extLst>
  </p:cSld>
  <p:clrMapOvr>
    <a:masterClrMapping/>
  </p:clrMapOvr>
  <p:transition spd="slow" advClick="0" advTm="400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38092"/>
      </p:ext>
    </p:extLst>
  </p:cSld>
  <p:clrMapOvr>
    <a:masterClrMapping/>
  </p:clrMapOvr>
  <p:transition spd="slow" advClick="0" advTm="4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9252"/>
      </p:ext>
    </p:extLst>
  </p:cSld>
  <p:clrMapOvr>
    <a:masterClrMapping/>
  </p:clrMapOvr>
  <p:transition spd="slow" advClick="0" advTm="4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45669"/>
      </p:ext>
    </p:extLst>
  </p:cSld>
  <p:clrMapOvr>
    <a:masterClrMapping/>
  </p:clrMapOvr>
  <p:transition spd="slow" advClick="0" advTm="4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36208"/>
      </p:ext>
    </p:extLst>
  </p:cSld>
  <p:clrMapOvr>
    <a:masterClrMapping/>
  </p:clrMapOvr>
  <p:transition spd="slow" advClick="0" advTm="4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3155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5535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55986"/>
      </p:ext>
    </p:extLst>
  </p:cSld>
  <p:clrMapOvr>
    <a:masterClrMapping/>
  </p:clrMapOvr>
  <p:transition spd="slow" advClick="0" advTm="4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25668"/>
      </p:ext>
    </p:extLst>
  </p:cSld>
  <p:clrMapOvr>
    <a:masterClrMapping/>
  </p:clrMapOvr>
  <p:transition spd="slow" advClick="0" advTm="4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17650"/>
      </p:ext>
    </p:extLst>
  </p:cSld>
  <p:clrMapOvr>
    <a:masterClrMapping/>
  </p:clrMapOvr>
  <p:transition spd="slow" advClick="0" advTm="4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74860"/>
      </p:ext>
    </p:extLst>
  </p:cSld>
  <p:clrMapOvr>
    <a:masterClrMapping/>
  </p:clrMapOvr>
  <p:transition spd="slow" advClick="0" advTm="40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63765"/>
      </p:ext>
    </p:extLst>
  </p:cSld>
  <p:clrMapOvr>
    <a:masterClrMapping/>
  </p:clrMapOvr>
  <p:transition spd="slow" advClick="0" advTm="40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76770"/>
      </p:ext>
    </p:extLst>
  </p:cSld>
  <p:clrMapOvr>
    <a:masterClrMapping/>
  </p:clrMapOvr>
  <p:transition spd="slow" advClick="0" advTm="4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21385"/>
      </p:ext>
    </p:extLst>
  </p:cSld>
  <p:clrMapOvr>
    <a:masterClrMapping/>
  </p:clrMapOvr>
  <p:transition spd="slow" advClick="0" advTm="4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3602"/>
      </p:ext>
    </p:extLst>
  </p:cSld>
  <p:clrMapOvr>
    <a:masterClrMapping/>
  </p:clrMapOvr>
  <p:transition spd="slow" advClick="0" advTm="40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12570"/>
      </p:ext>
    </p:extLst>
  </p:cSld>
  <p:clrMapOvr>
    <a:masterClrMapping/>
  </p:clrMapOvr>
  <p:transition spd="slow" advClick="0" advTm="4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6612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5E166-35D3-44CB-85CE-79C5160BE932}" type="datetimeFigureOut">
              <a:rPr lang="es-PE" smtClean="0"/>
              <a:t>25/07/2017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F8880-CCA7-4041-865E-AF56234FB72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571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5E166-35D3-44CB-85CE-79C5160BE93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F8880-CCA7-4041-865E-AF56234FB724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1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45A0-73CB-4B5F-A9F5-481C54F17FBC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E390C-3A4F-408B-8D8E-4F419984C201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6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8D8B0-C176-4B3E-9B88-F8B5A87A89A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3CC65-304E-4C9A-92B6-4C8559D743C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1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6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8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476-241C-4141-B57A-DF8F1CE897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1FD5-9657-454D-921F-7414D3678F6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8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0" y="781163"/>
            <a:ext cx="9144000" cy="2387600"/>
          </a:xfrm>
        </p:spPr>
        <p:txBody>
          <a:bodyPr/>
          <a:lstStyle/>
          <a:p>
            <a:r>
              <a:rPr lang="es-MX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EVANGELII GAUDIUM </a:t>
            </a:r>
            <a:br>
              <a:rPr lang="es-MX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s-MX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LAUDATO SI’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20000"/>
          </a:xfrm>
        </p:spPr>
        <p:txBody>
          <a:bodyPr>
            <a:normAutofit/>
          </a:bodyPr>
          <a:lstStyle/>
          <a:p>
            <a:r>
              <a:rPr lang="es-MX" sz="3600" b="1" dirty="0"/>
              <a:t>PARTNERSCHAFT – REGIÓN CENTRO</a:t>
            </a:r>
          </a:p>
          <a:p>
            <a:endParaRPr lang="es-MX" sz="3600" b="1" dirty="0"/>
          </a:p>
          <a:p>
            <a:r>
              <a:rPr lang="es-MX" sz="3600" b="1" dirty="0">
                <a:solidFill>
                  <a:srgbClr val="002060"/>
                </a:solidFill>
              </a:rPr>
              <a:t>SOMOS UNA IGLESIA AL SERVICIO DE LA VIDA Y DE LA CREACIÓN</a:t>
            </a:r>
          </a:p>
        </p:txBody>
      </p:sp>
    </p:spTree>
    <p:extLst>
      <p:ext uri="{BB962C8B-B14F-4D97-AF65-F5344CB8AC3E}">
        <p14:creationId xmlns:p14="http://schemas.microsoft.com/office/powerpoint/2010/main" val="16056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87488" y="5013180"/>
            <a:ext cx="99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>
                <a:solidFill>
                  <a:prstClr val="black"/>
                </a:solidFill>
              </a:rPr>
              <a:t>Uno de los signos concretos de esa apertura es tener templos </a:t>
            </a:r>
            <a:r>
              <a:rPr lang="es-ES" sz="3600" b="1" dirty="0">
                <a:solidFill>
                  <a:prstClr val="black"/>
                </a:solidFill>
              </a:rPr>
              <a:t>con las puertas abiertas </a:t>
            </a:r>
            <a:r>
              <a:rPr lang="es-ES" sz="3600" dirty="0">
                <a:solidFill>
                  <a:prstClr val="black"/>
                </a:solidFill>
              </a:rPr>
              <a:t>en todas partes. </a:t>
            </a:r>
          </a:p>
        </p:txBody>
      </p:sp>
      <p:pic>
        <p:nvPicPr>
          <p:cNvPr id="1026" name="Picture 2" descr="http://3.bp.blogspot.com/_wOSg16LOvSA/TMheyO5gxLI/AAAAAAAACBg/5h2Lz1hFBOs/s1600/SomosIgle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527" y="182543"/>
            <a:ext cx="4896000" cy="4768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872196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268760"/>
            <a:ext cx="10548000" cy="4788000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«La parroquia no es una estructura caduca; precisamente porque tiene una gran plasticidad, puede tomar formas muy diversas que requieren la docilidad y la creatividad misionera del Pastor y de la Comunidad…</a:t>
            </a:r>
          </a:p>
          <a:p>
            <a:pPr lvl="0" eaLnBrk="0" fontAlgn="base" hangingPunct="0">
              <a:spcAft>
                <a:spcPct val="0"/>
              </a:spcAft>
            </a:pPr>
            <a:r>
              <a:rPr lang="es-MX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Todavía no han dado suficientes frutos en orden a que estén más cerca de la gente, sean ámbitos de viva comunión y participación (EG 28)</a:t>
            </a:r>
          </a:p>
          <a:p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1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 dirty="0">
                <a:solidFill>
                  <a:srgbClr val="FF0000"/>
                </a:solidFill>
              </a:rPr>
              <a:t>DESAFÍOS PASTORALES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sz="3600" b="1" dirty="0">
                <a:latin typeface="Arial" pitchFamily="34" charset="0"/>
                <a:cs typeface="Arial" pitchFamily="34" charset="0"/>
              </a:rPr>
              <a:t>ACTIVAR LA CORRESPONSABILIDAD DE LOS LAICOS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: hacerla más Pueblo de Dios, en comunión y participación. Una Iglesia «jerárquicamente organizada».</a:t>
            </a:r>
          </a:p>
          <a:p>
            <a:r>
              <a:rPr lang="es-MX" sz="3600" b="1" dirty="0">
                <a:latin typeface="Arial" pitchFamily="34" charset="0"/>
                <a:cs typeface="Arial" pitchFamily="34" charset="0"/>
              </a:rPr>
              <a:t>MAYOR PROTAGONISMO A LA MUJER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 en la vida y misión de la Iglesia.</a:t>
            </a:r>
          </a:p>
          <a:p>
            <a:r>
              <a:rPr lang="es-MX" sz="3600" b="1" dirty="0">
                <a:latin typeface="Arial" pitchFamily="34" charset="0"/>
                <a:cs typeface="Arial" pitchFamily="34" charset="0"/>
              </a:rPr>
              <a:t>PONER A LA IGLESIA EN ESTADO DE MISIÓN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: Salir a las periferias.</a:t>
            </a:r>
          </a:p>
          <a:p>
            <a:endParaRPr lang="es-MX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121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485800"/>
            <a:ext cx="5568000" cy="1143000"/>
          </a:xfrm>
        </p:spPr>
        <p:txBody>
          <a:bodyPr>
            <a:noAutofit/>
          </a:bodyPr>
          <a:lstStyle/>
          <a:p>
            <a:pPr algn="l"/>
            <a:r>
              <a:rPr lang="es-MX" sz="4000" b="1" dirty="0">
                <a:solidFill>
                  <a:srgbClr val="FF0000"/>
                </a:solidFill>
              </a:rPr>
              <a:t>“LA ALEGRÍA CON JESUCRISTO”: CONVERSIÓN.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2132873"/>
            <a:ext cx="5472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6000" dirty="0"/>
              <a:t>“Hay cristianos cuya opción parece ser la de una Cuaresma sin Pascua»</a:t>
            </a:r>
          </a:p>
        </p:txBody>
      </p:sp>
      <p:pic>
        <p:nvPicPr>
          <p:cNvPr id="4" name="Picture 5" descr="Peregrinación a la Cruz de la Paz del cerro Achkamarca, en Huancayo. Foto: Arzobispado de Huancay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83" y="-182498"/>
            <a:ext cx="5952000" cy="706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aramifb.org/wp-content/uploads/2013/10/que_seria_de_mi_sin_dios-imagenes_cristia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411" y="57145"/>
            <a:ext cx="7920000" cy="5090484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587541" y="4966323"/>
            <a:ext cx="115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prstClr val="black"/>
                </a:solidFill>
              </a:rPr>
              <a:t> </a:t>
            </a:r>
            <a:r>
              <a:rPr lang="es-E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Algunos se creen libres cuando caminan al margen de Dios, sin advertir,  que se quedan </a:t>
            </a:r>
            <a:r>
              <a:rPr lang="es-E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existencialmente huérfanos</a:t>
            </a:r>
            <a:r>
              <a:rPr lang="es-E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desamparados, sin un hogar donde retornar siempre. </a:t>
            </a:r>
          </a:p>
        </p:txBody>
      </p:sp>
    </p:spTree>
    <p:extLst>
      <p:ext uri="{BB962C8B-B14F-4D97-AF65-F5344CB8AC3E}">
        <p14:creationId xmlns:p14="http://schemas.microsoft.com/office/powerpoint/2010/main" val="3637300928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</p:spPr>
        <p:txBody>
          <a:bodyPr/>
          <a:lstStyle/>
          <a:p>
            <a:r>
              <a:rPr lang="es-MX" sz="4000" b="1" dirty="0">
                <a:solidFill>
                  <a:srgbClr val="FF0000"/>
                </a:solidFill>
              </a:rPr>
              <a:t>LA CENTRALIDAD DE LA PALABRA…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59840" y="1750208"/>
            <a:ext cx="6840000" cy="5112000"/>
          </a:xfrm>
        </p:spPr>
        <p:txBody>
          <a:bodyPr>
            <a:normAutofit/>
          </a:bodyPr>
          <a:lstStyle/>
          <a:p>
            <a:r>
              <a:rPr lang="es-MX" sz="3600" dirty="0">
                <a:latin typeface="Arial" pitchFamily="34" charset="0"/>
                <a:cs typeface="Arial" pitchFamily="34" charset="0"/>
              </a:rPr>
              <a:t>Una vez sembrada, crece aún se duerma el agricultor, supera nuestras previsiones y rompe nuestros esquemas. (22)</a:t>
            </a:r>
          </a:p>
          <a:p>
            <a:r>
              <a:rPr lang="es-MX" sz="3600" dirty="0">
                <a:latin typeface="Arial" pitchFamily="34" charset="0"/>
                <a:cs typeface="Arial" pitchFamily="34" charset="0"/>
              </a:rPr>
              <a:t>…que tiene una potencialidad que no la podemos predecir: </a:t>
            </a:r>
          </a:p>
          <a:p>
            <a:pPr marL="0" indent="0">
              <a:buNone/>
            </a:pPr>
            <a:endParaRPr lang="es-MX" sz="3600" dirty="0"/>
          </a:p>
        </p:txBody>
      </p:sp>
      <p:pic>
        <p:nvPicPr>
          <p:cNvPr id="4" name="Picture 2" descr="http://www.la-oracion.com/images/stories/ora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492" y="1341296"/>
            <a:ext cx="6439975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ENCUENTRO CON LA PALABRA IMPULSA A: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5360" y="1523944"/>
            <a:ext cx="11712000" cy="5040000"/>
          </a:xfrm>
        </p:spPr>
        <p:txBody>
          <a:bodyPr>
            <a:normAutofit/>
          </a:bodyPr>
          <a:lstStyle/>
          <a:p>
            <a:r>
              <a:rPr lang="es-MX" b="1" dirty="0">
                <a:latin typeface="Arial" pitchFamily="34" charset="0"/>
                <a:cs typeface="Arial" pitchFamily="34" charset="0"/>
              </a:rPr>
              <a:t>ACERCARSE AL PRÓJIMO</a:t>
            </a:r>
            <a:r>
              <a:rPr lang="es-MX" dirty="0">
                <a:latin typeface="Arial" pitchFamily="34" charset="0"/>
                <a:cs typeface="Arial" pitchFamily="34" charset="0"/>
              </a:rPr>
              <a:t>: Es tener “olor a oveja”; acortar distancias, tocar la carne sufriente de Cristo en el pueblo.</a:t>
            </a:r>
          </a:p>
          <a:p>
            <a:r>
              <a:rPr lang="es-MX" b="1" dirty="0">
                <a:latin typeface="Arial" pitchFamily="34" charset="0"/>
                <a:cs typeface="Arial" pitchFamily="34" charset="0"/>
              </a:rPr>
              <a:t>ACOMPAÑAR: a </a:t>
            </a:r>
            <a:r>
              <a:rPr lang="es-MX" dirty="0">
                <a:latin typeface="Arial" pitchFamily="34" charset="0"/>
                <a:cs typeface="Arial" pitchFamily="34" charset="0"/>
              </a:rPr>
              <a:t>la humanidad en todos sus procesos por más duros que sean.</a:t>
            </a:r>
          </a:p>
          <a:p>
            <a:r>
              <a:rPr lang="es-MX" b="1" dirty="0">
                <a:latin typeface="Arial" pitchFamily="34" charset="0"/>
                <a:cs typeface="Arial" pitchFamily="34" charset="0"/>
              </a:rPr>
              <a:t>FRUCTIFICAR:</a:t>
            </a:r>
            <a:r>
              <a:rPr lang="es-MX" dirty="0">
                <a:latin typeface="Arial" pitchFamily="34" charset="0"/>
                <a:cs typeface="Arial" pitchFamily="34" charset="0"/>
              </a:rPr>
              <a:t> que la PALABRA sea acogida en el corazón de la persona.</a:t>
            </a:r>
          </a:p>
          <a:p>
            <a:r>
              <a:rPr lang="es-MX" b="1" dirty="0">
                <a:latin typeface="Arial" pitchFamily="34" charset="0"/>
                <a:cs typeface="Arial" pitchFamily="34" charset="0"/>
              </a:rPr>
              <a:t>FESTEJAR:</a:t>
            </a:r>
            <a:r>
              <a:rPr lang="es-MX" dirty="0">
                <a:latin typeface="Arial" pitchFamily="34" charset="0"/>
                <a:cs typeface="Arial" pitchFamily="34" charset="0"/>
              </a:rPr>
              <a:t> Porque la evangelización sólo puede ser gozosa.</a:t>
            </a:r>
          </a:p>
          <a:p>
            <a:r>
              <a:rPr lang="es-MX" b="1" dirty="0">
                <a:latin typeface="Arial" pitchFamily="34" charset="0"/>
                <a:cs typeface="Arial" pitchFamily="34" charset="0"/>
              </a:rPr>
              <a:t>ACTUAR:</a:t>
            </a:r>
            <a:r>
              <a:rPr lang="es-MX" dirty="0">
                <a:latin typeface="Arial" pitchFamily="34" charset="0"/>
                <a:cs typeface="Arial" pitchFamily="34" charset="0"/>
              </a:rPr>
              <a:t> Poner en práctica lo que me dice Jesús.</a:t>
            </a:r>
            <a:endParaRPr lang="es-MX" b="1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863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1.bp.blogspot.com/-26noJ56g5b4/Tz-JhEzgtEI/AAAAAAAAACc/MV-bMipYZ6g/s1600/compartir_el_regalo_a_toda_la_tier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499" y="136054"/>
            <a:ext cx="9668780" cy="442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199456" y="4869163"/>
            <a:ext cx="9985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prstClr val="black"/>
                </a:solidFill>
              </a:rPr>
              <a:t>Salir hacia los demás para llegar a las periferias humanas </a:t>
            </a:r>
            <a:r>
              <a:rPr lang="es-ES" sz="3600" b="1" dirty="0">
                <a:solidFill>
                  <a:prstClr val="black"/>
                </a:solidFill>
              </a:rPr>
              <a:t>no implica correr hacia el mundo sin rumbo y sin sentido. </a:t>
            </a:r>
          </a:p>
        </p:txBody>
      </p:sp>
    </p:spTree>
    <p:extLst>
      <p:ext uri="{BB962C8B-B14F-4D97-AF65-F5344CB8AC3E}">
        <p14:creationId xmlns:p14="http://schemas.microsoft.com/office/powerpoint/2010/main" val="244639255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97885" y="4454253"/>
            <a:ext cx="108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prstClr val="black"/>
                </a:solidFill>
              </a:rPr>
              <a:t>Muchas veces es más bien, detener el paso, dejar de lado la ansiedad , para mirar a los ojos y escuchar, o renunciar a las urgencias para acompañar al que se quedó al costado del camino.</a:t>
            </a:r>
          </a:p>
        </p:txBody>
      </p:sp>
      <p:pic>
        <p:nvPicPr>
          <p:cNvPr id="4" name="3 Imagen" descr="Caridad, tarea de la Igles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1530" y="-65118"/>
            <a:ext cx="9108000" cy="44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654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://www.vidamasverde.com/blog/wp-content/themes/widezine/thumb.php?src=http://www.vidamasverde.com/blog/wp-content/uploads/2012/10/1150-save-the_world.jpg&amp;w=700&amp;h=290&amp;zc=1&amp;q=80&amp;bid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90" y="1412779"/>
            <a:ext cx="9585249" cy="297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CuadroTexto"/>
          <p:cNvSpPr txBox="1"/>
          <p:nvPr/>
        </p:nvSpPr>
        <p:spPr>
          <a:xfrm>
            <a:off x="2447595" y="47667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Ideas para un mundo mejor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27781" y="4598309"/>
            <a:ext cx="1155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Todos los cristianos, también los Pastores, están llamados a preocuparse por la construcción de un mundo mejor.</a:t>
            </a:r>
          </a:p>
        </p:txBody>
      </p:sp>
    </p:spTree>
    <p:extLst>
      <p:ext uri="{BB962C8B-B14F-4D97-AF65-F5344CB8AC3E}">
        <p14:creationId xmlns:p14="http://schemas.microsoft.com/office/powerpoint/2010/main" val="2409653063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1" y="-285750"/>
            <a:ext cx="12668251" cy="728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063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09296" y="5667147"/>
            <a:ext cx="12924000" cy="126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s-MX" sz="4000" b="1" i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“Dios vio todo lo que había hecho y era muy bueno”</a:t>
            </a:r>
            <a:br>
              <a:rPr lang="es-MX" sz="4000" b="1" i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</a:br>
            <a:r>
              <a:rPr lang="es-MX" sz="30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s-MX" sz="30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Gn</a:t>
            </a:r>
            <a:r>
              <a:rPr lang="es-MX" sz="30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. 1, 31).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100000" l="9607" r="96943">
                        <a14:foregroundMark x1="32314" y1="24887" x2="27074" y2="39367"/>
                        <a14:foregroundMark x1="18777" y1="27149" x2="27511" y2="41629"/>
                        <a14:foregroundMark x1="22271" y1="24887" x2="15721" y2="33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89" y="585084"/>
            <a:ext cx="5832000" cy="562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9" y="141017"/>
            <a:ext cx="5777312" cy="551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8825" y="141036"/>
            <a:ext cx="12192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sz="4400" b="1" kern="0" dirty="0">
                <a:solidFill>
                  <a:srgbClr val="C00000"/>
                </a:solidFill>
              </a:rPr>
              <a:t>Somos fruto del pensamiento y del corazón de Dios</a:t>
            </a:r>
          </a:p>
        </p:txBody>
      </p:sp>
    </p:spTree>
    <p:extLst>
      <p:ext uri="{BB962C8B-B14F-4D97-AF65-F5344CB8AC3E}">
        <p14:creationId xmlns:p14="http://schemas.microsoft.com/office/powerpoint/2010/main" val="7500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Content Placeholder 3" descr="C:\Users\user\OneDrive\Imágenes\Álbum de cámara\20131212_053433000_i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253" y="0"/>
            <a:ext cx="9553432" cy="70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93" y="3493847"/>
            <a:ext cx="4774475" cy="3521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59" y="0"/>
            <a:ext cx="4425444" cy="359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1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567" y="-506052"/>
            <a:ext cx="10515600" cy="1425038"/>
          </a:xfrm>
        </p:spPr>
        <p:txBody>
          <a:bodyPr/>
          <a:lstStyle/>
          <a:p>
            <a:pPr algn="ctr"/>
            <a:br>
              <a:rPr lang="es-PE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PE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CARTA ENCICLICA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02795" y="6058020"/>
            <a:ext cx="968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LAUDATO SI </a:t>
            </a:r>
            <a:r>
              <a:rPr lang="es-PE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(ALABADO SEAS)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7" y="806745"/>
            <a:ext cx="5219999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BD06662_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5" y="1078507"/>
            <a:ext cx="569323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25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 descr="Reproduçã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" y="13687"/>
            <a:ext cx="12240000" cy="69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47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P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papa Francisco</a:t>
            </a:r>
            <a:endParaRPr lang="es-P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>
          <a:xfrm>
            <a:off x="609600" y="2771992"/>
            <a:ext cx="1130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sz="4000" dirty="0"/>
              <a:t>“Nuestra vocación es custodiar toda la creación, la belleza de la creación, como se nos dice en el libro del Génesis y como nos muestra san Francisco de Asís: </a:t>
            </a:r>
          </a:p>
          <a:p>
            <a:pPr marL="0" indent="0" algn="ctr">
              <a:buNone/>
            </a:pPr>
            <a:r>
              <a:rPr lang="es-PE" sz="4000" dirty="0"/>
              <a:t>es tener respeto por todas las criaturas de Dios y por el entorno en el que vivimos”. </a:t>
            </a:r>
          </a:p>
          <a:p>
            <a:pPr marL="0" indent="0" algn="ctr">
              <a:buNone/>
            </a:pPr>
            <a:r>
              <a:rPr lang="es-PE" sz="3200" dirty="0"/>
              <a:t>(Homilía del 19 de marzo de 2013)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97203-80F4-444A-B105-9E539F683A20}" type="slidenum">
              <a:rPr lang="es-PE" smtClean="0"/>
              <a:pPr>
                <a:defRPr/>
              </a:pPr>
              <a:t>24</a:t>
            </a:fld>
            <a:endParaRPr lang="es-PE"/>
          </a:p>
        </p:txBody>
      </p:sp>
      <p:pic>
        <p:nvPicPr>
          <p:cNvPr id="41990" name="Picture 3" descr="H:\PAPA FRANCISCO\FOTOS PAPA FRANCISCO\220px-Papa_Francisco_en_el_Aula_Pablo_VI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7" y="201041"/>
            <a:ext cx="2792155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43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LLAMADO DE LA LAUDATO SI’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4000" dirty="0"/>
              <a:t>«El desafío urgente de proteger nuestra casa común incluye la preocupación de unir a toda la familia humana en la búsqueda de un desarrollo sostenible e integral, pues sabemos que las cosas pueden cambiar. </a:t>
            </a:r>
          </a:p>
          <a:p>
            <a:pPr marL="0" indent="0">
              <a:buNone/>
            </a:pPr>
            <a:r>
              <a:rPr lang="es-MX" sz="4000" dirty="0"/>
              <a:t>El Creador no nos abandona, nunca hizo marcha atrás en su proyecto de amor, no se arrepiente de habernos creado (13).</a:t>
            </a:r>
          </a:p>
        </p:txBody>
      </p:sp>
    </p:spTree>
    <p:extLst>
      <p:ext uri="{BB962C8B-B14F-4D97-AF65-F5344CB8AC3E}">
        <p14:creationId xmlns:p14="http://schemas.microsoft.com/office/powerpoint/2010/main" val="3550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41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MX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Papa ha afirmado </a:t>
            </a:r>
            <a:br>
              <a:rPr lang="es-MX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varias ocasiones </a:t>
            </a:r>
            <a:br>
              <a:rPr lang="es-MX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dicho popular: </a:t>
            </a:r>
            <a:endParaRPr lang="es-PE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Monseñor Pedro\Desktop\PAPA FRANCISCO\FOTOS\0010584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020" y="2717087"/>
            <a:ext cx="7334251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>
            <a:spLocks noGrp="1"/>
          </p:cNvSpPr>
          <p:nvPr>
            <p:ph sz="half" idx="1"/>
          </p:nvPr>
        </p:nvSpPr>
        <p:spPr>
          <a:xfrm>
            <a:off x="-89864" y="2139529"/>
            <a:ext cx="30960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3200" b="1" dirty="0">
                <a:cs typeface="Andalus" panose="02020603050405020304" pitchFamily="18" charset="-78"/>
              </a:rPr>
              <a:t>“Dios siempre perdona y olvida, </a:t>
            </a:r>
          </a:p>
          <a:p>
            <a:pPr marL="0" indent="0" algn="ctr">
              <a:buNone/>
            </a:pPr>
            <a:r>
              <a:rPr lang="es-PE" sz="3200" b="1" dirty="0">
                <a:cs typeface="Andalus" panose="02020603050405020304" pitchFamily="18" charset="-78"/>
              </a:rPr>
              <a:t>los hombres algunas veces perdonan pero no olvidan, </a:t>
            </a:r>
          </a:p>
          <a:p>
            <a:pPr marL="0" indent="0" algn="ctr">
              <a:buNone/>
            </a:pPr>
            <a:r>
              <a:rPr lang="es-PE" sz="3200" b="1" dirty="0">
                <a:cs typeface="Andalus" panose="02020603050405020304" pitchFamily="18" charset="-78"/>
              </a:rPr>
              <a:t>la naturaleza no perdona ni olvida”.</a:t>
            </a:r>
          </a:p>
          <a:p>
            <a:pPr marL="0" indent="0" algn="ctr">
              <a:buNone/>
            </a:pPr>
            <a:endParaRPr lang="es-PE" sz="3200" b="1" dirty="0">
              <a:cs typeface="Andalus" panose="02020603050405020304" pitchFamily="18" charset="-78"/>
            </a:endParaRPr>
          </a:p>
          <a:p>
            <a:pPr marL="0" indent="0" algn="ctr">
              <a:buNone/>
            </a:pPr>
            <a:endParaRPr lang="es-PE" sz="3200" dirty="0">
              <a:solidFill>
                <a:srgbClr val="FF0000"/>
              </a:solidFill>
              <a:cs typeface="Andalus" panose="02020603050405020304" pitchFamily="18" charset="-78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7654" y="31047"/>
            <a:ext cx="7383247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64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759854"/>
          </a:xfrm>
        </p:spPr>
        <p:txBody>
          <a:bodyPr/>
          <a:lstStyle/>
          <a:p>
            <a:pPr algn="ctr"/>
            <a: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RECORRIDO DE LA ENCÍCLICA</a:t>
            </a:r>
          </a:p>
        </p:txBody>
      </p:sp>
      <p:sp>
        <p:nvSpPr>
          <p:cNvPr id="7" name="AutoShape 12" descr="Resultado de imagen de PATRIARCA BARTOL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1939869" y="1056075"/>
            <a:ext cx="7650051" cy="5120895"/>
          </a:xfrm>
        </p:spPr>
        <p:txBody>
          <a:bodyPr/>
          <a:lstStyle/>
          <a:p>
            <a:pPr marL="0" indent="0" algn="ctr">
              <a:buNone/>
            </a:pPr>
            <a:endParaRPr lang="es-PE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567773772"/>
              </p:ext>
            </p:extLst>
          </p:nvPr>
        </p:nvGraphicFramePr>
        <p:xfrm>
          <a:off x="805157" y="818852"/>
          <a:ext cx="10872000" cy="331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26371075"/>
              </p:ext>
            </p:extLst>
          </p:nvPr>
        </p:nvGraphicFramePr>
        <p:xfrm>
          <a:off x="795707" y="3785047"/>
          <a:ext cx="10944000" cy="280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7857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8200" y="279475"/>
            <a:ext cx="10515600" cy="682579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dalus" panose="02020603050405020304" pitchFamily="18" charset="-78"/>
              </a:rPr>
              <a:t>La pregunta que está en el centro de </a:t>
            </a:r>
            <a:r>
              <a:rPr lang="es-P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dalus" panose="02020603050405020304" pitchFamily="18" charset="-78"/>
              </a:rPr>
              <a:t>Laudato</a:t>
            </a:r>
            <a:r>
              <a:rPr lang="es-P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dalus" panose="02020603050405020304" pitchFamily="18" charset="-78"/>
              </a:rPr>
              <a:t> si’.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81133" y="551288"/>
            <a:ext cx="11520000" cy="5782614"/>
          </a:xfrm>
        </p:spPr>
        <p:txBody>
          <a:bodyPr>
            <a:normAutofit/>
          </a:bodyPr>
          <a:lstStyle/>
          <a:p>
            <a:endParaRPr lang="es-PE" dirty="0"/>
          </a:p>
          <a:p>
            <a:pPr marL="0" indent="0" algn="ctr">
              <a:buNone/>
            </a:pPr>
            <a:r>
              <a:rPr lang="es-PE" sz="4000" b="1" dirty="0">
                <a:cs typeface="Andalus" panose="02020603050405020304" pitchFamily="18" charset="-78"/>
              </a:rPr>
              <a:t>«¿Qué tipo de mundo queremos dejar a quienes nos sucedan, a los niños que están creciendo?» (160)</a:t>
            </a:r>
            <a:endParaRPr lang="es-PE" sz="4000" dirty="0">
              <a:cs typeface="Andalus" panose="02020603050405020304" pitchFamily="18" charset="-78"/>
            </a:endParaRPr>
          </a:p>
          <a:p>
            <a:pPr marL="0" indent="0" algn="just">
              <a:buNone/>
            </a:pPr>
            <a:endParaRPr lang="es-PE" sz="3600" dirty="0">
              <a:cs typeface="Andalus" panose="02020603050405020304" pitchFamily="18" charset="-78"/>
            </a:endParaRPr>
          </a:p>
        </p:txBody>
      </p:sp>
      <p:pic>
        <p:nvPicPr>
          <p:cNvPr id="7" name="Picture 4" descr="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9" y="2429344"/>
            <a:ext cx="3597651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18" y="2426163"/>
            <a:ext cx="3719247" cy="46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72" y="2442992"/>
            <a:ext cx="3738789" cy="56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284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4" descr="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9" y="-40749"/>
            <a:ext cx="4891104" cy="73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586528" y="621916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4400" b="1" i="1" dirty="0">
                <a:solidFill>
                  <a:srgbClr val="FF0000"/>
                </a:solidFill>
              </a:rPr>
              <a:t>¿Para qué pasamos por este mundo? </a:t>
            </a:r>
          </a:p>
          <a:p>
            <a:r>
              <a:rPr lang="es-MX" sz="4400" b="1" i="1" dirty="0">
                <a:solidFill>
                  <a:srgbClr val="FF0000"/>
                </a:solidFill>
              </a:rPr>
              <a:t>¿para qué vinimos a esta vida?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00176" y="3447045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4400" b="1" i="1" dirty="0">
                <a:solidFill>
                  <a:srgbClr val="002060"/>
                </a:solidFill>
              </a:rPr>
              <a:t>¿para qué trabajamos y luchamos? </a:t>
            </a:r>
          </a:p>
          <a:p>
            <a:r>
              <a:rPr lang="es-MX" sz="4400" b="1" i="1" dirty="0">
                <a:solidFill>
                  <a:srgbClr val="002060"/>
                </a:solidFill>
              </a:rPr>
              <a:t>¿para qué nos necesita esta tierra?» (160)</a:t>
            </a:r>
          </a:p>
        </p:txBody>
      </p:sp>
    </p:spTree>
    <p:extLst>
      <p:ext uri="{BB962C8B-B14F-4D97-AF65-F5344CB8AC3E}">
        <p14:creationId xmlns:p14="http://schemas.microsoft.com/office/powerpoint/2010/main" val="30942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COMO JESÚS, ALEGRE Y SERVICIAL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38431" y="160020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«</a:t>
            </a:r>
            <a:r>
              <a:rPr lang="es-MX" sz="3600" b="1" i="1" dirty="0">
                <a:latin typeface="Arial" pitchFamily="34" charset="0"/>
                <a:cs typeface="Arial" pitchFamily="34" charset="0"/>
              </a:rPr>
              <a:t>La alegría del Evangelio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 llena el corazón y la vida entera de los que se encuentran con Jesús. </a:t>
            </a:r>
          </a:p>
          <a:p>
            <a:pPr marL="0" indent="0">
              <a:buNone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Quienes se dejan salvar por Él son liberados del pecado, de la tristeza, del vacío interior, del aislamiento. </a:t>
            </a:r>
          </a:p>
          <a:p>
            <a:pPr marL="0" indent="0">
              <a:buNone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Con Jesucristo siempre nace y renace la alegría. (</a:t>
            </a:r>
            <a:r>
              <a:rPr lang="es-MX" sz="3600" dirty="0" err="1">
                <a:latin typeface="Arial" pitchFamily="34" charset="0"/>
                <a:cs typeface="Arial" pitchFamily="34" charset="0"/>
              </a:rPr>
              <a:t>Evangelii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3600" dirty="0" err="1">
                <a:latin typeface="Arial" pitchFamily="34" charset="0"/>
                <a:cs typeface="Arial" pitchFamily="34" charset="0"/>
              </a:rPr>
              <a:t>Gaudium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, EG,1)</a:t>
            </a:r>
          </a:p>
        </p:txBody>
      </p:sp>
    </p:spTree>
    <p:extLst>
      <p:ext uri="{BB962C8B-B14F-4D97-AF65-F5344CB8AC3E}">
        <p14:creationId xmlns:p14="http://schemas.microsoft.com/office/powerpoint/2010/main" val="5049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1848" y="1443480"/>
            <a:ext cx="10515600" cy="540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4000" dirty="0"/>
              <a:t>«Hay lugares que requieren un cuidado particular por su enorme importancia para el ecosistema mundial…</a:t>
            </a:r>
          </a:p>
          <a:p>
            <a:pPr marL="0" indent="0">
              <a:buNone/>
            </a:pPr>
            <a:r>
              <a:rPr lang="es-MX" sz="4000" dirty="0"/>
              <a:t>Mencionemos, por ejemplo, esos pulmones del planeta repletos de biodiversidad que son la Amazonía y la cuenca fluvial del Congo, o los grandes acuíferos y los glaciares. </a:t>
            </a:r>
          </a:p>
          <a:p>
            <a:pPr marL="0" indent="0">
              <a:buNone/>
            </a:pPr>
            <a:r>
              <a:rPr lang="es-MX" sz="4000" dirty="0"/>
              <a:t>No se ignora la importancia de esos lugares para la totalidad del planeta y para el futuro de la humanidad» (LS 37 y 38).</a:t>
            </a:r>
          </a:p>
        </p:txBody>
      </p:sp>
    </p:spTree>
    <p:extLst>
      <p:ext uri="{BB962C8B-B14F-4D97-AF65-F5344CB8AC3E}">
        <p14:creationId xmlns:p14="http://schemas.microsoft.com/office/powerpoint/2010/main" val="16691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3102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715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76000" cy="9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66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924918" y="1132305"/>
            <a:ext cx="3816000" cy="7921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C" altLang="es-EC" sz="4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Papa Francisco y el cuidado integral  de la Pan-Amazonía.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35264" y="3088902"/>
            <a:ext cx="10440000" cy="3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C" sz="3200" b="1" i="1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s-EC" sz="3200" i="1" dirty="0">
                <a:solidFill>
                  <a:prstClr val="black"/>
                </a:solidFill>
                <a:latin typeface="Calibri"/>
              </a:rPr>
              <a:t>La Iglesia no está en la Amazonia como quien tiene hechas las maletas para irse después de explotarla. Desde el principio está presente en ella con misioneros, congregaciones religiosas, sacerdotes, laicos y obispos, y su presencia es determinante para el futuro de la zona (la Amazonía como examen decisivo y como banco de prueba para la Iglesia)” 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C" sz="2800" dirty="0">
                <a:solidFill>
                  <a:prstClr val="black"/>
                </a:solidFill>
                <a:latin typeface="Calibri"/>
              </a:rPr>
              <a:t>(Papa Francisco a los Obispos de Brasil 27.07.13)</a:t>
            </a:r>
            <a:endParaRPr lang="es-ES" altLang="es-EC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49" y="-13680"/>
            <a:ext cx="5225615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74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rizete\cantos\Desktop\2011-10-07 Sem CLAR - Interinstitucionalidade\Mapa Amazonia - Fundo pre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681" y="-98153"/>
            <a:ext cx="12263993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8333319" y="1108079"/>
            <a:ext cx="38121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del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20%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del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agua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dulce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del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planeta (no  congelada)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35893" y="1628821"/>
            <a:ext cx="273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Río</a:t>
            </a:r>
            <a:br>
              <a:rPr lang="pt-BR" sz="28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</a:br>
            <a:r>
              <a:rPr lang="pt-BR" sz="28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Amazonas</a:t>
            </a:r>
          </a:p>
        </p:txBody>
      </p:sp>
      <p:sp>
        <p:nvSpPr>
          <p:cNvPr id="7" name="Forma livre 6"/>
          <p:cNvSpPr/>
          <p:nvPr/>
        </p:nvSpPr>
        <p:spPr>
          <a:xfrm>
            <a:off x="3522133" y="1862138"/>
            <a:ext cx="264584" cy="220662"/>
          </a:xfrm>
          <a:custGeom>
            <a:avLst/>
            <a:gdLst>
              <a:gd name="connsiteX0" fmla="*/ 0 w 150972"/>
              <a:gd name="connsiteY0" fmla="*/ 189186 h 189186"/>
              <a:gd name="connsiteX1" fmla="*/ 0 w 150972"/>
              <a:gd name="connsiteY1" fmla="*/ 189186 h 189186"/>
              <a:gd name="connsiteX2" fmla="*/ 73573 w 150972"/>
              <a:gd name="connsiteY2" fmla="*/ 136634 h 189186"/>
              <a:gd name="connsiteX3" fmla="*/ 84083 w 150972"/>
              <a:gd name="connsiteY3" fmla="*/ 105103 h 189186"/>
              <a:gd name="connsiteX4" fmla="*/ 115614 w 150972"/>
              <a:gd name="connsiteY4" fmla="*/ 84082 h 189186"/>
              <a:gd name="connsiteX5" fmla="*/ 147145 w 150972"/>
              <a:gd name="connsiteY5" fmla="*/ 73572 h 189186"/>
              <a:gd name="connsiteX6" fmla="*/ 147145 w 150972"/>
              <a:gd name="connsiteY6" fmla="*/ 0 h 189186"/>
              <a:gd name="connsiteX7" fmla="*/ 147145 w 150972"/>
              <a:gd name="connsiteY7" fmla="*/ 0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972" h="189186">
                <a:moveTo>
                  <a:pt x="0" y="189186"/>
                </a:moveTo>
                <a:lnTo>
                  <a:pt x="0" y="189186"/>
                </a:lnTo>
                <a:cubicBezTo>
                  <a:pt x="24524" y="171669"/>
                  <a:pt x="52262" y="157945"/>
                  <a:pt x="73573" y="136634"/>
                </a:cubicBezTo>
                <a:cubicBezTo>
                  <a:pt x="81407" y="128800"/>
                  <a:pt x="77162" y="113754"/>
                  <a:pt x="84083" y="105103"/>
                </a:cubicBezTo>
                <a:cubicBezTo>
                  <a:pt x="91974" y="95239"/>
                  <a:pt x="104316" y="89731"/>
                  <a:pt x="115614" y="84082"/>
                </a:cubicBezTo>
                <a:cubicBezTo>
                  <a:pt x="125523" y="79127"/>
                  <a:pt x="143255" y="83945"/>
                  <a:pt x="147145" y="73572"/>
                </a:cubicBezTo>
                <a:cubicBezTo>
                  <a:pt x="155756" y="50609"/>
                  <a:pt x="147145" y="24524"/>
                  <a:pt x="147145" y="0"/>
                </a:cubicBezTo>
                <a:lnTo>
                  <a:pt x="147145" y="0"/>
                </a:lnTo>
              </a:path>
            </a:pathLst>
          </a:cu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upo 35"/>
          <p:cNvGrpSpPr>
            <a:grpSpLocks/>
          </p:cNvGrpSpPr>
          <p:nvPr/>
        </p:nvGrpSpPr>
        <p:grpSpPr bwMode="auto">
          <a:xfrm>
            <a:off x="527086" y="1768475"/>
            <a:ext cx="8360833" cy="4108450"/>
            <a:chOff x="1422400" y="2670542"/>
            <a:chExt cx="6270338" cy="4107629"/>
          </a:xfrm>
        </p:grpSpPr>
        <p:grpSp>
          <p:nvGrpSpPr>
            <p:cNvPr id="8" name="Grupo 33"/>
            <p:cNvGrpSpPr>
              <a:grpSpLocks/>
            </p:cNvGrpSpPr>
            <p:nvPr/>
          </p:nvGrpSpPr>
          <p:grpSpPr bwMode="auto">
            <a:xfrm>
              <a:off x="2119086" y="2670542"/>
              <a:ext cx="5573652" cy="4107629"/>
              <a:chOff x="2119086" y="2670542"/>
              <a:chExt cx="5573652" cy="4107629"/>
            </a:xfrm>
          </p:grpSpPr>
          <p:grpSp>
            <p:nvGrpSpPr>
              <p:cNvPr id="15" name="Grupo 18"/>
              <p:cNvGrpSpPr>
                <a:grpSpLocks/>
              </p:cNvGrpSpPr>
              <p:nvPr/>
            </p:nvGrpSpPr>
            <p:grpSpPr bwMode="auto">
              <a:xfrm>
                <a:off x="2119313" y="2774950"/>
                <a:ext cx="4848225" cy="3552825"/>
                <a:chOff x="2119086" y="2469931"/>
                <a:chExt cx="4847771" cy="3553498"/>
              </a:xfrm>
            </p:grpSpPr>
            <p:sp>
              <p:nvSpPr>
                <p:cNvPr id="27" name="Forma livre 26"/>
                <p:cNvSpPr/>
                <p:nvPr/>
              </p:nvSpPr>
              <p:spPr>
                <a:xfrm>
                  <a:off x="2119053" y="3265607"/>
                  <a:ext cx="4847549" cy="2757458"/>
                </a:xfrm>
                <a:custGeom>
                  <a:avLst/>
                  <a:gdLst>
                    <a:gd name="connsiteX0" fmla="*/ 4847771 w 4847771"/>
                    <a:gd name="connsiteY0" fmla="*/ 0 h 2757715"/>
                    <a:gd name="connsiteX1" fmla="*/ 4847771 w 4847771"/>
                    <a:gd name="connsiteY1" fmla="*/ 0 h 2757715"/>
                    <a:gd name="connsiteX2" fmla="*/ 4702628 w 4847771"/>
                    <a:gd name="connsiteY2" fmla="*/ 43543 h 2757715"/>
                    <a:gd name="connsiteX3" fmla="*/ 4659085 w 4847771"/>
                    <a:gd name="connsiteY3" fmla="*/ 58057 h 2757715"/>
                    <a:gd name="connsiteX4" fmla="*/ 4601028 w 4847771"/>
                    <a:gd name="connsiteY4" fmla="*/ 72572 h 2757715"/>
                    <a:gd name="connsiteX5" fmla="*/ 4513943 w 4847771"/>
                    <a:gd name="connsiteY5" fmla="*/ 101600 h 2757715"/>
                    <a:gd name="connsiteX6" fmla="*/ 4426857 w 4847771"/>
                    <a:gd name="connsiteY6" fmla="*/ 174172 h 2757715"/>
                    <a:gd name="connsiteX7" fmla="*/ 4267200 w 4847771"/>
                    <a:gd name="connsiteY7" fmla="*/ 217715 h 2757715"/>
                    <a:gd name="connsiteX8" fmla="*/ 4049485 w 4847771"/>
                    <a:gd name="connsiteY8" fmla="*/ 188686 h 2757715"/>
                    <a:gd name="connsiteX9" fmla="*/ 4005943 w 4847771"/>
                    <a:gd name="connsiteY9" fmla="*/ 159657 h 2757715"/>
                    <a:gd name="connsiteX10" fmla="*/ 3904343 w 4847771"/>
                    <a:gd name="connsiteY10" fmla="*/ 101600 h 2757715"/>
                    <a:gd name="connsiteX11" fmla="*/ 3788228 w 4847771"/>
                    <a:gd name="connsiteY11" fmla="*/ 116115 h 2757715"/>
                    <a:gd name="connsiteX12" fmla="*/ 3759200 w 4847771"/>
                    <a:gd name="connsiteY12" fmla="*/ 159657 h 2757715"/>
                    <a:gd name="connsiteX13" fmla="*/ 3715657 w 4847771"/>
                    <a:gd name="connsiteY13" fmla="*/ 174172 h 2757715"/>
                    <a:gd name="connsiteX14" fmla="*/ 3686628 w 4847771"/>
                    <a:gd name="connsiteY14" fmla="*/ 217715 h 2757715"/>
                    <a:gd name="connsiteX15" fmla="*/ 3643085 w 4847771"/>
                    <a:gd name="connsiteY15" fmla="*/ 246743 h 2757715"/>
                    <a:gd name="connsiteX16" fmla="*/ 3541485 w 4847771"/>
                    <a:gd name="connsiteY16" fmla="*/ 377372 h 2757715"/>
                    <a:gd name="connsiteX17" fmla="*/ 3497943 w 4847771"/>
                    <a:gd name="connsiteY17" fmla="*/ 391886 h 2757715"/>
                    <a:gd name="connsiteX18" fmla="*/ 3454400 w 4847771"/>
                    <a:gd name="connsiteY18" fmla="*/ 420915 h 2757715"/>
                    <a:gd name="connsiteX19" fmla="*/ 3352800 w 4847771"/>
                    <a:gd name="connsiteY19" fmla="*/ 449943 h 2757715"/>
                    <a:gd name="connsiteX20" fmla="*/ 3309257 w 4847771"/>
                    <a:gd name="connsiteY20" fmla="*/ 464457 h 2757715"/>
                    <a:gd name="connsiteX21" fmla="*/ 2728685 w 4847771"/>
                    <a:gd name="connsiteY21" fmla="*/ 478972 h 2757715"/>
                    <a:gd name="connsiteX22" fmla="*/ 2641600 w 4847771"/>
                    <a:gd name="connsiteY22" fmla="*/ 508000 h 2757715"/>
                    <a:gd name="connsiteX23" fmla="*/ 2409371 w 4847771"/>
                    <a:gd name="connsiteY23" fmla="*/ 537029 h 2757715"/>
                    <a:gd name="connsiteX24" fmla="*/ 2220685 w 4847771"/>
                    <a:gd name="connsiteY24" fmla="*/ 522515 h 2757715"/>
                    <a:gd name="connsiteX25" fmla="*/ 2177143 w 4847771"/>
                    <a:gd name="connsiteY25" fmla="*/ 508000 h 2757715"/>
                    <a:gd name="connsiteX26" fmla="*/ 2075543 w 4847771"/>
                    <a:gd name="connsiteY26" fmla="*/ 391886 h 2757715"/>
                    <a:gd name="connsiteX27" fmla="*/ 1959428 w 4847771"/>
                    <a:gd name="connsiteY27" fmla="*/ 377372 h 2757715"/>
                    <a:gd name="connsiteX28" fmla="*/ 1654628 w 4847771"/>
                    <a:gd name="connsiteY28" fmla="*/ 391886 h 2757715"/>
                    <a:gd name="connsiteX29" fmla="*/ 1553028 w 4847771"/>
                    <a:gd name="connsiteY29" fmla="*/ 449943 h 2757715"/>
                    <a:gd name="connsiteX30" fmla="*/ 1509485 w 4847771"/>
                    <a:gd name="connsiteY30" fmla="*/ 464457 h 2757715"/>
                    <a:gd name="connsiteX31" fmla="*/ 1378857 w 4847771"/>
                    <a:gd name="connsiteY31" fmla="*/ 478972 h 2757715"/>
                    <a:gd name="connsiteX32" fmla="*/ 1364343 w 4847771"/>
                    <a:gd name="connsiteY32" fmla="*/ 391886 h 2757715"/>
                    <a:gd name="connsiteX33" fmla="*/ 1277257 w 4847771"/>
                    <a:gd name="connsiteY33" fmla="*/ 406400 h 2757715"/>
                    <a:gd name="connsiteX34" fmla="*/ 1248228 w 4847771"/>
                    <a:gd name="connsiteY34" fmla="*/ 493486 h 2757715"/>
                    <a:gd name="connsiteX35" fmla="*/ 1219200 w 4847771"/>
                    <a:gd name="connsiteY35" fmla="*/ 580572 h 2757715"/>
                    <a:gd name="connsiteX36" fmla="*/ 1175657 w 4847771"/>
                    <a:gd name="connsiteY36" fmla="*/ 609600 h 2757715"/>
                    <a:gd name="connsiteX37" fmla="*/ 1146628 w 4847771"/>
                    <a:gd name="connsiteY37" fmla="*/ 653143 h 2757715"/>
                    <a:gd name="connsiteX38" fmla="*/ 986971 w 4847771"/>
                    <a:gd name="connsiteY38" fmla="*/ 653143 h 2757715"/>
                    <a:gd name="connsiteX39" fmla="*/ 943428 w 4847771"/>
                    <a:gd name="connsiteY39" fmla="*/ 638629 h 2757715"/>
                    <a:gd name="connsiteX40" fmla="*/ 841828 w 4847771"/>
                    <a:gd name="connsiteY40" fmla="*/ 609600 h 2757715"/>
                    <a:gd name="connsiteX41" fmla="*/ 798285 w 4847771"/>
                    <a:gd name="connsiteY41" fmla="*/ 580572 h 2757715"/>
                    <a:gd name="connsiteX42" fmla="*/ 711200 w 4847771"/>
                    <a:gd name="connsiteY42" fmla="*/ 551543 h 2757715"/>
                    <a:gd name="connsiteX43" fmla="*/ 667657 w 4847771"/>
                    <a:gd name="connsiteY43" fmla="*/ 537029 h 2757715"/>
                    <a:gd name="connsiteX44" fmla="*/ 566057 w 4847771"/>
                    <a:gd name="connsiteY44" fmla="*/ 449943 h 2757715"/>
                    <a:gd name="connsiteX45" fmla="*/ 522514 w 4847771"/>
                    <a:gd name="connsiteY45" fmla="*/ 435429 h 2757715"/>
                    <a:gd name="connsiteX46" fmla="*/ 478971 w 4847771"/>
                    <a:gd name="connsiteY46" fmla="*/ 478972 h 2757715"/>
                    <a:gd name="connsiteX47" fmla="*/ 420914 w 4847771"/>
                    <a:gd name="connsiteY47" fmla="*/ 566057 h 2757715"/>
                    <a:gd name="connsiteX48" fmla="*/ 391885 w 4847771"/>
                    <a:gd name="connsiteY48" fmla="*/ 653143 h 2757715"/>
                    <a:gd name="connsiteX49" fmla="*/ 377371 w 4847771"/>
                    <a:gd name="connsiteY49" fmla="*/ 696686 h 2757715"/>
                    <a:gd name="connsiteX50" fmla="*/ 304800 w 4847771"/>
                    <a:gd name="connsiteY50" fmla="*/ 783772 h 2757715"/>
                    <a:gd name="connsiteX51" fmla="*/ 261257 w 4847771"/>
                    <a:gd name="connsiteY51" fmla="*/ 870857 h 2757715"/>
                    <a:gd name="connsiteX52" fmla="*/ 159657 w 4847771"/>
                    <a:gd name="connsiteY52" fmla="*/ 972457 h 2757715"/>
                    <a:gd name="connsiteX53" fmla="*/ 72571 w 4847771"/>
                    <a:gd name="connsiteY53" fmla="*/ 1001486 h 2757715"/>
                    <a:gd name="connsiteX54" fmla="*/ 58057 w 4847771"/>
                    <a:gd name="connsiteY54" fmla="*/ 1045029 h 2757715"/>
                    <a:gd name="connsiteX55" fmla="*/ 29028 w 4847771"/>
                    <a:gd name="connsiteY55" fmla="*/ 1088572 h 2757715"/>
                    <a:gd name="connsiteX56" fmla="*/ 0 w 4847771"/>
                    <a:gd name="connsiteY56" fmla="*/ 1175657 h 2757715"/>
                    <a:gd name="connsiteX57" fmla="*/ 14514 w 4847771"/>
                    <a:gd name="connsiteY57" fmla="*/ 1364343 h 2757715"/>
                    <a:gd name="connsiteX58" fmla="*/ 58057 w 4847771"/>
                    <a:gd name="connsiteY58" fmla="*/ 1378857 h 2757715"/>
                    <a:gd name="connsiteX59" fmla="*/ 145143 w 4847771"/>
                    <a:gd name="connsiteY59" fmla="*/ 1465943 h 2757715"/>
                    <a:gd name="connsiteX60" fmla="*/ 159657 w 4847771"/>
                    <a:gd name="connsiteY60" fmla="*/ 1509486 h 2757715"/>
                    <a:gd name="connsiteX61" fmla="*/ 174171 w 4847771"/>
                    <a:gd name="connsiteY61" fmla="*/ 1654629 h 2757715"/>
                    <a:gd name="connsiteX62" fmla="*/ 217714 w 4847771"/>
                    <a:gd name="connsiteY62" fmla="*/ 1698172 h 2757715"/>
                    <a:gd name="connsiteX63" fmla="*/ 246743 w 4847771"/>
                    <a:gd name="connsiteY63" fmla="*/ 1857829 h 2757715"/>
                    <a:gd name="connsiteX64" fmla="*/ 232228 w 4847771"/>
                    <a:gd name="connsiteY64" fmla="*/ 2017486 h 2757715"/>
                    <a:gd name="connsiteX65" fmla="*/ 275771 w 4847771"/>
                    <a:gd name="connsiteY65" fmla="*/ 2162629 h 2757715"/>
                    <a:gd name="connsiteX66" fmla="*/ 290285 w 4847771"/>
                    <a:gd name="connsiteY66" fmla="*/ 2206172 h 2757715"/>
                    <a:gd name="connsiteX67" fmla="*/ 333828 w 4847771"/>
                    <a:gd name="connsiteY67" fmla="*/ 2235200 h 2757715"/>
                    <a:gd name="connsiteX68" fmla="*/ 391885 w 4847771"/>
                    <a:gd name="connsiteY68" fmla="*/ 2365829 h 2757715"/>
                    <a:gd name="connsiteX69" fmla="*/ 435428 w 4847771"/>
                    <a:gd name="connsiteY69" fmla="*/ 2394857 h 2757715"/>
                    <a:gd name="connsiteX70" fmla="*/ 493485 w 4847771"/>
                    <a:gd name="connsiteY70" fmla="*/ 2409372 h 2757715"/>
                    <a:gd name="connsiteX71" fmla="*/ 537028 w 4847771"/>
                    <a:gd name="connsiteY71" fmla="*/ 2423886 h 2757715"/>
                    <a:gd name="connsiteX72" fmla="*/ 653143 w 4847771"/>
                    <a:gd name="connsiteY72" fmla="*/ 2467429 h 2757715"/>
                    <a:gd name="connsiteX73" fmla="*/ 711200 w 4847771"/>
                    <a:gd name="connsiteY73" fmla="*/ 2510972 h 2757715"/>
                    <a:gd name="connsiteX74" fmla="*/ 754743 w 4847771"/>
                    <a:gd name="connsiteY74" fmla="*/ 2540000 h 2757715"/>
                    <a:gd name="connsiteX75" fmla="*/ 783771 w 4847771"/>
                    <a:gd name="connsiteY75" fmla="*/ 2583543 h 2757715"/>
                    <a:gd name="connsiteX76" fmla="*/ 740228 w 4847771"/>
                    <a:gd name="connsiteY76" fmla="*/ 2757715 h 2757715"/>
                    <a:gd name="connsiteX77" fmla="*/ 740228 w 4847771"/>
                    <a:gd name="connsiteY77" fmla="*/ 2757715 h 2757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4847771" h="2757715">
                      <a:moveTo>
                        <a:pt x="4847771" y="0"/>
                      </a:moveTo>
                      <a:lnTo>
                        <a:pt x="4847771" y="0"/>
                      </a:lnTo>
                      <a:lnTo>
                        <a:pt x="4702628" y="43543"/>
                      </a:lnTo>
                      <a:cubicBezTo>
                        <a:pt x="4688005" y="48042"/>
                        <a:pt x="4673796" y="53854"/>
                        <a:pt x="4659085" y="58057"/>
                      </a:cubicBezTo>
                      <a:cubicBezTo>
                        <a:pt x="4639905" y="63537"/>
                        <a:pt x="4620135" y="66840"/>
                        <a:pt x="4601028" y="72572"/>
                      </a:cubicBezTo>
                      <a:cubicBezTo>
                        <a:pt x="4571720" y="81364"/>
                        <a:pt x="4513943" y="101600"/>
                        <a:pt x="4513943" y="101600"/>
                      </a:cubicBezTo>
                      <a:cubicBezTo>
                        <a:pt x="4486600" y="128943"/>
                        <a:pt x="4463229" y="158007"/>
                        <a:pt x="4426857" y="174172"/>
                      </a:cubicBezTo>
                      <a:cubicBezTo>
                        <a:pt x="4366595" y="200955"/>
                        <a:pt x="4329281" y="205298"/>
                        <a:pt x="4267200" y="217715"/>
                      </a:cubicBezTo>
                      <a:cubicBezTo>
                        <a:pt x="4243384" y="215550"/>
                        <a:pt x="4101261" y="210876"/>
                        <a:pt x="4049485" y="188686"/>
                      </a:cubicBezTo>
                      <a:cubicBezTo>
                        <a:pt x="4033452" y="181815"/>
                        <a:pt x="4021089" y="168312"/>
                        <a:pt x="4005943" y="159657"/>
                      </a:cubicBezTo>
                      <a:cubicBezTo>
                        <a:pt x="3877039" y="85998"/>
                        <a:pt x="4010426" y="172324"/>
                        <a:pt x="3904343" y="101600"/>
                      </a:cubicBezTo>
                      <a:cubicBezTo>
                        <a:pt x="3865638" y="106438"/>
                        <a:pt x="3824444" y="101628"/>
                        <a:pt x="3788228" y="116115"/>
                      </a:cubicBezTo>
                      <a:cubicBezTo>
                        <a:pt x="3772032" y="122593"/>
                        <a:pt x="3772821" y="148760"/>
                        <a:pt x="3759200" y="159657"/>
                      </a:cubicBezTo>
                      <a:cubicBezTo>
                        <a:pt x="3747253" y="169215"/>
                        <a:pt x="3730171" y="169334"/>
                        <a:pt x="3715657" y="174172"/>
                      </a:cubicBezTo>
                      <a:cubicBezTo>
                        <a:pt x="3705981" y="188686"/>
                        <a:pt x="3698963" y="205380"/>
                        <a:pt x="3686628" y="217715"/>
                      </a:cubicBezTo>
                      <a:cubicBezTo>
                        <a:pt x="3674293" y="230050"/>
                        <a:pt x="3654572" y="233615"/>
                        <a:pt x="3643085" y="246743"/>
                      </a:cubicBezTo>
                      <a:cubicBezTo>
                        <a:pt x="3602715" y="292880"/>
                        <a:pt x="3592593" y="343300"/>
                        <a:pt x="3541485" y="377372"/>
                      </a:cubicBezTo>
                      <a:cubicBezTo>
                        <a:pt x="3528755" y="385858"/>
                        <a:pt x="3512457" y="387048"/>
                        <a:pt x="3497943" y="391886"/>
                      </a:cubicBezTo>
                      <a:cubicBezTo>
                        <a:pt x="3483429" y="401562"/>
                        <a:pt x="3470002" y="413114"/>
                        <a:pt x="3454400" y="420915"/>
                      </a:cubicBezTo>
                      <a:cubicBezTo>
                        <a:pt x="3431201" y="432514"/>
                        <a:pt x="3374500" y="443743"/>
                        <a:pt x="3352800" y="449943"/>
                      </a:cubicBezTo>
                      <a:cubicBezTo>
                        <a:pt x="3338089" y="454146"/>
                        <a:pt x="3324540" y="463746"/>
                        <a:pt x="3309257" y="464457"/>
                      </a:cubicBezTo>
                      <a:cubicBezTo>
                        <a:pt x="3115882" y="473451"/>
                        <a:pt x="2922209" y="474134"/>
                        <a:pt x="2728685" y="478972"/>
                      </a:cubicBezTo>
                      <a:lnTo>
                        <a:pt x="2641600" y="508000"/>
                      </a:lnTo>
                      <a:cubicBezTo>
                        <a:pt x="2538208" y="542464"/>
                        <a:pt x="2613333" y="521340"/>
                        <a:pt x="2409371" y="537029"/>
                      </a:cubicBezTo>
                      <a:cubicBezTo>
                        <a:pt x="2346476" y="532191"/>
                        <a:pt x="2283279" y="530339"/>
                        <a:pt x="2220685" y="522515"/>
                      </a:cubicBezTo>
                      <a:cubicBezTo>
                        <a:pt x="2205504" y="520617"/>
                        <a:pt x="2187961" y="518818"/>
                        <a:pt x="2177143" y="508000"/>
                      </a:cubicBezTo>
                      <a:cubicBezTo>
                        <a:pt x="2141467" y="472324"/>
                        <a:pt x="2132084" y="407306"/>
                        <a:pt x="2075543" y="391886"/>
                      </a:cubicBezTo>
                      <a:cubicBezTo>
                        <a:pt x="2037911" y="381623"/>
                        <a:pt x="1998133" y="382210"/>
                        <a:pt x="1959428" y="377372"/>
                      </a:cubicBezTo>
                      <a:cubicBezTo>
                        <a:pt x="1839386" y="337356"/>
                        <a:pt x="1893146" y="348518"/>
                        <a:pt x="1654628" y="391886"/>
                      </a:cubicBezTo>
                      <a:cubicBezTo>
                        <a:pt x="1614645" y="399156"/>
                        <a:pt x="1587423" y="432746"/>
                        <a:pt x="1553028" y="449943"/>
                      </a:cubicBezTo>
                      <a:cubicBezTo>
                        <a:pt x="1539344" y="456785"/>
                        <a:pt x="1523999" y="459619"/>
                        <a:pt x="1509485" y="464457"/>
                      </a:cubicBezTo>
                      <a:cubicBezTo>
                        <a:pt x="1472366" y="489204"/>
                        <a:pt x="1431004" y="531119"/>
                        <a:pt x="1378857" y="478972"/>
                      </a:cubicBezTo>
                      <a:cubicBezTo>
                        <a:pt x="1358048" y="458163"/>
                        <a:pt x="1369181" y="420915"/>
                        <a:pt x="1364343" y="391886"/>
                      </a:cubicBezTo>
                      <a:cubicBezTo>
                        <a:pt x="1335314" y="396724"/>
                        <a:pt x="1299405" y="387021"/>
                        <a:pt x="1277257" y="406400"/>
                      </a:cubicBezTo>
                      <a:cubicBezTo>
                        <a:pt x="1254229" y="426549"/>
                        <a:pt x="1257904" y="464457"/>
                        <a:pt x="1248228" y="493486"/>
                      </a:cubicBezTo>
                      <a:lnTo>
                        <a:pt x="1219200" y="580572"/>
                      </a:lnTo>
                      <a:cubicBezTo>
                        <a:pt x="1213684" y="597121"/>
                        <a:pt x="1190171" y="599924"/>
                        <a:pt x="1175657" y="609600"/>
                      </a:cubicBezTo>
                      <a:cubicBezTo>
                        <a:pt x="1165981" y="624114"/>
                        <a:pt x="1161142" y="643467"/>
                        <a:pt x="1146628" y="653143"/>
                      </a:cubicBezTo>
                      <a:cubicBezTo>
                        <a:pt x="1102347" y="682663"/>
                        <a:pt x="1027773" y="658972"/>
                        <a:pt x="986971" y="653143"/>
                      </a:cubicBezTo>
                      <a:cubicBezTo>
                        <a:pt x="972457" y="648305"/>
                        <a:pt x="958139" y="642832"/>
                        <a:pt x="943428" y="638629"/>
                      </a:cubicBezTo>
                      <a:cubicBezTo>
                        <a:pt x="921719" y="632426"/>
                        <a:pt x="865033" y="621203"/>
                        <a:pt x="841828" y="609600"/>
                      </a:cubicBezTo>
                      <a:cubicBezTo>
                        <a:pt x="826226" y="601799"/>
                        <a:pt x="814225" y="587657"/>
                        <a:pt x="798285" y="580572"/>
                      </a:cubicBezTo>
                      <a:cubicBezTo>
                        <a:pt x="770324" y="568145"/>
                        <a:pt x="740228" y="561219"/>
                        <a:pt x="711200" y="551543"/>
                      </a:cubicBezTo>
                      <a:lnTo>
                        <a:pt x="667657" y="537029"/>
                      </a:lnTo>
                      <a:cubicBezTo>
                        <a:pt x="633342" y="502714"/>
                        <a:pt x="609502" y="474768"/>
                        <a:pt x="566057" y="449943"/>
                      </a:cubicBezTo>
                      <a:cubicBezTo>
                        <a:pt x="552773" y="442352"/>
                        <a:pt x="537028" y="440267"/>
                        <a:pt x="522514" y="435429"/>
                      </a:cubicBezTo>
                      <a:cubicBezTo>
                        <a:pt x="508000" y="449943"/>
                        <a:pt x="491573" y="462769"/>
                        <a:pt x="478971" y="478972"/>
                      </a:cubicBezTo>
                      <a:cubicBezTo>
                        <a:pt x="457552" y="506511"/>
                        <a:pt x="420914" y="566057"/>
                        <a:pt x="420914" y="566057"/>
                      </a:cubicBezTo>
                      <a:lnTo>
                        <a:pt x="391885" y="653143"/>
                      </a:lnTo>
                      <a:cubicBezTo>
                        <a:pt x="387047" y="667657"/>
                        <a:pt x="388189" y="685868"/>
                        <a:pt x="377371" y="696686"/>
                      </a:cubicBezTo>
                      <a:cubicBezTo>
                        <a:pt x="345269" y="728788"/>
                        <a:pt x="325008" y="743355"/>
                        <a:pt x="304800" y="783772"/>
                      </a:cubicBezTo>
                      <a:cubicBezTo>
                        <a:pt x="244711" y="903949"/>
                        <a:pt x="344443" y="746078"/>
                        <a:pt x="261257" y="870857"/>
                      </a:cubicBezTo>
                      <a:cubicBezTo>
                        <a:pt x="241182" y="931084"/>
                        <a:pt x="246997" y="943343"/>
                        <a:pt x="159657" y="972457"/>
                      </a:cubicBezTo>
                      <a:lnTo>
                        <a:pt x="72571" y="1001486"/>
                      </a:lnTo>
                      <a:cubicBezTo>
                        <a:pt x="67733" y="1016000"/>
                        <a:pt x="64899" y="1031345"/>
                        <a:pt x="58057" y="1045029"/>
                      </a:cubicBezTo>
                      <a:cubicBezTo>
                        <a:pt x="50256" y="1060631"/>
                        <a:pt x="36113" y="1072631"/>
                        <a:pt x="29028" y="1088572"/>
                      </a:cubicBezTo>
                      <a:cubicBezTo>
                        <a:pt x="16601" y="1116533"/>
                        <a:pt x="0" y="1175657"/>
                        <a:pt x="0" y="1175657"/>
                      </a:cubicBezTo>
                      <a:cubicBezTo>
                        <a:pt x="4838" y="1238552"/>
                        <a:pt x="-2816" y="1303689"/>
                        <a:pt x="14514" y="1364343"/>
                      </a:cubicBezTo>
                      <a:cubicBezTo>
                        <a:pt x="18717" y="1379054"/>
                        <a:pt x="45980" y="1369464"/>
                        <a:pt x="58057" y="1378857"/>
                      </a:cubicBezTo>
                      <a:cubicBezTo>
                        <a:pt x="90462" y="1404061"/>
                        <a:pt x="145143" y="1465943"/>
                        <a:pt x="145143" y="1465943"/>
                      </a:cubicBezTo>
                      <a:cubicBezTo>
                        <a:pt x="149981" y="1480457"/>
                        <a:pt x="157331" y="1494364"/>
                        <a:pt x="159657" y="1509486"/>
                      </a:cubicBezTo>
                      <a:cubicBezTo>
                        <a:pt x="167050" y="1557543"/>
                        <a:pt x="159872" y="1608157"/>
                        <a:pt x="174171" y="1654629"/>
                      </a:cubicBezTo>
                      <a:cubicBezTo>
                        <a:pt x="180207" y="1674248"/>
                        <a:pt x="203200" y="1683658"/>
                        <a:pt x="217714" y="1698172"/>
                      </a:cubicBezTo>
                      <a:cubicBezTo>
                        <a:pt x="222432" y="1721763"/>
                        <a:pt x="246743" y="1839265"/>
                        <a:pt x="246743" y="1857829"/>
                      </a:cubicBezTo>
                      <a:cubicBezTo>
                        <a:pt x="246743" y="1911267"/>
                        <a:pt x="237066" y="1964267"/>
                        <a:pt x="232228" y="2017486"/>
                      </a:cubicBezTo>
                      <a:cubicBezTo>
                        <a:pt x="258625" y="2202259"/>
                        <a:pt x="222966" y="2057016"/>
                        <a:pt x="275771" y="2162629"/>
                      </a:cubicBezTo>
                      <a:cubicBezTo>
                        <a:pt x="282613" y="2176313"/>
                        <a:pt x="280728" y="2194225"/>
                        <a:pt x="290285" y="2206172"/>
                      </a:cubicBezTo>
                      <a:cubicBezTo>
                        <a:pt x="301182" y="2219793"/>
                        <a:pt x="319314" y="2225524"/>
                        <a:pt x="333828" y="2235200"/>
                      </a:cubicBezTo>
                      <a:cubicBezTo>
                        <a:pt x="348199" y="2278311"/>
                        <a:pt x="357385" y="2331329"/>
                        <a:pt x="391885" y="2365829"/>
                      </a:cubicBezTo>
                      <a:cubicBezTo>
                        <a:pt x="404220" y="2378164"/>
                        <a:pt x="419395" y="2387985"/>
                        <a:pt x="435428" y="2394857"/>
                      </a:cubicBezTo>
                      <a:cubicBezTo>
                        <a:pt x="453763" y="2402715"/>
                        <a:pt x="474305" y="2403892"/>
                        <a:pt x="493485" y="2409372"/>
                      </a:cubicBezTo>
                      <a:cubicBezTo>
                        <a:pt x="508196" y="2413575"/>
                        <a:pt x="522514" y="2419048"/>
                        <a:pt x="537028" y="2423886"/>
                      </a:cubicBezTo>
                      <a:cubicBezTo>
                        <a:pt x="670848" y="2513100"/>
                        <a:pt x="464824" y="2383732"/>
                        <a:pt x="653143" y="2467429"/>
                      </a:cubicBezTo>
                      <a:cubicBezTo>
                        <a:pt x="675249" y="2477254"/>
                        <a:pt x="691515" y="2496912"/>
                        <a:pt x="711200" y="2510972"/>
                      </a:cubicBezTo>
                      <a:cubicBezTo>
                        <a:pt x="725395" y="2521111"/>
                        <a:pt x="740229" y="2530324"/>
                        <a:pt x="754743" y="2540000"/>
                      </a:cubicBezTo>
                      <a:cubicBezTo>
                        <a:pt x="764419" y="2554514"/>
                        <a:pt x="783771" y="2566099"/>
                        <a:pt x="783771" y="2583543"/>
                      </a:cubicBezTo>
                      <a:cubicBezTo>
                        <a:pt x="783771" y="2676997"/>
                        <a:pt x="769979" y="2698216"/>
                        <a:pt x="740228" y="2757715"/>
                      </a:cubicBezTo>
                      <a:lnTo>
                        <a:pt x="740228" y="2757715"/>
                      </a:lnTo>
                    </a:path>
                  </a:pathLst>
                </a:custGeom>
                <a:ln w="28575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Forma livre 27"/>
                <p:cNvSpPr/>
                <p:nvPr/>
              </p:nvSpPr>
              <p:spPr>
                <a:xfrm>
                  <a:off x="3436494" y="2470277"/>
                  <a:ext cx="1660293" cy="1282687"/>
                </a:xfrm>
                <a:custGeom>
                  <a:avLst/>
                  <a:gdLst>
                    <a:gd name="connsiteX0" fmla="*/ 1660634 w 1660634"/>
                    <a:gd name="connsiteY0" fmla="*/ 1282262 h 1282262"/>
                    <a:gd name="connsiteX1" fmla="*/ 1660634 w 1660634"/>
                    <a:gd name="connsiteY1" fmla="*/ 1282262 h 1282262"/>
                    <a:gd name="connsiteX2" fmla="*/ 1576551 w 1660634"/>
                    <a:gd name="connsiteY2" fmla="*/ 1093076 h 1282262"/>
                    <a:gd name="connsiteX3" fmla="*/ 1545020 w 1660634"/>
                    <a:gd name="connsiteY3" fmla="*/ 1019503 h 1282262"/>
                    <a:gd name="connsiteX4" fmla="*/ 1418896 w 1660634"/>
                    <a:gd name="connsiteY4" fmla="*/ 1008993 h 1282262"/>
                    <a:gd name="connsiteX5" fmla="*/ 1345324 w 1660634"/>
                    <a:gd name="connsiteY5" fmla="*/ 945931 h 1282262"/>
                    <a:gd name="connsiteX6" fmla="*/ 1282262 w 1660634"/>
                    <a:gd name="connsiteY6" fmla="*/ 924910 h 1282262"/>
                    <a:gd name="connsiteX7" fmla="*/ 1261241 w 1660634"/>
                    <a:gd name="connsiteY7" fmla="*/ 893379 h 1282262"/>
                    <a:gd name="connsiteX8" fmla="*/ 1250731 w 1660634"/>
                    <a:gd name="connsiteY8" fmla="*/ 851338 h 1282262"/>
                    <a:gd name="connsiteX9" fmla="*/ 1219200 w 1660634"/>
                    <a:gd name="connsiteY9" fmla="*/ 840828 h 1282262"/>
                    <a:gd name="connsiteX10" fmla="*/ 1187669 w 1660634"/>
                    <a:gd name="connsiteY10" fmla="*/ 809297 h 1282262"/>
                    <a:gd name="connsiteX11" fmla="*/ 1156138 w 1660634"/>
                    <a:gd name="connsiteY11" fmla="*/ 788276 h 1282262"/>
                    <a:gd name="connsiteX12" fmla="*/ 1051034 w 1660634"/>
                    <a:gd name="connsiteY12" fmla="*/ 767255 h 1282262"/>
                    <a:gd name="connsiteX13" fmla="*/ 1019503 w 1660634"/>
                    <a:gd name="connsiteY13" fmla="*/ 746235 h 1282262"/>
                    <a:gd name="connsiteX14" fmla="*/ 977462 w 1660634"/>
                    <a:gd name="connsiteY14" fmla="*/ 725214 h 1282262"/>
                    <a:gd name="connsiteX15" fmla="*/ 956441 w 1660634"/>
                    <a:gd name="connsiteY15" fmla="*/ 693683 h 1282262"/>
                    <a:gd name="connsiteX16" fmla="*/ 851338 w 1660634"/>
                    <a:gd name="connsiteY16" fmla="*/ 704193 h 1282262"/>
                    <a:gd name="connsiteX17" fmla="*/ 798786 w 1660634"/>
                    <a:gd name="connsiteY17" fmla="*/ 714703 h 1282262"/>
                    <a:gd name="connsiteX18" fmla="*/ 325820 w 1660634"/>
                    <a:gd name="connsiteY18" fmla="*/ 704193 h 1282262"/>
                    <a:gd name="connsiteX19" fmla="*/ 273269 w 1660634"/>
                    <a:gd name="connsiteY19" fmla="*/ 693683 h 1282262"/>
                    <a:gd name="connsiteX20" fmla="*/ 262758 w 1660634"/>
                    <a:gd name="connsiteY20" fmla="*/ 662152 h 1282262"/>
                    <a:gd name="connsiteX21" fmla="*/ 241738 w 1660634"/>
                    <a:gd name="connsiteY21" fmla="*/ 630621 h 1282262"/>
                    <a:gd name="connsiteX22" fmla="*/ 220717 w 1660634"/>
                    <a:gd name="connsiteY22" fmla="*/ 567559 h 1282262"/>
                    <a:gd name="connsiteX23" fmla="*/ 231227 w 1660634"/>
                    <a:gd name="connsiteY23" fmla="*/ 420414 h 1282262"/>
                    <a:gd name="connsiteX24" fmla="*/ 252248 w 1660634"/>
                    <a:gd name="connsiteY24" fmla="*/ 357352 h 1282262"/>
                    <a:gd name="connsiteX25" fmla="*/ 262758 w 1660634"/>
                    <a:gd name="connsiteY25" fmla="*/ 325821 h 1282262"/>
                    <a:gd name="connsiteX26" fmla="*/ 241738 w 1660634"/>
                    <a:gd name="connsiteY26" fmla="*/ 241738 h 1282262"/>
                    <a:gd name="connsiteX27" fmla="*/ 210207 w 1660634"/>
                    <a:gd name="connsiteY27" fmla="*/ 220717 h 1282262"/>
                    <a:gd name="connsiteX28" fmla="*/ 157655 w 1660634"/>
                    <a:gd name="connsiteY28" fmla="*/ 178676 h 1282262"/>
                    <a:gd name="connsiteX29" fmla="*/ 105103 w 1660634"/>
                    <a:gd name="connsiteY29" fmla="*/ 136635 h 1282262"/>
                    <a:gd name="connsiteX30" fmla="*/ 42041 w 1660634"/>
                    <a:gd name="connsiteY30" fmla="*/ 94593 h 1282262"/>
                    <a:gd name="connsiteX31" fmla="*/ 21020 w 1660634"/>
                    <a:gd name="connsiteY31" fmla="*/ 63062 h 1282262"/>
                    <a:gd name="connsiteX32" fmla="*/ 10510 w 1660634"/>
                    <a:gd name="connsiteY32" fmla="*/ 21021 h 1282262"/>
                    <a:gd name="connsiteX33" fmla="*/ 0 w 1660634"/>
                    <a:gd name="connsiteY33" fmla="*/ 0 h 1282262"/>
                    <a:gd name="connsiteX34" fmla="*/ 0 w 1660634"/>
                    <a:gd name="connsiteY34" fmla="*/ 0 h 1282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60634" h="1282262">
                      <a:moveTo>
                        <a:pt x="1660634" y="1282262"/>
                      </a:moveTo>
                      <a:lnTo>
                        <a:pt x="1660634" y="1282262"/>
                      </a:lnTo>
                      <a:cubicBezTo>
                        <a:pt x="1625728" y="1212450"/>
                        <a:pt x="1594492" y="1164841"/>
                        <a:pt x="1576551" y="1093076"/>
                      </a:cubicBezTo>
                      <a:cubicBezTo>
                        <a:pt x="1573831" y="1082196"/>
                        <a:pt x="1564562" y="1025086"/>
                        <a:pt x="1545020" y="1019503"/>
                      </a:cubicBezTo>
                      <a:cubicBezTo>
                        <a:pt x="1504456" y="1007913"/>
                        <a:pt x="1460937" y="1012496"/>
                        <a:pt x="1418896" y="1008993"/>
                      </a:cubicBezTo>
                      <a:cubicBezTo>
                        <a:pt x="1398060" y="988157"/>
                        <a:pt x="1374136" y="958736"/>
                        <a:pt x="1345324" y="945931"/>
                      </a:cubicBezTo>
                      <a:cubicBezTo>
                        <a:pt x="1325076" y="936932"/>
                        <a:pt x="1282262" y="924910"/>
                        <a:pt x="1282262" y="924910"/>
                      </a:cubicBezTo>
                      <a:cubicBezTo>
                        <a:pt x="1275255" y="914400"/>
                        <a:pt x="1266217" y="904990"/>
                        <a:pt x="1261241" y="893379"/>
                      </a:cubicBezTo>
                      <a:cubicBezTo>
                        <a:pt x="1255551" y="880102"/>
                        <a:pt x="1259755" y="862618"/>
                        <a:pt x="1250731" y="851338"/>
                      </a:cubicBezTo>
                      <a:cubicBezTo>
                        <a:pt x="1243810" y="842687"/>
                        <a:pt x="1229710" y="844331"/>
                        <a:pt x="1219200" y="840828"/>
                      </a:cubicBezTo>
                      <a:cubicBezTo>
                        <a:pt x="1208690" y="830318"/>
                        <a:pt x="1199088" y="818813"/>
                        <a:pt x="1187669" y="809297"/>
                      </a:cubicBezTo>
                      <a:cubicBezTo>
                        <a:pt x="1177965" y="801210"/>
                        <a:pt x="1167436" y="793925"/>
                        <a:pt x="1156138" y="788276"/>
                      </a:cubicBezTo>
                      <a:cubicBezTo>
                        <a:pt x="1126789" y="773602"/>
                        <a:pt x="1078142" y="771128"/>
                        <a:pt x="1051034" y="767255"/>
                      </a:cubicBezTo>
                      <a:cubicBezTo>
                        <a:pt x="1040524" y="760248"/>
                        <a:pt x="1030470" y="752502"/>
                        <a:pt x="1019503" y="746235"/>
                      </a:cubicBezTo>
                      <a:cubicBezTo>
                        <a:pt x="1005900" y="738462"/>
                        <a:pt x="989498" y="735244"/>
                        <a:pt x="977462" y="725214"/>
                      </a:cubicBezTo>
                      <a:cubicBezTo>
                        <a:pt x="967758" y="717127"/>
                        <a:pt x="963448" y="704193"/>
                        <a:pt x="956441" y="693683"/>
                      </a:cubicBezTo>
                      <a:cubicBezTo>
                        <a:pt x="921407" y="697186"/>
                        <a:pt x="886238" y="699540"/>
                        <a:pt x="851338" y="704193"/>
                      </a:cubicBezTo>
                      <a:cubicBezTo>
                        <a:pt x="833630" y="706554"/>
                        <a:pt x="816650" y="714703"/>
                        <a:pt x="798786" y="714703"/>
                      </a:cubicBezTo>
                      <a:cubicBezTo>
                        <a:pt x="641092" y="714703"/>
                        <a:pt x="483475" y="707696"/>
                        <a:pt x="325820" y="704193"/>
                      </a:cubicBezTo>
                      <a:cubicBezTo>
                        <a:pt x="308303" y="700690"/>
                        <a:pt x="288133" y="703592"/>
                        <a:pt x="273269" y="693683"/>
                      </a:cubicBezTo>
                      <a:cubicBezTo>
                        <a:pt x="264051" y="687538"/>
                        <a:pt x="267713" y="672061"/>
                        <a:pt x="262758" y="662152"/>
                      </a:cubicBezTo>
                      <a:cubicBezTo>
                        <a:pt x="257109" y="650854"/>
                        <a:pt x="246868" y="642164"/>
                        <a:pt x="241738" y="630621"/>
                      </a:cubicBezTo>
                      <a:cubicBezTo>
                        <a:pt x="232739" y="610373"/>
                        <a:pt x="220717" y="567559"/>
                        <a:pt x="220717" y="567559"/>
                      </a:cubicBezTo>
                      <a:cubicBezTo>
                        <a:pt x="224220" y="518511"/>
                        <a:pt x="223933" y="469043"/>
                        <a:pt x="231227" y="420414"/>
                      </a:cubicBezTo>
                      <a:cubicBezTo>
                        <a:pt x="234514" y="398501"/>
                        <a:pt x="245241" y="378373"/>
                        <a:pt x="252248" y="357352"/>
                      </a:cubicBezTo>
                      <a:lnTo>
                        <a:pt x="262758" y="325821"/>
                      </a:lnTo>
                      <a:cubicBezTo>
                        <a:pt x="255751" y="297793"/>
                        <a:pt x="254658" y="267578"/>
                        <a:pt x="241738" y="241738"/>
                      </a:cubicBezTo>
                      <a:cubicBezTo>
                        <a:pt x="236089" y="230440"/>
                        <a:pt x="219139" y="229649"/>
                        <a:pt x="210207" y="220717"/>
                      </a:cubicBezTo>
                      <a:cubicBezTo>
                        <a:pt x="162667" y="173177"/>
                        <a:pt x="219038" y="199136"/>
                        <a:pt x="157655" y="178676"/>
                      </a:cubicBezTo>
                      <a:cubicBezTo>
                        <a:pt x="118813" y="120414"/>
                        <a:pt x="158857" y="166499"/>
                        <a:pt x="105103" y="136635"/>
                      </a:cubicBezTo>
                      <a:cubicBezTo>
                        <a:pt x="83018" y="124366"/>
                        <a:pt x="42041" y="94593"/>
                        <a:pt x="42041" y="94593"/>
                      </a:cubicBezTo>
                      <a:cubicBezTo>
                        <a:pt x="35034" y="84083"/>
                        <a:pt x="25996" y="74673"/>
                        <a:pt x="21020" y="63062"/>
                      </a:cubicBezTo>
                      <a:cubicBezTo>
                        <a:pt x="15330" y="49785"/>
                        <a:pt x="15078" y="34725"/>
                        <a:pt x="10510" y="21021"/>
                      </a:cubicBezTo>
                      <a:cubicBezTo>
                        <a:pt x="8033" y="13589"/>
                        <a:pt x="3503" y="7007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ln w="28575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Forma livre 28"/>
                <p:cNvSpPr/>
                <p:nvPr/>
              </p:nvSpPr>
              <p:spPr>
                <a:xfrm>
                  <a:off x="6211057" y="3364031"/>
                  <a:ext cx="568246" cy="2584423"/>
                </a:xfrm>
                <a:custGeom>
                  <a:avLst/>
                  <a:gdLst>
                    <a:gd name="connsiteX0" fmla="*/ 462455 w 567558"/>
                    <a:gd name="connsiteY0" fmla="*/ 0 h 2585545"/>
                    <a:gd name="connsiteX1" fmla="*/ 462455 w 567558"/>
                    <a:gd name="connsiteY1" fmla="*/ 0 h 2585545"/>
                    <a:gd name="connsiteX2" fmla="*/ 451945 w 567558"/>
                    <a:gd name="connsiteY2" fmla="*/ 94593 h 2585545"/>
                    <a:gd name="connsiteX3" fmla="*/ 483476 w 567558"/>
                    <a:gd name="connsiteY3" fmla="*/ 168166 h 2585545"/>
                    <a:gd name="connsiteX4" fmla="*/ 515007 w 567558"/>
                    <a:gd name="connsiteY4" fmla="*/ 189187 h 2585545"/>
                    <a:gd name="connsiteX5" fmla="*/ 536027 w 567558"/>
                    <a:gd name="connsiteY5" fmla="*/ 220718 h 2585545"/>
                    <a:gd name="connsiteX6" fmla="*/ 557048 w 567558"/>
                    <a:gd name="connsiteY6" fmla="*/ 315311 h 2585545"/>
                    <a:gd name="connsiteX7" fmla="*/ 567558 w 567558"/>
                    <a:gd name="connsiteY7" fmla="*/ 357352 h 2585545"/>
                    <a:gd name="connsiteX8" fmla="*/ 557048 w 567558"/>
                    <a:gd name="connsiteY8" fmla="*/ 451945 h 2585545"/>
                    <a:gd name="connsiteX9" fmla="*/ 525517 w 567558"/>
                    <a:gd name="connsiteY9" fmla="*/ 483476 h 2585545"/>
                    <a:gd name="connsiteX10" fmla="*/ 504496 w 567558"/>
                    <a:gd name="connsiteY10" fmla="*/ 525518 h 2585545"/>
                    <a:gd name="connsiteX11" fmla="*/ 493986 w 567558"/>
                    <a:gd name="connsiteY11" fmla="*/ 557049 h 2585545"/>
                    <a:gd name="connsiteX12" fmla="*/ 472965 w 567558"/>
                    <a:gd name="connsiteY12" fmla="*/ 599090 h 2585545"/>
                    <a:gd name="connsiteX13" fmla="*/ 430924 w 567558"/>
                    <a:gd name="connsiteY13" fmla="*/ 693683 h 2585545"/>
                    <a:gd name="connsiteX14" fmla="*/ 462455 w 567558"/>
                    <a:gd name="connsiteY14" fmla="*/ 956442 h 2585545"/>
                    <a:gd name="connsiteX15" fmla="*/ 493986 w 567558"/>
                    <a:gd name="connsiteY15" fmla="*/ 977462 h 2585545"/>
                    <a:gd name="connsiteX16" fmla="*/ 515007 w 567558"/>
                    <a:gd name="connsiteY16" fmla="*/ 1008993 h 2585545"/>
                    <a:gd name="connsiteX17" fmla="*/ 546538 w 567558"/>
                    <a:gd name="connsiteY17" fmla="*/ 1019504 h 2585545"/>
                    <a:gd name="connsiteX18" fmla="*/ 493986 w 567558"/>
                    <a:gd name="connsiteY18" fmla="*/ 1072056 h 2585545"/>
                    <a:gd name="connsiteX19" fmla="*/ 430924 w 567558"/>
                    <a:gd name="connsiteY19" fmla="*/ 1093076 h 2585545"/>
                    <a:gd name="connsiteX20" fmla="*/ 409903 w 567558"/>
                    <a:gd name="connsiteY20" fmla="*/ 1124607 h 2585545"/>
                    <a:gd name="connsiteX21" fmla="*/ 420414 w 567558"/>
                    <a:gd name="connsiteY21" fmla="*/ 1303283 h 2585545"/>
                    <a:gd name="connsiteX22" fmla="*/ 451945 w 567558"/>
                    <a:gd name="connsiteY22" fmla="*/ 1345324 h 2585545"/>
                    <a:gd name="connsiteX23" fmla="*/ 483476 w 567558"/>
                    <a:gd name="connsiteY23" fmla="*/ 1408387 h 2585545"/>
                    <a:gd name="connsiteX24" fmla="*/ 515007 w 567558"/>
                    <a:gd name="connsiteY24" fmla="*/ 1471449 h 2585545"/>
                    <a:gd name="connsiteX25" fmla="*/ 504496 w 567558"/>
                    <a:gd name="connsiteY25" fmla="*/ 1545021 h 2585545"/>
                    <a:gd name="connsiteX26" fmla="*/ 472965 w 567558"/>
                    <a:gd name="connsiteY26" fmla="*/ 1566042 h 2585545"/>
                    <a:gd name="connsiteX27" fmla="*/ 451945 w 567558"/>
                    <a:gd name="connsiteY27" fmla="*/ 1597573 h 2585545"/>
                    <a:gd name="connsiteX28" fmla="*/ 420414 w 567558"/>
                    <a:gd name="connsiteY28" fmla="*/ 1618593 h 2585545"/>
                    <a:gd name="connsiteX29" fmla="*/ 378372 w 567558"/>
                    <a:gd name="connsiteY29" fmla="*/ 1650124 h 2585545"/>
                    <a:gd name="connsiteX30" fmla="*/ 357352 w 567558"/>
                    <a:gd name="connsiteY30" fmla="*/ 1692166 h 2585545"/>
                    <a:gd name="connsiteX31" fmla="*/ 336331 w 567558"/>
                    <a:gd name="connsiteY31" fmla="*/ 1723697 h 2585545"/>
                    <a:gd name="connsiteX32" fmla="*/ 325820 w 567558"/>
                    <a:gd name="connsiteY32" fmla="*/ 1755228 h 2585545"/>
                    <a:gd name="connsiteX33" fmla="*/ 283779 w 567558"/>
                    <a:gd name="connsiteY33" fmla="*/ 1818290 h 2585545"/>
                    <a:gd name="connsiteX34" fmla="*/ 262758 w 567558"/>
                    <a:gd name="connsiteY34" fmla="*/ 1849821 h 2585545"/>
                    <a:gd name="connsiteX35" fmla="*/ 273269 w 567558"/>
                    <a:gd name="connsiteY35" fmla="*/ 2039007 h 2585545"/>
                    <a:gd name="connsiteX36" fmla="*/ 294289 w 567558"/>
                    <a:gd name="connsiteY36" fmla="*/ 2070538 h 2585545"/>
                    <a:gd name="connsiteX37" fmla="*/ 304800 w 567558"/>
                    <a:gd name="connsiteY37" fmla="*/ 2102069 h 2585545"/>
                    <a:gd name="connsiteX38" fmla="*/ 336331 w 567558"/>
                    <a:gd name="connsiteY38" fmla="*/ 2133600 h 2585545"/>
                    <a:gd name="connsiteX39" fmla="*/ 357352 w 567558"/>
                    <a:gd name="connsiteY39" fmla="*/ 2165131 h 2585545"/>
                    <a:gd name="connsiteX40" fmla="*/ 346841 w 567558"/>
                    <a:gd name="connsiteY40" fmla="*/ 2249214 h 2585545"/>
                    <a:gd name="connsiteX41" fmla="*/ 325820 w 567558"/>
                    <a:gd name="connsiteY41" fmla="*/ 2280745 h 2585545"/>
                    <a:gd name="connsiteX42" fmla="*/ 315310 w 567558"/>
                    <a:gd name="connsiteY42" fmla="*/ 2312276 h 2585545"/>
                    <a:gd name="connsiteX43" fmla="*/ 294289 w 567558"/>
                    <a:gd name="connsiteY43" fmla="*/ 2385849 h 2585545"/>
                    <a:gd name="connsiteX44" fmla="*/ 231227 w 567558"/>
                    <a:gd name="connsiteY44" fmla="*/ 2438400 h 2585545"/>
                    <a:gd name="connsiteX45" fmla="*/ 178676 w 567558"/>
                    <a:gd name="connsiteY45" fmla="*/ 2501462 h 2585545"/>
                    <a:gd name="connsiteX46" fmla="*/ 126124 w 567558"/>
                    <a:gd name="connsiteY46" fmla="*/ 2511973 h 2585545"/>
                    <a:gd name="connsiteX47" fmla="*/ 94593 w 567558"/>
                    <a:gd name="connsiteY47" fmla="*/ 2522483 h 2585545"/>
                    <a:gd name="connsiteX48" fmla="*/ 31531 w 567558"/>
                    <a:gd name="connsiteY48" fmla="*/ 2575035 h 2585545"/>
                    <a:gd name="connsiteX49" fmla="*/ 0 w 567558"/>
                    <a:gd name="connsiteY49" fmla="*/ 2585545 h 2585545"/>
                    <a:gd name="connsiteX50" fmla="*/ 0 w 567558"/>
                    <a:gd name="connsiteY50" fmla="*/ 2585545 h 258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67558" h="2585545">
                      <a:moveTo>
                        <a:pt x="462455" y="0"/>
                      </a:moveTo>
                      <a:lnTo>
                        <a:pt x="462455" y="0"/>
                      </a:lnTo>
                      <a:cubicBezTo>
                        <a:pt x="458952" y="31531"/>
                        <a:pt x="451945" y="62868"/>
                        <a:pt x="451945" y="94593"/>
                      </a:cubicBezTo>
                      <a:cubicBezTo>
                        <a:pt x="451945" y="118716"/>
                        <a:pt x="466312" y="151002"/>
                        <a:pt x="483476" y="168166"/>
                      </a:cubicBezTo>
                      <a:cubicBezTo>
                        <a:pt x="492408" y="177098"/>
                        <a:pt x="504497" y="182180"/>
                        <a:pt x="515007" y="189187"/>
                      </a:cubicBezTo>
                      <a:cubicBezTo>
                        <a:pt x="522014" y="199697"/>
                        <a:pt x="530378" y="209420"/>
                        <a:pt x="536027" y="220718"/>
                      </a:cubicBezTo>
                      <a:cubicBezTo>
                        <a:pt x="549666" y="247995"/>
                        <a:pt x="551664" y="288391"/>
                        <a:pt x="557048" y="315311"/>
                      </a:cubicBezTo>
                      <a:cubicBezTo>
                        <a:pt x="559881" y="329475"/>
                        <a:pt x="564055" y="343338"/>
                        <a:pt x="567558" y="357352"/>
                      </a:cubicBezTo>
                      <a:cubicBezTo>
                        <a:pt x="564055" y="388883"/>
                        <a:pt x="567080" y="421848"/>
                        <a:pt x="557048" y="451945"/>
                      </a:cubicBezTo>
                      <a:cubicBezTo>
                        <a:pt x="552348" y="466046"/>
                        <a:pt x="534156" y="471381"/>
                        <a:pt x="525517" y="483476"/>
                      </a:cubicBezTo>
                      <a:cubicBezTo>
                        <a:pt x="516410" y="496226"/>
                        <a:pt x="510668" y="511117"/>
                        <a:pt x="504496" y="525518"/>
                      </a:cubicBezTo>
                      <a:cubicBezTo>
                        <a:pt x="500132" y="535701"/>
                        <a:pt x="498350" y="546866"/>
                        <a:pt x="493986" y="557049"/>
                      </a:cubicBezTo>
                      <a:cubicBezTo>
                        <a:pt x="487814" y="571450"/>
                        <a:pt x="478784" y="584543"/>
                        <a:pt x="472965" y="599090"/>
                      </a:cubicBezTo>
                      <a:cubicBezTo>
                        <a:pt x="435442" y="692899"/>
                        <a:pt x="471367" y="633019"/>
                        <a:pt x="430924" y="693683"/>
                      </a:cubicBezTo>
                      <a:cubicBezTo>
                        <a:pt x="432727" y="733346"/>
                        <a:pt x="400155" y="894143"/>
                        <a:pt x="462455" y="956442"/>
                      </a:cubicBezTo>
                      <a:cubicBezTo>
                        <a:pt x="471387" y="965374"/>
                        <a:pt x="483476" y="970455"/>
                        <a:pt x="493986" y="977462"/>
                      </a:cubicBezTo>
                      <a:cubicBezTo>
                        <a:pt x="500993" y="987972"/>
                        <a:pt x="505143" y="1001102"/>
                        <a:pt x="515007" y="1008993"/>
                      </a:cubicBezTo>
                      <a:cubicBezTo>
                        <a:pt x="523658" y="1015914"/>
                        <a:pt x="543851" y="1008756"/>
                        <a:pt x="546538" y="1019504"/>
                      </a:cubicBezTo>
                      <a:cubicBezTo>
                        <a:pt x="551092" y="1037721"/>
                        <a:pt x="503445" y="1067852"/>
                        <a:pt x="493986" y="1072056"/>
                      </a:cubicBezTo>
                      <a:cubicBezTo>
                        <a:pt x="473738" y="1081055"/>
                        <a:pt x="430924" y="1093076"/>
                        <a:pt x="430924" y="1093076"/>
                      </a:cubicBezTo>
                      <a:cubicBezTo>
                        <a:pt x="423917" y="1103586"/>
                        <a:pt x="410534" y="1111991"/>
                        <a:pt x="409903" y="1124607"/>
                      </a:cubicBezTo>
                      <a:cubicBezTo>
                        <a:pt x="406924" y="1184194"/>
                        <a:pt x="409250" y="1244675"/>
                        <a:pt x="420414" y="1303283"/>
                      </a:cubicBezTo>
                      <a:cubicBezTo>
                        <a:pt x="423692" y="1320491"/>
                        <a:pt x="441764" y="1331070"/>
                        <a:pt x="451945" y="1345324"/>
                      </a:cubicBezTo>
                      <a:cubicBezTo>
                        <a:pt x="502141" y="1415600"/>
                        <a:pt x="448771" y="1338977"/>
                        <a:pt x="483476" y="1408387"/>
                      </a:cubicBezTo>
                      <a:cubicBezTo>
                        <a:pt x="524225" y="1489886"/>
                        <a:pt x="488587" y="1392194"/>
                        <a:pt x="515007" y="1471449"/>
                      </a:cubicBezTo>
                      <a:cubicBezTo>
                        <a:pt x="511503" y="1495973"/>
                        <a:pt x="514557" y="1522383"/>
                        <a:pt x="504496" y="1545021"/>
                      </a:cubicBezTo>
                      <a:cubicBezTo>
                        <a:pt x="499366" y="1556564"/>
                        <a:pt x="481897" y="1557110"/>
                        <a:pt x="472965" y="1566042"/>
                      </a:cubicBezTo>
                      <a:cubicBezTo>
                        <a:pt x="464033" y="1574974"/>
                        <a:pt x="460877" y="1588641"/>
                        <a:pt x="451945" y="1597573"/>
                      </a:cubicBezTo>
                      <a:cubicBezTo>
                        <a:pt x="443013" y="1606505"/>
                        <a:pt x="430693" y="1611251"/>
                        <a:pt x="420414" y="1618593"/>
                      </a:cubicBezTo>
                      <a:cubicBezTo>
                        <a:pt x="406159" y="1628775"/>
                        <a:pt x="392386" y="1639614"/>
                        <a:pt x="378372" y="1650124"/>
                      </a:cubicBezTo>
                      <a:cubicBezTo>
                        <a:pt x="371365" y="1664138"/>
                        <a:pt x="365125" y="1678562"/>
                        <a:pt x="357352" y="1692166"/>
                      </a:cubicBezTo>
                      <a:cubicBezTo>
                        <a:pt x="351085" y="1703134"/>
                        <a:pt x="341980" y="1712399"/>
                        <a:pt x="336331" y="1723697"/>
                      </a:cubicBezTo>
                      <a:cubicBezTo>
                        <a:pt x="331376" y="1733606"/>
                        <a:pt x="331200" y="1745543"/>
                        <a:pt x="325820" y="1755228"/>
                      </a:cubicBezTo>
                      <a:cubicBezTo>
                        <a:pt x="313551" y="1777312"/>
                        <a:pt x="297793" y="1797269"/>
                        <a:pt x="283779" y="1818290"/>
                      </a:cubicBezTo>
                      <a:lnTo>
                        <a:pt x="262758" y="1849821"/>
                      </a:lnTo>
                      <a:cubicBezTo>
                        <a:pt x="266262" y="1912883"/>
                        <a:pt x="264337" y="1976483"/>
                        <a:pt x="273269" y="2039007"/>
                      </a:cubicBezTo>
                      <a:cubicBezTo>
                        <a:pt x="275055" y="2051512"/>
                        <a:pt x="288640" y="2059240"/>
                        <a:pt x="294289" y="2070538"/>
                      </a:cubicBezTo>
                      <a:cubicBezTo>
                        <a:pt x="299244" y="2080447"/>
                        <a:pt x="298654" y="2092851"/>
                        <a:pt x="304800" y="2102069"/>
                      </a:cubicBezTo>
                      <a:cubicBezTo>
                        <a:pt x="313045" y="2114436"/>
                        <a:pt x="326815" y="2122181"/>
                        <a:pt x="336331" y="2133600"/>
                      </a:cubicBezTo>
                      <a:cubicBezTo>
                        <a:pt x="344418" y="2143304"/>
                        <a:pt x="350345" y="2154621"/>
                        <a:pt x="357352" y="2165131"/>
                      </a:cubicBezTo>
                      <a:cubicBezTo>
                        <a:pt x="353848" y="2193159"/>
                        <a:pt x="354273" y="2221964"/>
                        <a:pt x="346841" y="2249214"/>
                      </a:cubicBezTo>
                      <a:cubicBezTo>
                        <a:pt x="343517" y="2261401"/>
                        <a:pt x="331469" y="2269447"/>
                        <a:pt x="325820" y="2280745"/>
                      </a:cubicBezTo>
                      <a:cubicBezTo>
                        <a:pt x="320865" y="2290654"/>
                        <a:pt x="318353" y="2301623"/>
                        <a:pt x="315310" y="2312276"/>
                      </a:cubicBezTo>
                      <a:cubicBezTo>
                        <a:pt x="313557" y="2318413"/>
                        <a:pt x="300591" y="2376396"/>
                        <a:pt x="294289" y="2385849"/>
                      </a:cubicBezTo>
                      <a:cubicBezTo>
                        <a:pt x="278103" y="2410128"/>
                        <a:pt x="254495" y="2422889"/>
                        <a:pt x="231227" y="2438400"/>
                      </a:cubicBezTo>
                      <a:cubicBezTo>
                        <a:pt x="219155" y="2456509"/>
                        <a:pt x="198909" y="2491346"/>
                        <a:pt x="178676" y="2501462"/>
                      </a:cubicBezTo>
                      <a:cubicBezTo>
                        <a:pt x="162698" y="2509451"/>
                        <a:pt x="143455" y="2507640"/>
                        <a:pt x="126124" y="2511973"/>
                      </a:cubicBezTo>
                      <a:cubicBezTo>
                        <a:pt x="115376" y="2514660"/>
                        <a:pt x="105103" y="2518980"/>
                        <a:pt x="94593" y="2522483"/>
                      </a:cubicBezTo>
                      <a:cubicBezTo>
                        <a:pt x="67748" y="2562749"/>
                        <a:pt x="81314" y="2553699"/>
                        <a:pt x="31531" y="2575035"/>
                      </a:cubicBezTo>
                      <a:cubicBezTo>
                        <a:pt x="21348" y="2579399"/>
                        <a:pt x="0" y="2585545"/>
                        <a:pt x="0" y="2585545"/>
                      </a:cubicBezTo>
                      <a:lnTo>
                        <a:pt x="0" y="2585545"/>
                      </a:lnTo>
                    </a:path>
                  </a:pathLst>
                </a:custGeom>
                <a:ln w="28575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orma livre 29"/>
                <p:cNvSpPr/>
                <p:nvPr/>
              </p:nvSpPr>
              <p:spPr>
                <a:xfrm>
                  <a:off x="5507893" y="3457692"/>
                  <a:ext cx="787290" cy="2347889"/>
                </a:xfrm>
                <a:custGeom>
                  <a:avLst/>
                  <a:gdLst>
                    <a:gd name="connsiteX0" fmla="*/ 683172 w 788276"/>
                    <a:gd name="connsiteY0" fmla="*/ 0 h 2347401"/>
                    <a:gd name="connsiteX1" fmla="*/ 683172 w 788276"/>
                    <a:gd name="connsiteY1" fmla="*/ 0 h 2347401"/>
                    <a:gd name="connsiteX2" fmla="*/ 662151 w 788276"/>
                    <a:gd name="connsiteY2" fmla="*/ 147145 h 2347401"/>
                    <a:gd name="connsiteX3" fmla="*/ 651641 w 788276"/>
                    <a:gd name="connsiteY3" fmla="*/ 189187 h 2347401"/>
                    <a:gd name="connsiteX4" fmla="*/ 630620 w 788276"/>
                    <a:gd name="connsiteY4" fmla="*/ 220718 h 2347401"/>
                    <a:gd name="connsiteX5" fmla="*/ 620110 w 788276"/>
                    <a:gd name="connsiteY5" fmla="*/ 283780 h 2347401"/>
                    <a:gd name="connsiteX6" fmla="*/ 567558 w 788276"/>
                    <a:gd name="connsiteY6" fmla="*/ 346842 h 2347401"/>
                    <a:gd name="connsiteX7" fmla="*/ 557048 w 788276"/>
                    <a:gd name="connsiteY7" fmla="*/ 378373 h 2347401"/>
                    <a:gd name="connsiteX8" fmla="*/ 462455 w 788276"/>
                    <a:gd name="connsiteY8" fmla="*/ 451945 h 2347401"/>
                    <a:gd name="connsiteX9" fmla="*/ 367862 w 788276"/>
                    <a:gd name="connsiteY9" fmla="*/ 536028 h 2347401"/>
                    <a:gd name="connsiteX10" fmla="*/ 336331 w 788276"/>
                    <a:gd name="connsiteY10" fmla="*/ 567559 h 2347401"/>
                    <a:gd name="connsiteX11" fmla="*/ 325820 w 788276"/>
                    <a:gd name="connsiteY11" fmla="*/ 599090 h 2347401"/>
                    <a:gd name="connsiteX12" fmla="*/ 262758 w 788276"/>
                    <a:gd name="connsiteY12" fmla="*/ 693683 h 2347401"/>
                    <a:gd name="connsiteX13" fmla="*/ 199696 w 788276"/>
                    <a:gd name="connsiteY13" fmla="*/ 756745 h 2347401"/>
                    <a:gd name="connsiteX14" fmla="*/ 168165 w 788276"/>
                    <a:gd name="connsiteY14" fmla="*/ 767256 h 2347401"/>
                    <a:gd name="connsiteX15" fmla="*/ 105103 w 788276"/>
                    <a:gd name="connsiteY15" fmla="*/ 798787 h 2347401"/>
                    <a:gd name="connsiteX16" fmla="*/ 73572 w 788276"/>
                    <a:gd name="connsiteY16" fmla="*/ 830318 h 2347401"/>
                    <a:gd name="connsiteX17" fmla="*/ 31531 w 788276"/>
                    <a:gd name="connsiteY17" fmla="*/ 861849 h 2347401"/>
                    <a:gd name="connsiteX18" fmla="*/ 0 w 788276"/>
                    <a:gd name="connsiteY18" fmla="*/ 903890 h 2347401"/>
                    <a:gd name="connsiteX19" fmla="*/ 31531 w 788276"/>
                    <a:gd name="connsiteY19" fmla="*/ 966952 h 2347401"/>
                    <a:gd name="connsiteX20" fmla="*/ 63062 w 788276"/>
                    <a:gd name="connsiteY20" fmla="*/ 987973 h 2347401"/>
                    <a:gd name="connsiteX21" fmla="*/ 84082 w 788276"/>
                    <a:gd name="connsiteY21" fmla="*/ 1019504 h 2347401"/>
                    <a:gd name="connsiteX22" fmla="*/ 115613 w 788276"/>
                    <a:gd name="connsiteY22" fmla="*/ 1030014 h 2347401"/>
                    <a:gd name="connsiteX23" fmla="*/ 126124 w 788276"/>
                    <a:gd name="connsiteY23" fmla="*/ 1082566 h 2347401"/>
                    <a:gd name="connsiteX24" fmla="*/ 136634 w 788276"/>
                    <a:gd name="connsiteY24" fmla="*/ 1114097 h 2347401"/>
                    <a:gd name="connsiteX25" fmla="*/ 126124 w 788276"/>
                    <a:gd name="connsiteY25" fmla="*/ 1303283 h 2347401"/>
                    <a:gd name="connsiteX26" fmla="*/ 105103 w 788276"/>
                    <a:gd name="connsiteY26" fmla="*/ 1334814 h 2347401"/>
                    <a:gd name="connsiteX27" fmla="*/ 94593 w 788276"/>
                    <a:gd name="connsiteY27" fmla="*/ 1366345 h 2347401"/>
                    <a:gd name="connsiteX28" fmla="*/ 105103 w 788276"/>
                    <a:gd name="connsiteY28" fmla="*/ 1397876 h 2347401"/>
                    <a:gd name="connsiteX29" fmla="*/ 168165 w 788276"/>
                    <a:gd name="connsiteY29" fmla="*/ 1418897 h 2347401"/>
                    <a:gd name="connsiteX30" fmla="*/ 199696 w 788276"/>
                    <a:gd name="connsiteY30" fmla="*/ 1450428 h 2347401"/>
                    <a:gd name="connsiteX31" fmla="*/ 493986 w 788276"/>
                    <a:gd name="connsiteY31" fmla="*/ 1450428 h 2347401"/>
                    <a:gd name="connsiteX32" fmla="*/ 536027 w 788276"/>
                    <a:gd name="connsiteY32" fmla="*/ 1460938 h 2347401"/>
                    <a:gd name="connsiteX33" fmla="*/ 493986 w 788276"/>
                    <a:gd name="connsiteY33" fmla="*/ 1618594 h 2347401"/>
                    <a:gd name="connsiteX34" fmla="*/ 472965 w 788276"/>
                    <a:gd name="connsiteY34" fmla="*/ 1650125 h 2347401"/>
                    <a:gd name="connsiteX35" fmla="*/ 493986 w 788276"/>
                    <a:gd name="connsiteY35" fmla="*/ 1692166 h 2347401"/>
                    <a:gd name="connsiteX36" fmla="*/ 536027 w 788276"/>
                    <a:gd name="connsiteY36" fmla="*/ 1755228 h 2347401"/>
                    <a:gd name="connsiteX37" fmla="*/ 525517 w 788276"/>
                    <a:gd name="connsiteY37" fmla="*/ 1797269 h 2347401"/>
                    <a:gd name="connsiteX38" fmla="*/ 483476 w 788276"/>
                    <a:gd name="connsiteY38" fmla="*/ 1860331 h 2347401"/>
                    <a:gd name="connsiteX39" fmla="*/ 493986 w 788276"/>
                    <a:gd name="connsiteY39" fmla="*/ 1933904 h 2347401"/>
                    <a:gd name="connsiteX40" fmla="*/ 451945 w 788276"/>
                    <a:gd name="connsiteY40" fmla="*/ 2028497 h 2347401"/>
                    <a:gd name="connsiteX41" fmla="*/ 493986 w 788276"/>
                    <a:gd name="connsiteY41" fmla="*/ 2091559 h 2347401"/>
                    <a:gd name="connsiteX42" fmla="*/ 536027 w 788276"/>
                    <a:gd name="connsiteY42" fmla="*/ 2144111 h 2347401"/>
                    <a:gd name="connsiteX43" fmla="*/ 609600 w 788276"/>
                    <a:gd name="connsiteY43" fmla="*/ 2238704 h 2347401"/>
                    <a:gd name="connsiteX44" fmla="*/ 641131 w 788276"/>
                    <a:gd name="connsiteY44" fmla="*/ 2249214 h 2347401"/>
                    <a:gd name="connsiteX45" fmla="*/ 651641 w 788276"/>
                    <a:gd name="connsiteY45" fmla="*/ 2280745 h 2347401"/>
                    <a:gd name="connsiteX46" fmla="*/ 788276 w 788276"/>
                    <a:gd name="connsiteY46" fmla="*/ 2343807 h 2347401"/>
                    <a:gd name="connsiteX47" fmla="*/ 788276 w 788276"/>
                    <a:gd name="connsiteY47" fmla="*/ 2343807 h 2347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788276" h="2347401">
                      <a:moveTo>
                        <a:pt x="683172" y="0"/>
                      </a:moveTo>
                      <a:lnTo>
                        <a:pt x="683172" y="0"/>
                      </a:lnTo>
                      <a:cubicBezTo>
                        <a:pt x="666360" y="184935"/>
                        <a:pt x="686417" y="62215"/>
                        <a:pt x="662151" y="147145"/>
                      </a:cubicBezTo>
                      <a:cubicBezTo>
                        <a:pt x="658183" y="161034"/>
                        <a:pt x="657331" y="175910"/>
                        <a:pt x="651641" y="189187"/>
                      </a:cubicBezTo>
                      <a:cubicBezTo>
                        <a:pt x="646665" y="200798"/>
                        <a:pt x="637627" y="210208"/>
                        <a:pt x="630620" y="220718"/>
                      </a:cubicBezTo>
                      <a:cubicBezTo>
                        <a:pt x="627117" y="241739"/>
                        <a:pt x="626849" y="263563"/>
                        <a:pt x="620110" y="283780"/>
                      </a:cubicBezTo>
                      <a:cubicBezTo>
                        <a:pt x="612794" y="305729"/>
                        <a:pt x="582193" y="332207"/>
                        <a:pt x="567558" y="346842"/>
                      </a:cubicBezTo>
                      <a:cubicBezTo>
                        <a:pt x="564055" y="357352"/>
                        <a:pt x="563850" y="369628"/>
                        <a:pt x="557048" y="378373"/>
                      </a:cubicBezTo>
                      <a:cubicBezTo>
                        <a:pt x="507421" y="442180"/>
                        <a:pt x="514262" y="434677"/>
                        <a:pt x="462455" y="451945"/>
                      </a:cubicBezTo>
                      <a:cubicBezTo>
                        <a:pt x="406189" y="489456"/>
                        <a:pt x="439856" y="464034"/>
                        <a:pt x="367862" y="536028"/>
                      </a:cubicBezTo>
                      <a:lnTo>
                        <a:pt x="336331" y="567559"/>
                      </a:lnTo>
                      <a:cubicBezTo>
                        <a:pt x="332827" y="578069"/>
                        <a:pt x="331200" y="589405"/>
                        <a:pt x="325820" y="599090"/>
                      </a:cubicBezTo>
                      <a:cubicBezTo>
                        <a:pt x="325814" y="599100"/>
                        <a:pt x="273272" y="677913"/>
                        <a:pt x="262758" y="693683"/>
                      </a:cubicBezTo>
                      <a:cubicBezTo>
                        <a:pt x="246268" y="718418"/>
                        <a:pt x="220717" y="735724"/>
                        <a:pt x="199696" y="756745"/>
                      </a:cubicBezTo>
                      <a:cubicBezTo>
                        <a:pt x="191862" y="764579"/>
                        <a:pt x="178074" y="762301"/>
                        <a:pt x="168165" y="767256"/>
                      </a:cubicBezTo>
                      <a:cubicBezTo>
                        <a:pt x="86666" y="808005"/>
                        <a:pt x="184358" y="772367"/>
                        <a:pt x="105103" y="798787"/>
                      </a:cubicBezTo>
                      <a:cubicBezTo>
                        <a:pt x="94593" y="809297"/>
                        <a:pt x="84857" y="820645"/>
                        <a:pt x="73572" y="830318"/>
                      </a:cubicBezTo>
                      <a:cubicBezTo>
                        <a:pt x="60272" y="841718"/>
                        <a:pt x="43917" y="849463"/>
                        <a:pt x="31531" y="861849"/>
                      </a:cubicBezTo>
                      <a:cubicBezTo>
                        <a:pt x="19145" y="874235"/>
                        <a:pt x="10510" y="889876"/>
                        <a:pt x="0" y="903890"/>
                      </a:cubicBezTo>
                      <a:cubicBezTo>
                        <a:pt x="8548" y="929536"/>
                        <a:pt x="11155" y="946576"/>
                        <a:pt x="31531" y="966952"/>
                      </a:cubicBezTo>
                      <a:cubicBezTo>
                        <a:pt x="40463" y="975884"/>
                        <a:pt x="52552" y="980966"/>
                        <a:pt x="63062" y="987973"/>
                      </a:cubicBezTo>
                      <a:cubicBezTo>
                        <a:pt x="70069" y="998483"/>
                        <a:pt x="74218" y="1011613"/>
                        <a:pt x="84082" y="1019504"/>
                      </a:cubicBezTo>
                      <a:cubicBezTo>
                        <a:pt x="92733" y="1026425"/>
                        <a:pt x="109468" y="1020796"/>
                        <a:pt x="115613" y="1030014"/>
                      </a:cubicBezTo>
                      <a:cubicBezTo>
                        <a:pt x="125522" y="1044878"/>
                        <a:pt x="121791" y="1065235"/>
                        <a:pt x="126124" y="1082566"/>
                      </a:cubicBezTo>
                      <a:cubicBezTo>
                        <a:pt x="128811" y="1093314"/>
                        <a:pt x="133131" y="1103587"/>
                        <a:pt x="136634" y="1114097"/>
                      </a:cubicBezTo>
                      <a:cubicBezTo>
                        <a:pt x="133131" y="1177159"/>
                        <a:pt x="135056" y="1240759"/>
                        <a:pt x="126124" y="1303283"/>
                      </a:cubicBezTo>
                      <a:cubicBezTo>
                        <a:pt x="124338" y="1315788"/>
                        <a:pt x="110752" y="1323516"/>
                        <a:pt x="105103" y="1334814"/>
                      </a:cubicBezTo>
                      <a:cubicBezTo>
                        <a:pt x="100148" y="1344723"/>
                        <a:pt x="98096" y="1355835"/>
                        <a:pt x="94593" y="1366345"/>
                      </a:cubicBezTo>
                      <a:cubicBezTo>
                        <a:pt x="98096" y="1376855"/>
                        <a:pt x="96088" y="1391437"/>
                        <a:pt x="105103" y="1397876"/>
                      </a:cubicBezTo>
                      <a:cubicBezTo>
                        <a:pt x="123133" y="1410755"/>
                        <a:pt x="168165" y="1418897"/>
                        <a:pt x="168165" y="1418897"/>
                      </a:cubicBezTo>
                      <a:cubicBezTo>
                        <a:pt x="178675" y="1429407"/>
                        <a:pt x="185072" y="1447769"/>
                        <a:pt x="199696" y="1450428"/>
                      </a:cubicBezTo>
                      <a:cubicBezTo>
                        <a:pt x="329031" y="1473943"/>
                        <a:pt x="381709" y="1462903"/>
                        <a:pt x="493986" y="1450428"/>
                      </a:cubicBezTo>
                      <a:cubicBezTo>
                        <a:pt x="508000" y="1453931"/>
                        <a:pt x="532779" y="1446863"/>
                        <a:pt x="536027" y="1460938"/>
                      </a:cubicBezTo>
                      <a:cubicBezTo>
                        <a:pt x="565245" y="1587551"/>
                        <a:pt x="540916" y="1562279"/>
                        <a:pt x="493986" y="1618594"/>
                      </a:cubicBezTo>
                      <a:cubicBezTo>
                        <a:pt x="485899" y="1628298"/>
                        <a:pt x="479972" y="1639615"/>
                        <a:pt x="472965" y="1650125"/>
                      </a:cubicBezTo>
                      <a:cubicBezTo>
                        <a:pt x="479972" y="1664139"/>
                        <a:pt x="485925" y="1678731"/>
                        <a:pt x="493986" y="1692166"/>
                      </a:cubicBezTo>
                      <a:cubicBezTo>
                        <a:pt x="506984" y="1713829"/>
                        <a:pt x="536027" y="1755228"/>
                        <a:pt x="536027" y="1755228"/>
                      </a:cubicBezTo>
                      <a:cubicBezTo>
                        <a:pt x="532524" y="1769242"/>
                        <a:pt x="531977" y="1784349"/>
                        <a:pt x="525517" y="1797269"/>
                      </a:cubicBezTo>
                      <a:cubicBezTo>
                        <a:pt x="514219" y="1819866"/>
                        <a:pt x="483476" y="1860331"/>
                        <a:pt x="483476" y="1860331"/>
                      </a:cubicBezTo>
                      <a:cubicBezTo>
                        <a:pt x="486979" y="1884855"/>
                        <a:pt x="495886" y="1909204"/>
                        <a:pt x="493986" y="1933904"/>
                      </a:cubicBezTo>
                      <a:cubicBezTo>
                        <a:pt x="490723" y="1976319"/>
                        <a:pt x="472855" y="1997131"/>
                        <a:pt x="451945" y="2028497"/>
                      </a:cubicBezTo>
                      <a:cubicBezTo>
                        <a:pt x="476935" y="2103470"/>
                        <a:pt x="441500" y="2012829"/>
                        <a:pt x="493986" y="2091559"/>
                      </a:cubicBezTo>
                      <a:cubicBezTo>
                        <a:pt x="534600" y="2152480"/>
                        <a:pt x="465508" y="2097098"/>
                        <a:pt x="536027" y="2144111"/>
                      </a:cubicBezTo>
                      <a:cubicBezTo>
                        <a:pt x="552730" y="2169166"/>
                        <a:pt x="579964" y="2218947"/>
                        <a:pt x="609600" y="2238704"/>
                      </a:cubicBezTo>
                      <a:cubicBezTo>
                        <a:pt x="618818" y="2244849"/>
                        <a:pt x="630621" y="2245711"/>
                        <a:pt x="641131" y="2249214"/>
                      </a:cubicBezTo>
                      <a:cubicBezTo>
                        <a:pt x="644634" y="2259724"/>
                        <a:pt x="646261" y="2271060"/>
                        <a:pt x="651641" y="2280745"/>
                      </a:cubicBezTo>
                      <a:cubicBezTo>
                        <a:pt x="701250" y="2370043"/>
                        <a:pt x="680802" y="2343807"/>
                        <a:pt x="788276" y="2343807"/>
                      </a:cubicBezTo>
                      <a:lnTo>
                        <a:pt x="788276" y="2343807"/>
                      </a:lnTo>
                    </a:path>
                  </a:pathLst>
                </a:custGeom>
                <a:ln w="28575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orma livre 30"/>
                <p:cNvSpPr/>
                <p:nvPr/>
              </p:nvSpPr>
              <p:spPr>
                <a:xfrm>
                  <a:off x="5347578" y="4824515"/>
                  <a:ext cx="253965" cy="976302"/>
                </a:xfrm>
                <a:custGeom>
                  <a:avLst/>
                  <a:gdLst>
                    <a:gd name="connsiteX0" fmla="*/ 253569 w 253569"/>
                    <a:gd name="connsiteY0" fmla="*/ 0 h 977462"/>
                    <a:gd name="connsiteX1" fmla="*/ 253569 w 253569"/>
                    <a:gd name="connsiteY1" fmla="*/ 0 h 977462"/>
                    <a:gd name="connsiteX2" fmla="*/ 169486 w 253569"/>
                    <a:gd name="connsiteY2" fmla="*/ 84083 h 977462"/>
                    <a:gd name="connsiteX3" fmla="*/ 127445 w 253569"/>
                    <a:gd name="connsiteY3" fmla="*/ 147145 h 977462"/>
                    <a:gd name="connsiteX4" fmla="*/ 106424 w 253569"/>
                    <a:gd name="connsiteY4" fmla="*/ 178676 h 977462"/>
                    <a:gd name="connsiteX5" fmla="*/ 85403 w 253569"/>
                    <a:gd name="connsiteY5" fmla="*/ 283780 h 977462"/>
                    <a:gd name="connsiteX6" fmla="*/ 74893 w 253569"/>
                    <a:gd name="connsiteY6" fmla="*/ 315311 h 977462"/>
                    <a:gd name="connsiteX7" fmla="*/ 43362 w 253569"/>
                    <a:gd name="connsiteY7" fmla="*/ 346842 h 977462"/>
                    <a:gd name="connsiteX8" fmla="*/ 32852 w 253569"/>
                    <a:gd name="connsiteY8" fmla="*/ 672662 h 977462"/>
                    <a:gd name="connsiteX9" fmla="*/ 22341 w 253569"/>
                    <a:gd name="connsiteY9" fmla="*/ 704193 h 977462"/>
                    <a:gd name="connsiteX10" fmla="*/ 11831 w 253569"/>
                    <a:gd name="connsiteY10" fmla="*/ 767255 h 977462"/>
                    <a:gd name="connsiteX11" fmla="*/ 1321 w 253569"/>
                    <a:gd name="connsiteY11" fmla="*/ 798786 h 977462"/>
                    <a:gd name="connsiteX12" fmla="*/ 1321 w 253569"/>
                    <a:gd name="connsiteY12" fmla="*/ 977462 h 977462"/>
                    <a:gd name="connsiteX13" fmla="*/ 1321 w 253569"/>
                    <a:gd name="connsiteY13" fmla="*/ 977462 h 97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3569" h="977462">
                      <a:moveTo>
                        <a:pt x="253569" y="0"/>
                      </a:moveTo>
                      <a:lnTo>
                        <a:pt x="253569" y="0"/>
                      </a:lnTo>
                      <a:cubicBezTo>
                        <a:pt x="110724" y="102032"/>
                        <a:pt x="211677" y="8139"/>
                        <a:pt x="169486" y="84083"/>
                      </a:cubicBezTo>
                      <a:cubicBezTo>
                        <a:pt x="157217" y="106167"/>
                        <a:pt x="141459" y="126124"/>
                        <a:pt x="127445" y="147145"/>
                      </a:cubicBezTo>
                      <a:lnTo>
                        <a:pt x="106424" y="178676"/>
                      </a:lnTo>
                      <a:cubicBezTo>
                        <a:pt x="98164" y="228239"/>
                        <a:pt x="97948" y="239872"/>
                        <a:pt x="85403" y="283780"/>
                      </a:cubicBezTo>
                      <a:cubicBezTo>
                        <a:pt x="82359" y="294433"/>
                        <a:pt x="81038" y="306093"/>
                        <a:pt x="74893" y="315311"/>
                      </a:cubicBezTo>
                      <a:cubicBezTo>
                        <a:pt x="66648" y="327679"/>
                        <a:pt x="53872" y="336332"/>
                        <a:pt x="43362" y="346842"/>
                      </a:cubicBezTo>
                      <a:cubicBezTo>
                        <a:pt x="39859" y="455449"/>
                        <a:pt x="39233" y="564186"/>
                        <a:pt x="32852" y="672662"/>
                      </a:cubicBezTo>
                      <a:cubicBezTo>
                        <a:pt x="32201" y="683722"/>
                        <a:pt x="24744" y="693378"/>
                        <a:pt x="22341" y="704193"/>
                      </a:cubicBezTo>
                      <a:cubicBezTo>
                        <a:pt x="17718" y="724996"/>
                        <a:pt x="16454" y="746452"/>
                        <a:pt x="11831" y="767255"/>
                      </a:cubicBezTo>
                      <a:cubicBezTo>
                        <a:pt x="9428" y="778070"/>
                        <a:pt x="1874" y="787721"/>
                        <a:pt x="1321" y="798786"/>
                      </a:cubicBezTo>
                      <a:cubicBezTo>
                        <a:pt x="-1653" y="858270"/>
                        <a:pt x="1321" y="917903"/>
                        <a:pt x="1321" y="977462"/>
                      </a:cubicBezTo>
                      <a:lnTo>
                        <a:pt x="1321" y="977462"/>
                      </a:lnTo>
                    </a:path>
                  </a:pathLst>
                </a:custGeom>
                <a:ln w="19050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orma livre 31"/>
                <p:cNvSpPr/>
                <p:nvPr/>
              </p:nvSpPr>
              <p:spPr>
                <a:xfrm>
                  <a:off x="2690473" y="3741852"/>
                  <a:ext cx="2617423" cy="1744644"/>
                </a:xfrm>
                <a:custGeom>
                  <a:avLst/>
                  <a:gdLst>
                    <a:gd name="connsiteX0" fmla="*/ 2617076 w 2617076"/>
                    <a:gd name="connsiteY0" fmla="*/ 0 h 1744717"/>
                    <a:gd name="connsiteX1" fmla="*/ 2617076 w 2617076"/>
                    <a:gd name="connsiteY1" fmla="*/ 0 h 1744717"/>
                    <a:gd name="connsiteX2" fmla="*/ 2543504 w 2617076"/>
                    <a:gd name="connsiteY2" fmla="*/ 157655 h 1744717"/>
                    <a:gd name="connsiteX3" fmla="*/ 2522483 w 2617076"/>
                    <a:gd name="connsiteY3" fmla="*/ 189186 h 1744717"/>
                    <a:gd name="connsiteX4" fmla="*/ 2490952 w 2617076"/>
                    <a:gd name="connsiteY4" fmla="*/ 210207 h 1744717"/>
                    <a:gd name="connsiteX5" fmla="*/ 2427890 w 2617076"/>
                    <a:gd name="connsiteY5" fmla="*/ 262758 h 1744717"/>
                    <a:gd name="connsiteX6" fmla="*/ 2354318 w 2617076"/>
                    <a:gd name="connsiteY6" fmla="*/ 273269 h 1744717"/>
                    <a:gd name="connsiteX7" fmla="*/ 2259724 w 2617076"/>
                    <a:gd name="connsiteY7" fmla="*/ 304800 h 1744717"/>
                    <a:gd name="connsiteX8" fmla="*/ 2228193 w 2617076"/>
                    <a:gd name="connsiteY8" fmla="*/ 315310 h 1744717"/>
                    <a:gd name="connsiteX9" fmla="*/ 2175642 w 2617076"/>
                    <a:gd name="connsiteY9" fmla="*/ 399393 h 1744717"/>
                    <a:gd name="connsiteX10" fmla="*/ 2144111 w 2617076"/>
                    <a:gd name="connsiteY10" fmla="*/ 441434 h 1744717"/>
                    <a:gd name="connsiteX11" fmla="*/ 2123090 w 2617076"/>
                    <a:gd name="connsiteY11" fmla="*/ 472965 h 1744717"/>
                    <a:gd name="connsiteX12" fmla="*/ 2060028 w 2617076"/>
                    <a:gd name="connsiteY12" fmla="*/ 483476 h 1744717"/>
                    <a:gd name="connsiteX13" fmla="*/ 2028497 w 2617076"/>
                    <a:gd name="connsiteY13" fmla="*/ 493986 h 1744717"/>
                    <a:gd name="connsiteX14" fmla="*/ 2007476 w 2617076"/>
                    <a:gd name="connsiteY14" fmla="*/ 525517 h 1744717"/>
                    <a:gd name="connsiteX15" fmla="*/ 1944414 w 2617076"/>
                    <a:gd name="connsiteY15" fmla="*/ 578069 h 1744717"/>
                    <a:gd name="connsiteX16" fmla="*/ 1902373 w 2617076"/>
                    <a:gd name="connsiteY16" fmla="*/ 704193 h 1744717"/>
                    <a:gd name="connsiteX17" fmla="*/ 1881352 w 2617076"/>
                    <a:gd name="connsiteY17" fmla="*/ 735724 h 1744717"/>
                    <a:gd name="connsiteX18" fmla="*/ 1849821 w 2617076"/>
                    <a:gd name="connsiteY18" fmla="*/ 840827 h 1744717"/>
                    <a:gd name="connsiteX19" fmla="*/ 1818290 w 2617076"/>
                    <a:gd name="connsiteY19" fmla="*/ 872358 h 1744717"/>
                    <a:gd name="connsiteX20" fmla="*/ 1776249 w 2617076"/>
                    <a:gd name="connsiteY20" fmla="*/ 893379 h 1744717"/>
                    <a:gd name="connsiteX21" fmla="*/ 1713186 w 2617076"/>
                    <a:gd name="connsiteY21" fmla="*/ 924910 h 1744717"/>
                    <a:gd name="connsiteX22" fmla="*/ 1618593 w 2617076"/>
                    <a:gd name="connsiteY22" fmla="*/ 987972 h 1744717"/>
                    <a:gd name="connsiteX23" fmla="*/ 1555531 w 2617076"/>
                    <a:gd name="connsiteY23" fmla="*/ 1051034 h 1744717"/>
                    <a:gd name="connsiteX24" fmla="*/ 1460938 w 2617076"/>
                    <a:gd name="connsiteY24" fmla="*/ 1124607 h 1744717"/>
                    <a:gd name="connsiteX25" fmla="*/ 1439918 w 2617076"/>
                    <a:gd name="connsiteY25" fmla="*/ 1187669 h 1744717"/>
                    <a:gd name="connsiteX26" fmla="*/ 1429407 w 2617076"/>
                    <a:gd name="connsiteY26" fmla="*/ 1219200 h 1744717"/>
                    <a:gd name="connsiteX27" fmla="*/ 1397876 w 2617076"/>
                    <a:gd name="connsiteY27" fmla="*/ 1229710 h 1744717"/>
                    <a:gd name="connsiteX28" fmla="*/ 1345324 w 2617076"/>
                    <a:gd name="connsiteY28" fmla="*/ 1292772 h 1744717"/>
                    <a:gd name="connsiteX29" fmla="*/ 1313793 w 2617076"/>
                    <a:gd name="connsiteY29" fmla="*/ 1313793 h 1744717"/>
                    <a:gd name="connsiteX30" fmla="*/ 1261242 w 2617076"/>
                    <a:gd name="connsiteY30" fmla="*/ 1376855 h 1744717"/>
                    <a:gd name="connsiteX31" fmla="*/ 1198180 w 2617076"/>
                    <a:gd name="connsiteY31" fmla="*/ 1418896 h 1744717"/>
                    <a:gd name="connsiteX32" fmla="*/ 1166649 w 2617076"/>
                    <a:gd name="connsiteY32" fmla="*/ 1439917 h 1744717"/>
                    <a:gd name="connsiteX33" fmla="*/ 1145628 w 2617076"/>
                    <a:gd name="connsiteY33" fmla="*/ 1471448 h 1744717"/>
                    <a:gd name="connsiteX34" fmla="*/ 1082566 w 2617076"/>
                    <a:gd name="connsiteY34" fmla="*/ 1492469 h 1744717"/>
                    <a:gd name="connsiteX35" fmla="*/ 1051035 w 2617076"/>
                    <a:gd name="connsiteY35" fmla="*/ 1513489 h 1744717"/>
                    <a:gd name="connsiteX36" fmla="*/ 956442 w 2617076"/>
                    <a:gd name="connsiteY36" fmla="*/ 1534510 h 1744717"/>
                    <a:gd name="connsiteX37" fmla="*/ 924911 w 2617076"/>
                    <a:gd name="connsiteY37" fmla="*/ 1566041 h 1744717"/>
                    <a:gd name="connsiteX38" fmla="*/ 914400 w 2617076"/>
                    <a:gd name="connsiteY38" fmla="*/ 1597572 h 1744717"/>
                    <a:gd name="connsiteX39" fmla="*/ 872359 w 2617076"/>
                    <a:gd name="connsiteY39" fmla="*/ 1660634 h 1744717"/>
                    <a:gd name="connsiteX40" fmla="*/ 809297 w 2617076"/>
                    <a:gd name="connsiteY40" fmla="*/ 1702676 h 1744717"/>
                    <a:gd name="connsiteX41" fmla="*/ 641131 w 2617076"/>
                    <a:gd name="connsiteY41" fmla="*/ 1734207 h 1744717"/>
                    <a:gd name="connsiteX42" fmla="*/ 599090 w 2617076"/>
                    <a:gd name="connsiteY42" fmla="*/ 1723696 h 1744717"/>
                    <a:gd name="connsiteX43" fmla="*/ 546538 w 2617076"/>
                    <a:gd name="connsiteY43" fmla="*/ 1734207 h 1744717"/>
                    <a:gd name="connsiteX44" fmla="*/ 483476 w 2617076"/>
                    <a:gd name="connsiteY44" fmla="*/ 1744717 h 1744717"/>
                    <a:gd name="connsiteX45" fmla="*/ 304800 w 2617076"/>
                    <a:gd name="connsiteY45" fmla="*/ 1734207 h 1744717"/>
                    <a:gd name="connsiteX46" fmla="*/ 262759 w 2617076"/>
                    <a:gd name="connsiteY46" fmla="*/ 1671145 h 1744717"/>
                    <a:gd name="connsiteX47" fmla="*/ 241738 w 2617076"/>
                    <a:gd name="connsiteY47" fmla="*/ 1639614 h 1744717"/>
                    <a:gd name="connsiteX48" fmla="*/ 84083 w 2617076"/>
                    <a:gd name="connsiteY48" fmla="*/ 1608083 h 1744717"/>
                    <a:gd name="connsiteX49" fmla="*/ 0 w 2617076"/>
                    <a:gd name="connsiteY49" fmla="*/ 1639614 h 1744717"/>
                    <a:gd name="connsiteX50" fmla="*/ 0 w 2617076"/>
                    <a:gd name="connsiteY50" fmla="*/ 1639614 h 174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617076" h="1744717">
                      <a:moveTo>
                        <a:pt x="2617076" y="0"/>
                      </a:moveTo>
                      <a:lnTo>
                        <a:pt x="2617076" y="0"/>
                      </a:lnTo>
                      <a:cubicBezTo>
                        <a:pt x="2549510" y="202700"/>
                        <a:pt x="2613356" y="73834"/>
                        <a:pt x="2543504" y="157655"/>
                      </a:cubicBezTo>
                      <a:cubicBezTo>
                        <a:pt x="2535417" y="167359"/>
                        <a:pt x="2531415" y="180254"/>
                        <a:pt x="2522483" y="189186"/>
                      </a:cubicBezTo>
                      <a:cubicBezTo>
                        <a:pt x="2513551" y="198118"/>
                        <a:pt x="2500656" y="202120"/>
                        <a:pt x="2490952" y="210207"/>
                      </a:cubicBezTo>
                      <a:cubicBezTo>
                        <a:pt x="2473356" y="224871"/>
                        <a:pt x="2452356" y="255418"/>
                        <a:pt x="2427890" y="262758"/>
                      </a:cubicBezTo>
                      <a:cubicBezTo>
                        <a:pt x="2404162" y="269876"/>
                        <a:pt x="2378842" y="269765"/>
                        <a:pt x="2354318" y="273269"/>
                      </a:cubicBezTo>
                      <a:lnTo>
                        <a:pt x="2259724" y="304800"/>
                      </a:lnTo>
                      <a:lnTo>
                        <a:pt x="2228193" y="315310"/>
                      </a:lnTo>
                      <a:cubicBezTo>
                        <a:pt x="2138871" y="434405"/>
                        <a:pt x="2247777" y="283974"/>
                        <a:pt x="2175642" y="399393"/>
                      </a:cubicBezTo>
                      <a:cubicBezTo>
                        <a:pt x="2166358" y="414248"/>
                        <a:pt x="2154293" y="427180"/>
                        <a:pt x="2144111" y="441434"/>
                      </a:cubicBezTo>
                      <a:cubicBezTo>
                        <a:pt x="2136769" y="451713"/>
                        <a:pt x="2134388" y="467316"/>
                        <a:pt x="2123090" y="472965"/>
                      </a:cubicBezTo>
                      <a:cubicBezTo>
                        <a:pt x="2104029" y="482496"/>
                        <a:pt x="2080831" y="478853"/>
                        <a:pt x="2060028" y="483476"/>
                      </a:cubicBezTo>
                      <a:cubicBezTo>
                        <a:pt x="2049213" y="485879"/>
                        <a:pt x="2039007" y="490483"/>
                        <a:pt x="2028497" y="493986"/>
                      </a:cubicBezTo>
                      <a:cubicBezTo>
                        <a:pt x="2021490" y="504496"/>
                        <a:pt x="2015563" y="515813"/>
                        <a:pt x="2007476" y="525517"/>
                      </a:cubicBezTo>
                      <a:cubicBezTo>
                        <a:pt x="1982186" y="555864"/>
                        <a:pt x="1975417" y="557400"/>
                        <a:pt x="1944414" y="578069"/>
                      </a:cubicBezTo>
                      <a:lnTo>
                        <a:pt x="1902373" y="704193"/>
                      </a:lnTo>
                      <a:cubicBezTo>
                        <a:pt x="1898379" y="716177"/>
                        <a:pt x="1888359" y="725214"/>
                        <a:pt x="1881352" y="735724"/>
                      </a:cubicBezTo>
                      <a:cubicBezTo>
                        <a:pt x="1865468" y="799261"/>
                        <a:pt x="1875410" y="764061"/>
                        <a:pt x="1849821" y="840827"/>
                      </a:cubicBezTo>
                      <a:cubicBezTo>
                        <a:pt x="1845121" y="854928"/>
                        <a:pt x="1830385" y="863718"/>
                        <a:pt x="1818290" y="872358"/>
                      </a:cubicBezTo>
                      <a:cubicBezTo>
                        <a:pt x="1805541" y="881465"/>
                        <a:pt x="1789852" y="885605"/>
                        <a:pt x="1776249" y="893379"/>
                      </a:cubicBezTo>
                      <a:cubicBezTo>
                        <a:pt x="1719202" y="925978"/>
                        <a:pt x="1770996" y="905641"/>
                        <a:pt x="1713186" y="924910"/>
                      </a:cubicBezTo>
                      <a:lnTo>
                        <a:pt x="1618593" y="987972"/>
                      </a:lnTo>
                      <a:cubicBezTo>
                        <a:pt x="1593858" y="1004462"/>
                        <a:pt x="1580266" y="1034544"/>
                        <a:pt x="1555531" y="1051034"/>
                      </a:cubicBezTo>
                      <a:cubicBezTo>
                        <a:pt x="1480102" y="1101321"/>
                        <a:pt x="1510333" y="1075212"/>
                        <a:pt x="1460938" y="1124607"/>
                      </a:cubicBezTo>
                      <a:lnTo>
                        <a:pt x="1439918" y="1187669"/>
                      </a:lnTo>
                      <a:cubicBezTo>
                        <a:pt x="1436415" y="1198179"/>
                        <a:pt x="1439917" y="1215697"/>
                        <a:pt x="1429407" y="1219200"/>
                      </a:cubicBezTo>
                      <a:lnTo>
                        <a:pt x="1397876" y="1229710"/>
                      </a:lnTo>
                      <a:cubicBezTo>
                        <a:pt x="1377207" y="1260713"/>
                        <a:pt x="1375671" y="1267482"/>
                        <a:pt x="1345324" y="1292772"/>
                      </a:cubicBezTo>
                      <a:cubicBezTo>
                        <a:pt x="1335620" y="1300859"/>
                        <a:pt x="1324303" y="1306786"/>
                        <a:pt x="1313793" y="1313793"/>
                      </a:cubicBezTo>
                      <a:cubicBezTo>
                        <a:pt x="1296134" y="1366771"/>
                        <a:pt x="1314691" y="1331041"/>
                        <a:pt x="1261242" y="1376855"/>
                      </a:cubicBezTo>
                      <a:cubicBezTo>
                        <a:pt x="1211142" y="1419798"/>
                        <a:pt x="1251814" y="1401019"/>
                        <a:pt x="1198180" y="1418896"/>
                      </a:cubicBezTo>
                      <a:cubicBezTo>
                        <a:pt x="1187670" y="1425903"/>
                        <a:pt x="1175581" y="1430985"/>
                        <a:pt x="1166649" y="1439917"/>
                      </a:cubicBezTo>
                      <a:cubicBezTo>
                        <a:pt x="1157717" y="1448849"/>
                        <a:pt x="1156340" y="1464753"/>
                        <a:pt x="1145628" y="1471448"/>
                      </a:cubicBezTo>
                      <a:cubicBezTo>
                        <a:pt x="1126838" y="1483192"/>
                        <a:pt x="1101003" y="1480178"/>
                        <a:pt x="1082566" y="1492469"/>
                      </a:cubicBezTo>
                      <a:cubicBezTo>
                        <a:pt x="1072056" y="1499476"/>
                        <a:pt x="1062645" y="1508513"/>
                        <a:pt x="1051035" y="1513489"/>
                      </a:cubicBezTo>
                      <a:cubicBezTo>
                        <a:pt x="1038043" y="1519057"/>
                        <a:pt x="965801" y="1532638"/>
                        <a:pt x="956442" y="1534510"/>
                      </a:cubicBezTo>
                      <a:cubicBezTo>
                        <a:pt x="945932" y="1545020"/>
                        <a:pt x="933156" y="1553674"/>
                        <a:pt x="924911" y="1566041"/>
                      </a:cubicBezTo>
                      <a:cubicBezTo>
                        <a:pt x="918765" y="1575259"/>
                        <a:pt x="919780" y="1587887"/>
                        <a:pt x="914400" y="1597572"/>
                      </a:cubicBezTo>
                      <a:cubicBezTo>
                        <a:pt x="902131" y="1619656"/>
                        <a:pt x="886373" y="1639613"/>
                        <a:pt x="872359" y="1660634"/>
                      </a:cubicBezTo>
                      <a:cubicBezTo>
                        <a:pt x="858345" y="1681655"/>
                        <a:pt x="830318" y="1688662"/>
                        <a:pt x="809297" y="1702676"/>
                      </a:cubicBezTo>
                      <a:cubicBezTo>
                        <a:pt x="769579" y="1729155"/>
                        <a:pt x="678109" y="1730509"/>
                        <a:pt x="641131" y="1734207"/>
                      </a:cubicBezTo>
                      <a:cubicBezTo>
                        <a:pt x="627117" y="1730703"/>
                        <a:pt x="613535" y="1723696"/>
                        <a:pt x="599090" y="1723696"/>
                      </a:cubicBezTo>
                      <a:cubicBezTo>
                        <a:pt x="581226" y="1723696"/>
                        <a:pt x="564114" y="1731011"/>
                        <a:pt x="546538" y="1734207"/>
                      </a:cubicBezTo>
                      <a:cubicBezTo>
                        <a:pt x="525571" y="1738019"/>
                        <a:pt x="504497" y="1741214"/>
                        <a:pt x="483476" y="1744717"/>
                      </a:cubicBezTo>
                      <a:lnTo>
                        <a:pt x="304800" y="1734207"/>
                      </a:lnTo>
                      <a:cubicBezTo>
                        <a:pt x="280833" y="1726218"/>
                        <a:pt x="276773" y="1692166"/>
                        <a:pt x="262759" y="1671145"/>
                      </a:cubicBezTo>
                      <a:cubicBezTo>
                        <a:pt x="255752" y="1660635"/>
                        <a:pt x="253722" y="1643609"/>
                        <a:pt x="241738" y="1639614"/>
                      </a:cubicBezTo>
                      <a:cubicBezTo>
                        <a:pt x="148579" y="1608561"/>
                        <a:pt x="200698" y="1621040"/>
                        <a:pt x="84083" y="1608083"/>
                      </a:cubicBezTo>
                      <a:cubicBezTo>
                        <a:pt x="13589" y="1631580"/>
                        <a:pt x="40839" y="1619193"/>
                        <a:pt x="0" y="1639614"/>
                      </a:cubicBezTo>
                      <a:lnTo>
                        <a:pt x="0" y="1639614"/>
                      </a:lnTo>
                    </a:path>
                  </a:pathLst>
                </a:custGeom>
                <a:ln w="28575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orma livre 32"/>
                <p:cNvSpPr/>
                <p:nvPr/>
              </p:nvSpPr>
              <p:spPr>
                <a:xfrm>
                  <a:off x="5263453" y="2709988"/>
                  <a:ext cx="317456" cy="979477"/>
                </a:xfrm>
                <a:custGeom>
                  <a:avLst/>
                  <a:gdLst>
                    <a:gd name="connsiteX0" fmla="*/ 316576 w 316576"/>
                    <a:gd name="connsiteY0" fmla="*/ 777765 h 777765"/>
                    <a:gd name="connsiteX1" fmla="*/ 316576 w 316576"/>
                    <a:gd name="connsiteY1" fmla="*/ 777765 h 777765"/>
                    <a:gd name="connsiteX2" fmla="*/ 285045 w 316576"/>
                    <a:gd name="connsiteY2" fmla="*/ 609600 h 777765"/>
                    <a:gd name="connsiteX3" fmla="*/ 253514 w 316576"/>
                    <a:gd name="connsiteY3" fmla="*/ 588579 h 777765"/>
                    <a:gd name="connsiteX4" fmla="*/ 243004 w 316576"/>
                    <a:gd name="connsiteY4" fmla="*/ 536027 h 777765"/>
                    <a:gd name="connsiteX5" fmla="*/ 200962 w 316576"/>
                    <a:gd name="connsiteY5" fmla="*/ 472965 h 777765"/>
                    <a:gd name="connsiteX6" fmla="*/ 179942 w 316576"/>
                    <a:gd name="connsiteY6" fmla="*/ 441434 h 777765"/>
                    <a:gd name="connsiteX7" fmla="*/ 169431 w 316576"/>
                    <a:gd name="connsiteY7" fmla="*/ 409903 h 777765"/>
                    <a:gd name="connsiteX8" fmla="*/ 158921 w 316576"/>
                    <a:gd name="connsiteY8" fmla="*/ 252248 h 777765"/>
                    <a:gd name="connsiteX9" fmla="*/ 106369 w 316576"/>
                    <a:gd name="connsiteY9" fmla="*/ 241737 h 777765"/>
                    <a:gd name="connsiteX10" fmla="*/ 85349 w 316576"/>
                    <a:gd name="connsiteY10" fmla="*/ 178675 h 777765"/>
                    <a:gd name="connsiteX11" fmla="*/ 74838 w 316576"/>
                    <a:gd name="connsiteY11" fmla="*/ 115613 h 777765"/>
                    <a:gd name="connsiteX12" fmla="*/ 11776 w 316576"/>
                    <a:gd name="connsiteY12" fmla="*/ 94593 h 777765"/>
                    <a:gd name="connsiteX13" fmla="*/ 1266 w 316576"/>
                    <a:gd name="connsiteY13" fmla="*/ 0 h 777765"/>
                    <a:gd name="connsiteX14" fmla="*/ 1266 w 316576"/>
                    <a:gd name="connsiteY14" fmla="*/ 0 h 777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6576" h="777765">
                      <a:moveTo>
                        <a:pt x="316576" y="777765"/>
                      </a:moveTo>
                      <a:lnTo>
                        <a:pt x="316576" y="777765"/>
                      </a:lnTo>
                      <a:cubicBezTo>
                        <a:pt x="312082" y="719339"/>
                        <a:pt x="329473" y="654028"/>
                        <a:pt x="285045" y="609600"/>
                      </a:cubicBezTo>
                      <a:cubicBezTo>
                        <a:pt x="276113" y="600668"/>
                        <a:pt x="264024" y="595586"/>
                        <a:pt x="253514" y="588579"/>
                      </a:cubicBezTo>
                      <a:cubicBezTo>
                        <a:pt x="250011" y="571062"/>
                        <a:pt x="250396" y="552290"/>
                        <a:pt x="243004" y="536027"/>
                      </a:cubicBezTo>
                      <a:cubicBezTo>
                        <a:pt x="232550" y="513028"/>
                        <a:pt x="214976" y="493986"/>
                        <a:pt x="200962" y="472965"/>
                      </a:cubicBezTo>
                      <a:cubicBezTo>
                        <a:pt x="193955" y="462455"/>
                        <a:pt x="183937" y="453417"/>
                        <a:pt x="179942" y="441434"/>
                      </a:cubicBezTo>
                      <a:lnTo>
                        <a:pt x="169431" y="409903"/>
                      </a:lnTo>
                      <a:cubicBezTo>
                        <a:pt x="165928" y="357351"/>
                        <a:pt x="177414" y="301563"/>
                        <a:pt x="158921" y="252248"/>
                      </a:cubicBezTo>
                      <a:cubicBezTo>
                        <a:pt x="152648" y="235521"/>
                        <a:pt x="119001" y="254369"/>
                        <a:pt x="106369" y="241737"/>
                      </a:cubicBezTo>
                      <a:cubicBezTo>
                        <a:pt x="90701" y="226069"/>
                        <a:pt x="88992" y="200531"/>
                        <a:pt x="85349" y="178675"/>
                      </a:cubicBezTo>
                      <a:cubicBezTo>
                        <a:pt x="81845" y="157654"/>
                        <a:pt x="88871" y="131651"/>
                        <a:pt x="74838" y="115613"/>
                      </a:cubicBezTo>
                      <a:cubicBezTo>
                        <a:pt x="60247" y="98938"/>
                        <a:pt x="11776" y="94593"/>
                        <a:pt x="11776" y="94593"/>
                      </a:cubicBezTo>
                      <a:cubicBezTo>
                        <a:pt x="-5381" y="43120"/>
                        <a:pt x="1266" y="74141"/>
                        <a:pt x="1266" y="0"/>
                      </a:cubicBezTo>
                      <a:lnTo>
                        <a:pt x="1266" y="0"/>
                      </a:lnTo>
                    </a:path>
                  </a:pathLst>
                </a:custGeom>
                <a:ln w="19050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orma livre 33"/>
                <p:cNvSpPr/>
                <p:nvPr/>
              </p:nvSpPr>
              <p:spPr>
                <a:xfrm>
                  <a:off x="2649204" y="3762489"/>
                  <a:ext cx="2226952" cy="1443023"/>
                </a:xfrm>
                <a:custGeom>
                  <a:avLst/>
                  <a:gdLst>
                    <a:gd name="connsiteX0" fmla="*/ 2228193 w 2228193"/>
                    <a:gd name="connsiteY0" fmla="*/ 0 h 1442793"/>
                    <a:gd name="connsiteX1" fmla="*/ 2228193 w 2228193"/>
                    <a:gd name="connsiteY1" fmla="*/ 0 h 1442793"/>
                    <a:gd name="connsiteX2" fmla="*/ 2165131 w 2228193"/>
                    <a:gd name="connsiteY2" fmla="*/ 63063 h 1442793"/>
                    <a:gd name="connsiteX3" fmla="*/ 2144110 w 2228193"/>
                    <a:gd name="connsiteY3" fmla="*/ 94594 h 1442793"/>
                    <a:gd name="connsiteX4" fmla="*/ 2112579 w 2228193"/>
                    <a:gd name="connsiteY4" fmla="*/ 136635 h 1442793"/>
                    <a:gd name="connsiteX5" fmla="*/ 2060027 w 2228193"/>
                    <a:gd name="connsiteY5" fmla="*/ 199697 h 1442793"/>
                    <a:gd name="connsiteX6" fmla="*/ 2028496 w 2228193"/>
                    <a:gd name="connsiteY6" fmla="*/ 220718 h 1442793"/>
                    <a:gd name="connsiteX7" fmla="*/ 1965434 w 2228193"/>
                    <a:gd name="connsiteY7" fmla="*/ 241738 h 1442793"/>
                    <a:gd name="connsiteX8" fmla="*/ 1933903 w 2228193"/>
                    <a:gd name="connsiteY8" fmla="*/ 273269 h 1442793"/>
                    <a:gd name="connsiteX9" fmla="*/ 1912883 w 2228193"/>
                    <a:gd name="connsiteY9" fmla="*/ 315311 h 1442793"/>
                    <a:gd name="connsiteX10" fmla="*/ 1902372 w 2228193"/>
                    <a:gd name="connsiteY10" fmla="*/ 346842 h 1442793"/>
                    <a:gd name="connsiteX11" fmla="*/ 1870841 w 2228193"/>
                    <a:gd name="connsiteY11" fmla="*/ 378373 h 1442793"/>
                    <a:gd name="connsiteX12" fmla="*/ 1797269 w 2228193"/>
                    <a:gd name="connsiteY12" fmla="*/ 399394 h 1442793"/>
                    <a:gd name="connsiteX13" fmla="*/ 1650124 w 2228193"/>
                    <a:gd name="connsiteY13" fmla="*/ 420414 h 1442793"/>
                    <a:gd name="connsiteX14" fmla="*/ 1618593 w 2228193"/>
                    <a:gd name="connsiteY14" fmla="*/ 441435 h 1442793"/>
                    <a:gd name="connsiteX15" fmla="*/ 1608083 w 2228193"/>
                    <a:gd name="connsiteY15" fmla="*/ 472966 h 1442793"/>
                    <a:gd name="connsiteX16" fmla="*/ 1597572 w 2228193"/>
                    <a:gd name="connsiteY16" fmla="*/ 567559 h 1442793"/>
                    <a:gd name="connsiteX17" fmla="*/ 1587062 w 2228193"/>
                    <a:gd name="connsiteY17" fmla="*/ 599090 h 1442793"/>
                    <a:gd name="connsiteX18" fmla="*/ 1576552 w 2228193"/>
                    <a:gd name="connsiteY18" fmla="*/ 641131 h 1442793"/>
                    <a:gd name="connsiteX19" fmla="*/ 1545021 w 2228193"/>
                    <a:gd name="connsiteY19" fmla="*/ 672663 h 1442793"/>
                    <a:gd name="connsiteX20" fmla="*/ 1524000 w 2228193"/>
                    <a:gd name="connsiteY20" fmla="*/ 704194 h 1442793"/>
                    <a:gd name="connsiteX21" fmla="*/ 1481959 w 2228193"/>
                    <a:gd name="connsiteY21" fmla="*/ 714704 h 1442793"/>
                    <a:gd name="connsiteX22" fmla="*/ 1439917 w 2228193"/>
                    <a:gd name="connsiteY22" fmla="*/ 735725 h 1442793"/>
                    <a:gd name="connsiteX23" fmla="*/ 1376855 w 2228193"/>
                    <a:gd name="connsiteY23" fmla="*/ 798787 h 1442793"/>
                    <a:gd name="connsiteX24" fmla="*/ 1313793 w 2228193"/>
                    <a:gd name="connsiteY24" fmla="*/ 777766 h 1442793"/>
                    <a:gd name="connsiteX25" fmla="*/ 1282262 w 2228193"/>
                    <a:gd name="connsiteY25" fmla="*/ 767256 h 1442793"/>
                    <a:gd name="connsiteX26" fmla="*/ 1219200 w 2228193"/>
                    <a:gd name="connsiteY26" fmla="*/ 735725 h 1442793"/>
                    <a:gd name="connsiteX27" fmla="*/ 1156138 w 2228193"/>
                    <a:gd name="connsiteY27" fmla="*/ 746235 h 1442793"/>
                    <a:gd name="connsiteX28" fmla="*/ 1114096 w 2228193"/>
                    <a:gd name="connsiteY28" fmla="*/ 809297 h 1442793"/>
                    <a:gd name="connsiteX29" fmla="*/ 1103586 w 2228193"/>
                    <a:gd name="connsiteY29" fmla="*/ 840828 h 1442793"/>
                    <a:gd name="connsiteX30" fmla="*/ 1072055 w 2228193"/>
                    <a:gd name="connsiteY30" fmla="*/ 851338 h 1442793"/>
                    <a:gd name="connsiteX31" fmla="*/ 1051034 w 2228193"/>
                    <a:gd name="connsiteY31" fmla="*/ 882869 h 1442793"/>
                    <a:gd name="connsiteX32" fmla="*/ 1030014 w 2228193"/>
                    <a:gd name="connsiteY32" fmla="*/ 924911 h 1442793"/>
                    <a:gd name="connsiteX33" fmla="*/ 998483 w 2228193"/>
                    <a:gd name="connsiteY33" fmla="*/ 945931 h 1442793"/>
                    <a:gd name="connsiteX34" fmla="*/ 966952 w 2228193"/>
                    <a:gd name="connsiteY34" fmla="*/ 1008994 h 1442793"/>
                    <a:gd name="connsiteX35" fmla="*/ 935421 w 2228193"/>
                    <a:gd name="connsiteY35" fmla="*/ 1019504 h 1442793"/>
                    <a:gd name="connsiteX36" fmla="*/ 578069 w 2228193"/>
                    <a:gd name="connsiteY36" fmla="*/ 1030014 h 1442793"/>
                    <a:gd name="connsiteX37" fmla="*/ 557048 w 2228193"/>
                    <a:gd name="connsiteY37" fmla="*/ 1061545 h 1442793"/>
                    <a:gd name="connsiteX38" fmla="*/ 493986 w 2228193"/>
                    <a:gd name="connsiteY38" fmla="*/ 1114097 h 1442793"/>
                    <a:gd name="connsiteX39" fmla="*/ 430924 w 2228193"/>
                    <a:gd name="connsiteY39" fmla="*/ 1135118 h 1442793"/>
                    <a:gd name="connsiteX40" fmla="*/ 399393 w 2228193"/>
                    <a:gd name="connsiteY40" fmla="*/ 1166649 h 1442793"/>
                    <a:gd name="connsiteX41" fmla="*/ 367862 w 2228193"/>
                    <a:gd name="connsiteY41" fmla="*/ 1177159 h 1442793"/>
                    <a:gd name="connsiteX42" fmla="*/ 325821 w 2228193"/>
                    <a:gd name="connsiteY42" fmla="*/ 1240221 h 1442793"/>
                    <a:gd name="connsiteX43" fmla="*/ 315310 w 2228193"/>
                    <a:gd name="connsiteY43" fmla="*/ 1282263 h 1442793"/>
                    <a:gd name="connsiteX44" fmla="*/ 220717 w 2228193"/>
                    <a:gd name="connsiteY44" fmla="*/ 1355835 h 1442793"/>
                    <a:gd name="connsiteX45" fmla="*/ 157655 w 2228193"/>
                    <a:gd name="connsiteY45" fmla="*/ 1397876 h 1442793"/>
                    <a:gd name="connsiteX46" fmla="*/ 94593 w 2228193"/>
                    <a:gd name="connsiteY46" fmla="*/ 1429407 h 1442793"/>
                    <a:gd name="connsiteX47" fmla="*/ 0 w 2228193"/>
                    <a:gd name="connsiteY47" fmla="*/ 1429407 h 1442793"/>
                    <a:gd name="connsiteX48" fmla="*/ 0 w 2228193"/>
                    <a:gd name="connsiteY48" fmla="*/ 1429407 h 144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28193" h="1442793">
                      <a:moveTo>
                        <a:pt x="2228193" y="0"/>
                      </a:moveTo>
                      <a:lnTo>
                        <a:pt x="2228193" y="0"/>
                      </a:lnTo>
                      <a:cubicBezTo>
                        <a:pt x="2207172" y="21021"/>
                        <a:pt x="2184881" y="40844"/>
                        <a:pt x="2165131" y="63063"/>
                      </a:cubicBezTo>
                      <a:cubicBezTo>
                        <a:pt x="2156739" y="72504"/>
                        <a:pt x="2151452" y="84315"/>
                        <a:pt x="2144110" y="94594"/>
                      </a:cubicBezTo>
                      <a:cubicBezTo>
                        <a:pt x="2133928" y="108848"/>
                        <a:pt x="2122761" y="122381"/>
                        <a:pt x="2112579" y="136635"/>
                      </a:cubicBezTo>
                      <a:cubicBezTo>
                        <a:pt x="2088260" y="170682"/>
                        <a:pt x="2094671" y="170827"/>
                        <a:pt x="2060027" y="199697"/>
                      </a:cubicBezTo>
                      <a:cubicBezTo>
                        <a:pt x="2050323" y="207784"/>
                        <a:pt x="2040039" y="215588"/>
                        <a:pt x="2028496" y="220718"/>
                      </a:cubicBezTo>
                      <a:cubicBezTo>
                        <a:pt x="2008248" y="229717"/>
                        <a:pt x="1965434" y="241738"/>
                        <a:pt x="1965434" y="241738"/>
                      </a:cubicBezTo>
                      <a:cubicBezTo>
                        <a:pt x="1954924" y="252248"/>
                        <a:pt x="1942542" y="261174"/>
                        <a:pt x="1933903" y="273269"/>
                      </a:cubicBezTo>
                      <a:cubicBezTo>
                        <a:pt x="1924796" y="286019"/>
                        <a:pt x="1919055" y="300910"/>
                        <a:pt x="1912883" y="315311"/>
                      </a:cubicBezTo>
                      <a:cubicBezTo>
                        <a:pt x="1908519" y="325494"/>
                        <a:pt x="1908518" y="337624"/>
                        <a:pt x="1902372" y="346842"/>
                      </a:cubicBezTo>
                      <a:cubicBezTo>
                        <a:pt x="1894127" y="359209"/>
                        <a:pt x="1883209" y="370128"/>
                        <a:pt x="1870841" y="378373"/>
                      </a:cubicBezTo>
                      <a:cubicBezTo>
                        <a:pt x="1861394" y="384671"/>
                        <a:pt x="1803397" y="397643"/>
                        <a:pt x="1797269" y="399394"/>
                      </a:cubicBezTo>
                      <a:cubicBezTo>
                        <a:pt x="1712352" y="423657"/>
                        <a:pt x="1835015" y="403606"/>
                        <a:pt x="1650124" y="420414"/>
                      </a:cubicBezTo>
                      <a:cubicBezTo>
                        <a:pt x="1639614" y="427421"/>
                        <a:pt x="1626484" y="431571"/>
                        <a:pt x="1618593" y="441435"/>
                      </a:cubicBezTo>
                      <a:cubicBezTo>
                        <a:pt x="1611672" y="450086"/>
                        <a:pt x="1609904" y="462038"/>
                        <a:pt x="1608083" y="472966"/>
                      </a:cubicBezTo>
                      <a:cubicBezTo>
                        <a:pt x="1602867" y="504259"/>
                        <a:pt x="1602788" y="536266"/>
                        <a:pt x="1597572" y="567559"/>
                      </a:cubicBezTo>
                      <a:cubicBezTo>
                        <a:pt x="1595751" y="578487"/>
                        <a:pt x="1590106" y="588437"/>
                        <a:pt x="1587062" y="599090"/>
                      </a:cubicBezTo>
                      <a:cubicBezTo>
                        <a:pt x="1583094" y="612979"/>
                        <a:pt x="1583719" y="628589"/>
                        <a:pt x="1576552" y="641131"/>
                      </a:cubicBezTo>
                      <a:cubicBezTo>
                        <a:pt x="1569177" y="654037"/>
                        <a:pt x="1554537" y="661244"/>
                        <a:pt x="1545021" y="672663"/>
                      </a:cubicBezTo>
                      <a:cubicBezTo>
                        <a:pt x="1536934" y="682367"/>
                        <a:pt x="1534510" y="697187"/>
                        <a:pt x="1524000" y="704194"/>
                      </a:cubicBezTo>
                      <a:cubicBezTo>
                        <a:pt x="1511981" y="712207"/>
                        <a:pt x="1495973" y="711201"/>
                        <a:pt x="1481959" y="714704"/>
                      </a:cubicBezTo>
                      <a:cubicBezTo>
                        <a:pt x="1467945" y="721711"/>
                        <a:pt x="1452152" y="725937"/>
                        <a:pt x="1439917" y="735725"/>
                      </a:cubicBezTo>
                      <a:cubicBezTo>
                        <a:pt x="1416704" y="754296"/>
                        <a:pt x="1376855" y="798787"/>
                        <a:pt x="1376855" y="798787"/>
                      </a:cubicBezTo>
                      <a:lnTo>
                        <a:pt x="1313793" y="777766"/>
                      </a:lnTo>
                      <a:lnTo>
                        <a:pt x="1282262" y="767256"/>
                      </a:lnTo>
                      <a:cubicBezTo>
                        <a:pt x="1266319" y="756627"/>
                        <a:pt x="1240958" y="735725"/>
                        <a:pt x="1219200" y="735725"/>
                      </a:cubicBezTo>
                      <a:cubicBezTo>
                        <a:pt x="1197889" y="735725"/>
                        <a:pt x="1177159" y="742732"/>
                        <a:pt x="1156138" y="746235"/>
                      </a:cubicBezTo>
                      <a:cubicBezTo>
                        <a:pt x="1142124" y="767256"/>
                        <a:pt x="1122085" y="785330"/>
                        <a:pt x="1114096" y="809297"/>
                      </a:cubicBezTo>
                      <a:cubicBezTo>
                        <a:pt x="1110593" y="819807"/>
                        <a:pt x="1111420" y="832994"/>
                        <a:pt x="1103586" y="840828"/>
                      </a:cubicBezTo>
                      <a:cubicBezTo>
                        <a:pt x="1095752" y="848662"/>
                        <a:pt x="1082565" y="847835"/>
                        <a:pt x="1072055" y="851338"/>
                      </a:cubicBezTo>
                      <a:cubicBezTo>
                        <a:pt x="1065048" y="861848"/>
                        <a:pt x="1057301" y="871901"/>
                        <a:pt x="1051034" y="882869"/>
                      </a:cubicBezTo>
                      <a:cubicBezTo>
                        <a:pt x="1043261" y="896473"/>
                        <a:pt x="1040044" y="912874"/>
                        <a:pt x="1030014" y="924911"/>
                      </a:cubicBezTo>
                      <a:cubicBezTo>
                        <a:pt x="1021927" y="934615"/>
                        <a:pt x="1008993" y="938924"/>
                        <a:pt x="998483" y="945931"/>
                      </a:cubicBezTo>
                      <a:cubicBezTo>
                        <a:pt x="991559" y="966701"/>
                        <a:pt x="985473" y="994177"/>
                        <a:pt x="966952" y="1008994"/>
                      </a:cubicBezTo>
                      <a:cubicBezTo>
                        <a:pt x="958301" y="1015915"/>
                        <a:pt x="946484" y="1018906"/>
                        <a:pt x="935421" y="1019504"/>
                      </a:cubicBezTo>
                      <a:cubicBezTo>
                        <a:pt x="816426" y="1025936"/>
                        <a:pt x="697186" y="1026511"/>
                        <a:pt x="578069" y="1030014"/>
                      </a:cubicBezTo>
                      <a:cubicBezTo>
                        <a:pt x="571062" y="1040524"/>
                        <a:pt x="565135" y="1051841"/>
                        <a:pt x="557048" y="1061545"/>
                      </a:cubicBezTo>
                      <a:cubicBezTo>
                        <a:pt x="542489" y="1079016"/>
                        <a:pt x="515870" y="1104370"/>
                        <a:pt x="493986" y="1114097"/>
                      </a:cubicBezTo>
                      <a:cubicBezTo>
                        <a:pt x="473738" y="1123096"/>
                        <a:pt x="430924" y="1135118"/>
                        <a:pt x="430924" y="1135118"/>
                      </a:cubicBezTo>
                      <a:cubicBezTo>
                        <a:pt x="420414" y="1145628"/>
                        <a:pt x="411761" y="1158404"/>
                        <a:pt x="399393" y="1166649"/>
                      </a:cubicBezTo>
                      <a:cubicBezTo>
                        <a:pt x="390175" y="1172794"/>
                        <a:pt x="375696" y="1169325"/>
                        <a:pt x="367862" y="1177159"/>
                      </a:cubicBezTo>
                      <a:cubicBezTo>
                        <a:pt x="349998" y="1195023"/>
                        <a:pt x="325821" y="1240221"/>
                        <a:pt x="325821" y="1240221"/>
                      </a:cubicBezTo>
                      <a:cubicBezTo>
                        <a:pt x="322317" y="1254235"/>
                        <a:pt x="322477" y="1269721"/>
                        <a:pt x="315310" y="1282263"/>
                      </a:cubicBezTo>
                      <a:cubicBezTo>
                        <a:pt x="300111" y="1308861"/>
                        <a:pt x="238024" y="1344297"/>
                        <a:pt x="220717" y="1355835"/>
                      </a:cubicBezTo>
                      <a:lnTo>
                        <a:pt x="157655" y="1397876"/>
                      </a:lnTo>
                      <a:cubicBezTo>
                        <a:pt x="131079" y="1415593"/>
                        <a:pt x="125677" y="1423190"/>
                        <a:pt x="94593" y="1429407"/>
                      </a:cubicBezTo>
                      <a:cubicBezTo>
                        <a:pt x="19904" y="1444345"/>
                        <a:pt x="41079" y="1449948"/>
                        <a:pt x="0" y="1429407"/>
                      </a:cubicBezTo>
                      <a:lnTo>
                        <a:pt x="0" y="1429407"/>
                      </a:lnTo>
                    </a:path>
                  </a:pathLst>
                </a:custGeom>
                <a:ln w="19050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orma livre 34"/>
                <p:cNvSpPr/>
                <p:nvPr/>
              </p:nvSpPr>
              <p:spPr>
                <a:xfrm>
                  <a:off x="2595237" y="3637078"/>
                  <a:ext cx="1261887" cy="1439847"/>
                </a:xfrm>
                <a:custGeom>
                  <a:avLst/>
                  <a:gdLst>
                    <a:gd name="connsiteX0" fmla="*/ 1262335 w 1262335"/>
                    <a:gd name="connsiteY0" fmla="*/ 0 h 1439918"/>
                    <a:gd name="connsiteX1" fmla="*/ 1262335 w 1262335"/>
                    <a:gd name="connsiteY1" fmla="*/ 0 h 1439918"/>
                    <a:gd name="connsiteX2" fmla="*/ 1241314 w 1262335"/>
                    <a:gd name="connsiteY2" fmla="*/ 94593 h 1439918"/>
                    <a:gd name="connsiteX3" fmla="*/ 1230804 w 1262335"/>
                    <a:gd name="connsiteY3" fmla="*/ 147145 h 1439918"/>
                    <a:gd name="connsiteX4" fmla="*/ 1209783 w 1262335"/>
                    <a:gd name="connsiteY4" fmla="*/ 210207 h 1439918"/>
                    <a:gd name="connsiteX5" fmla="*/ 1178252 w 1262335"/>
                    <a:gd name="connsiteY5" fmla="*/ 241738 h 1439918"/>
                    <a:gd name="connsiteX6" fmla="*/ 1136210 w 1262335"/>
                    <a:gd name="connsiteY6" fmla="*/ 336331 h 1439918"/>
                    <a:gd name="connsiteX7" fmla="*/ 1094169 w 1262335"/>
                    <a:gd name="connsiteY7" fmla="*/ 462455 h 1439918"/>
                    <a:gd name="connsiteX8" fmla="*/ 1031107 w 1262335"/>
                    <a:gd name="connsiteY8" fmla="*/ 493987 h 1439918"/>
                    <a:gd name="connsiteX9" fmla="*/ 968045 w 1262335"/>
                    <a:gd name="connsiteY9" fmla="*/ 588580 h 1439918"/>
                    <a:gd name="connsiteX10" fmla="*/ 936514 w 1262335"/>
                    <a:gd name="connsiteY10" fmla="*/ 609600 h 1439918"/>
                    <a:gd name="connsiteX11" fmla="*/ 904983 w 1262335"/>
                    <a:gd name="connsiteY11" fmla="*/ 672662 h 1439918"/>
                    <a:gd name="connsiteX12" fmla="*/ 894472 w 1262335"/>
                    <a:gd name="connsiteY12" fmla="*/ 704193 h 1439918"/>
                    <a:gd name="connsiteX13" fmla="*/ 831410 w 1262335"/>
                    <a:gd name="connsiteY13" fmla="*/ 725214 h 1439918"/>
                    <a:gd name="connsiteX14" fmla="*/ 631714 w 1262335"/>
                    <a:gd name="connsiteY14" fmla="*/ 725214 h 1439918"/>
                    <a:gd name="connsiteX15" fmla="*/ 568652 w 1262335"/>
                    <a:gd name="connsiteY15" fmla="*/ 746235 h 1439918"/>
                    <a:gd name="connsiteX16" fmla="*/ 537121 w 1262335"/>
                    <a:gd name="connsiteY16" fmla="*/ 756745 h 1439918"/>
                    <a:gd name="connsiteX17" fmla="*/ 516100 w 1262335"/>
                    <a:gd name="connsiteY17" fmla="*/ 788276 h 1439918"/>
                    <a:gd name="connsiteX18" fmla="*/ 474059 w 1262335"/>
                    <a:gd name="connsiteY18" fmla="*/ 798787 h 1439918"/>
                    <a:gd name="connsiteX19" fmla="*/ 326914 w 1262335"/>
                    <a:gd name="connsiteY19" fmla="*/ 819807 h 1439918"/>
                    <a:gd name="connsiteX20" fmla="*/ 211300 w 1262335"/>
                    <a:gd name="connsiteY20" fmla="*/ 840828 h 1439918"/>
                    <a:gd name="connsiteX21" fmla="*/ 148238 w 1262335"/>
                    <a:gd name="connsiteY21" fmla="*/ 861849 h 1439918"/>
                    <a:gd name="connsiteX22" fmla="*/ 85176 w 1262335"/>
                    <a:gd name="connsiteY22" fmla="*/ 882869 h 1439918"/>
                    <a:gd name="connsiteX23" fmla="*/ 53645 w 1262335"/>
                    <a:gd name="connsiteY23" fmla="*/ 893380 h 1439918"/>
                    <a:gd name="connsiteX24" fmla="*/ 22114 w 1262335"/>
                    <a:gd name="connsiteY24" fmla="*/ 914400 h 1439918"/>
                    <a:gd name="connsiteX25" fmla="*/ 1093 w 1262335"/>
                    <a:gd name="connsiteY25" fmla="*/ 945931 h 1439918"/>
                    <a:gd name="connsiteX26" fmla="*/ 32624 w 1262335"/>
                    <a:gd name="connsiteY26" fmla="*/ 1114097 h 1439918"/>
                    <a:gd name="connsiteX27" fmla="*/ 64155 w 1262335"/>
                    <a:gd name="connsiteY27" fmla="*/ 1145628 h 1439918"/>
                    <a:gd name="connsiteX28" fmla="*/ 74666 w 1262335"/>
                    <a:gd name="connsiteY28" fmla="*/ 1198180 h 1439918"/>
                    <a:gd name="connsiteX29" fmla="*/ 74666 w 1262335"/>
                    <a:gd name="connsiteY29" fmla="*/ 1261242 h 1439918"/>
                    <a:gd name="connsiteX30" fmla="*/ 43135 w 1262335"/>
                    <a:gd name="connsiteY30" fmla="*/ 1271752 h 1439918"/>
                    <a:gd name="connsiteX31" fmla="*/ 22114 w 1262335"/>
                    <a:gd name="connsiteY31" fmla="*/ 1366345 h 1439918"/>
                    <a:gd name="connsiteX32" fmla="*/ 53645 w 1262335"/>
                    <a:gd name="connsiteY32" fmla="*/ 1387366 h 1439918"/>
                    <a:gd name="connsiteX33" fmla="*/ 85176 w 1262335"/>
                    <a:gd name="connsiteY33" fmla="*/ 1439918 h 1439918"/>
                    <a:gd name="connsiteX34" fmla="*/ 85176 w 1262335"/>
                    <a:gd name="connsiteY34" fmla="*/ 1439918 h 143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62335" h="1439918">
                      <a:moveTo>
                        <a:pt x="1262335" y="0"/>
                      </a:moveTo>
                      <a:lnTo>
                        <a:pt x="1262335" y="0"/>
                      </a:lnTo>
                      <a:cubicBezTo>
                        <a:pt x="1255328" y="31531"/>
                        <a:pt x="1248082" y="63010"/>
                        <a:pt x="1241314" y="94593"/>
                      </a:cubicBezTo>
                      <a:cubicBezTo>
                        <a:pt x="1237571" y="112061"/>
                        <a:pt x="1235504" y="129910"/>
                        <a:pt x="1230804" y="147145"/>
                      </a:cubicBezTo>
                      <a:cubicBezTo>
                        <a:pt x="1224974" y="168522"/>
                        <a:pt x="1225451" y="194539"/>
                        <a:pt x="1209783" y="210207"/>
                      </a:cubicBezTo>
                      <a:lnTo>
                        <a:pt x="1178252" y="241738"/>
                      </a:lnTo>
                      <a:cubicBezTo>
                        <a:pt x="1153236" y="316784"/>
                        <a:pt x="1169522" y="286364"/>
                        <a:pt x="1136210" y="336331"/>
                      </a:cubicBezTo>
                      <a:lnTo>
                        <a:pt x="1094169" y="462455"/>
                      </a:lnTo>
                      <a:cubicBezTo>
                        <a:pt x="1089076" y="477736"/>
                        <a:pt x="1043349" y="489906"/>
                        <a:pt x="1031107" y="493987"/>
                      </a:cubicBezTo>
                      <a:lnTo>
                        <a:pt x="968045" y="588580"/>
                      </a:lnTo>
                      <a:cubicBezTo>
                        <a:pt x="961038" y="599090"/>
                        <a:pt x="947024" y="602593"/>
                        <a:pt x="936514" y="609600"/>
                      </a:cubicBezTo>
                      <a:cubicBezTo>
                        <a:pt x="910099" y="688847"/>
                        <a:pt x="945730" y="591172"/>
                        <a:pt x="904983" y="672662"/>
                      </a:cubicBezTo>
                      <a:cubicBezTo>
                        <a:pt x="900028" y="682571"/>
                        <a:pt x="903487" y="697754"/>
                        <a:pt x="894472" y="704193"/>
                      </a:cubicBezTo>
                      <a:cubicBezTo>
                        <a:pt x="876441" y="717072"/>
                        <a:pt x="831410" y="725214"/>
                        <a:pt x="831410" y="725214"/>
                      </a:cubicBezTo>
                      <a:cubicBezTo>
                        <a:pt x="752156" y="698797"/>
                        <a:pt x="782751" y="704618"/>
                        <a:pt x="631714" y="725214"/>
                      </a:cubicBezTo>
                      <a:cubicBezTo>
                        <a:pt x="609759" y="728208"/>
                        <a:pt x="589673" y="739228"/>
                        <a:pt x="568652" y="746235"/>
                      </a:cubicBezTo>
                      <a:lnTo>
                        <a:pt x="537121" y="756745"/>
                      </a:lnTo>
                      <a:cubicBezTo>
                        <a:pt x="530114" y="767255"/>
                        <a:pt x="526610" y="781269"/>
                        <a:pt x="516100" y="788276"/>
                      </a:cubicBezTo>
                      <a:cubicBezTo>
                        <a:pt x="504081" y="796289"/>
                        <a:pt x="488160" y="795653"/>
                        <a:pt x="474059" y="798787"/>
                      </a:cubicBezTo>
                      <a:cubicBezTo>
                        <a:pt x="407138" y="813659"/>
                        <a:pt x="409534" y="810627"/>
                        <a:pt x="326914" y="819807"/>
                      </a:cubicBezTo>
                      <a:cubicBezTo>
                        <a:pt x="240622" y="848573"/>
                        <a:pt x="377674" y="805177"/>
                        <a:pt x="211300" y="840828"/>
                      </a:cubicBezTo>
                      <a:cubicBezTo>
                        <a:pt x="189634" y="845471"/>
                        <a:pt x="169259" y="854842"/>
                        <a:pt x="148238" y="861849"/>
                      </a:cubicBezTo>
                      <a:lnTo>
                        <a:pt x="85176" y="882869"/>
                      </a:lnTo>
                      <a:cubicBezTo>
                        <a:pt x="74666" y="886373"/>
                        <a:pt x="62863" y="887235"/>
                        <a:pt x="53645" y="893380"/>
                      </a:cubicBezTo>
                      <a:lnTo>
                        <a:pt x="22114" y="914400"/>
                      </a:lnTo>
                      <a:cubicBezTo>
                        <a:pt x="15107" y="924910"/>
                        <a:pt x="2062" y="933336"/>
                        <a:pt x="1093" y="945931"/>
                      </a:cubicBezTo>
                      <a:cubicBezTo>
                        <a:pt x="-4469" y="1018246"/>
                        <a:pt x="11973" y="1052142"/>
                        <a:pt x="32624" y="1114097"/>
                      </a:cubicBezTo>
                      <a:cubicBezTo>
                        <a:pt x="37324" y="1128198"/>
                        <a:pt x="53645" y="1135118"/>
                        <a:pt x="64155" y="1145628"/>
                      </a:cubicBezTo>
                      <a:cubicBezTo>
                        <a:pt x="67659" y="1163145"/>
                        <a:pt x="70333" y="1180849"/>
                        <a:pt x="74666" y="1198180"/>
                      </a:cubicBezTo>
                      <a:cubicBezTo>
                        <a:pt x="80271" y="1220601"/>
                        <a:pt x="97087" y="1238821"/>
                        <a:pt x="74666" y="1261242"/>
                      </a:cubicBezTo>
                      <a:cubicBezTo>
                        <a:pt x="66832" y="1269076"/>
                        <a:pt x="53645" y="1268249"/>
                        <a:pt x="43135" y="1271752"/>
                      </a:cubicBezTo>
                      <a:cubicBezTo>
                        <a:pt x="8099" y="1324304"/>
                        <a:pt x="-19928" y="1324303"/>
                        <a:pt x="22114" y="1366345"/>
                      </a:cubicBezTo>
                      <a:cubicBezTo>
                        <a:pt x="31046" y="1375277"/>
                        <a:pt x="43135" y="1380359"/>
                        <a:pt x="53645" y="1387366"/>
                      </a:cubicBezTo>
                      <a:cubicBezTo>
                        <a:pt x="79012" y="1425415"/>
                        <a:pt x="69017" y="1407599"/>
                        <a:pt x="85176" y="1439918"/>
                      </a:cubicBezTo>
                      <a:lnTo>
                        <a:pt x="85176" y="1439918"/>
                      </a:lnTo>
                    </a:path>
                  </a:pathLst>
                </a:custGeom>
                <a:ln w="19050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0" name="Forma livre 19"/>
              <p:cNvSpPr/>
              <p:nvPr/>
            </p:nvSpPr>
            <p:spPr>
              <a:xfrm>
                <a:off x="5005223" y="4281533"/>
                <a:ext cx="176205" cy="1610990"/>
              </a:xfrm>
              <a:custGeom>
                <a:avLst/>
                <a:gdLst>
                  <a:gd name="connsiteX0" fmla="*/ 176987 w 176987"/>
                  <a:gd name="connsiteY0" fmla="*/ 1611086 h 1611086"/>
                  <a:gd name="connsiteX1" fmla="*/ 176987 w 176987"/>
                  <a:gd name="connsiteY1" fmla="*/ 1611086 h 1611086"/>
                  <a:gd name="connsiteX2" fmla="*/ 75387 w 176987"/>
                  <a:gd name="connsiteY2" fmla="*/ 1465943 h 1611086"/>
                  <a:gd name="connsiteX3" fmla="*/ 46358 w 176987"/>
                  <a:gd name="connsiteY3" fmla="*/ 1422400 h 1611086"/>
                  <a:gd name="connsiteX4" fmla="*/ 46358 w 176987"/>
                  <a:gd name="connsiteY4" fmla="*/ 1175657 h 1611086"/>
                  <a:gd name="connsiteX5" fmla="*/ 31844 w 176987"/>
                  <a:gd name="connsiteY5" fmla="*/ 783772 h 1611086"/>
                  <a:gd name="connsiteX6" fmla="*/ 2816 w 176987"/>
                  <a:gd name="connsiteY6" fmla="*/ 696686 h 1611086"/>
                  <a:gd name="connsiteX7" fmla="*/ 17330 w 176987"/>
                  <a:gd name="connsiteY7" fmla="*/ 508000 h 1611086"/>
                  <a:gd name="connsiteX8" fmla="*/ 60873 w 176987"/>
                  <a:gd name="connsiteY8" fmla="*/ 493486 h 1611086"/>
                  <a:gd name="connsiteX9" fmla="*/ 89901 w 176987"/>
                  <a:gd name="connsiteY9" fmla="*/ 449943 h 1611086"/>
                  <a:gd name="connsiteX10" fmla="*/ 118930 w 176987"/>
                  <a:gd name="connsiteY10" fmla="*/ 0 h 1611086"/>
                  <a:gd name="connsiteX11" fmla="*/ 118930 w 176987"/>
                  <a:gd name="connsiteY11" fmla="*/ 0 h 16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987" h="1611086">
                    <a:moveTo>
                      <a:pt x="176987" y="1611086"/>
                    </a:moveTo>
                    <a:lnTo>
                      <a:pt x="176987" y="1611086"/>
                    </a:lnTo>
                    <a:lnTo>
                      <a:pt x="75387" y="1465943"/>
                    </a:lnTo>
                    <a:cubicBezTo>
                      <a:pt x="65458" y="1451601"/>
                      <a:pt x="46358" y="1422400"/>
                      <a:pt x="46358" y="1422400"/>
                    </a:cubicBezTo>
                    <a:cubicBezTo>
                      <a:pt x="6855" y="1303889"/>
                      <a:pt x="46358" y="1440931"/>
                      <a:pt x="46358" y="1175657"/>
                    </a:cubicBezTo>
                    <a:cubicBezTo>
                      <a:pt x="46358" y="1044939"/>
                      <a:pt x="43678" y="913953"/>
                      <a:pt x="31844" y="783772"/>
                    </a:cubicBezTo>
                    <a:cubicBezTo>
                      <a:pt x="29074" y="753299"/>
                      <a:pt x="2816" y="696686"/>
                      <a:pt x="2816" y="696686"/>
                    </a:cubicBezTo>
                    <a:cubicBezTo>
                      <a:pt x="7654" y="633791"/>
                      <a:pt x="0" y="568654"/>
                      <a:pt x="17330" y="508000"/>
                    </a:cubicBezTo>
                    <a:cubicBezTo>
                      <a:pt x="21533" y="493289"/>
                      <a:pt x="48926" y="503043"/>
                      <a:pt x="60873" y="493486"/>
                    </a:cubicBezTo>
                    <a:cubicBezTo>
                      <a:pt x="74494" y="482589"/>
                      <a:pt x="80225" y="464457"/>
                      <a:pt x="89901" y="449943"/>
                    </a:cubicBezTo>
                    <a:cubicBezTo>
                      <a:pt x="104644" y="7677"/>
                      <a:pt x="1731" y="117207"/>
                      <a:pt x="118930" y="0"/>
                    </a:cubicBezTo>
                    <a:lnTo>
                      <a:pt x="118930" y="0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5079833" y="4760862"/>
                <a:ext cx="174617" cy="784068"/>
              </a:xfrm>
              <a:custGeom>
                <a:avLst/>
                <a:gdLst>
                  <a:gd name="connsiteX0" fmla="*/ 174171 w 174171"/>
                  <a:gd name="connsiteY0" fmla="*/ 783771 h 783771"/>
                  <a:gd name="connsiteX1" fmla="*/ 174171 w 174171"/>
                  <a:gd name="connsiteY1" fmla="*/ 783771 h 783771"/>
                  <a:gd name="connsiteX2" fmla="*/ 145143 w 174171"/>
                  <a:gd name="connsiteY2" fmla="*/ 522514 h 783771"/>
                  <a:gd name="connsiteX3" fmla="*/ 174171 w 174171"/>
                  <a:gd name="connsiteY3" fmla="*/ 435428 h 783771"/>
                  <a:gd name="connsiteX4" fmla="*/ 159657 w 174171"/>
                  <a:gd name="connsiteY4" fmla="*/ 362857 h 783771"/>
                  <a:gd name="connsiteX5" fmla="*/ 130629 w 174171"/>
                  <a:gd name="connsiteY5" fmla="*/ 275771 h 783771"/>
                  <a:gd name="connsiteX6" fmla="*/ 145143 w 174171"/>
                  <a:gd name="connsiteY6" fmla="*/ 217714 h 783771"/>
                  <a:gd name="connsiteX7" fmla="*/ 159657 w 174171"/>
                  <a:gd name="connsiteY7" fmla="*/ 174171 h 783771"/>
                  <a:gd name="connsiteX8" fmla="*/ 145143 w 174171"/>
                  <a:gd name="connsiteY8" fmla="*/ 130628 h 783771"/>
                  <a:gd name="connsiteX9" fmla="*/ 29029 w 174171"/>
                  <a:gd name="connsiteY9" fmla="*/ 29028 h 783771"/>
                  <a:gd name="connsiteX10" fmla="*/ 0 w 174171"/>
                  <a:gd name="connsiteY10" fmla="*/ 0 h 783771"/>
                  <a:gd name="connsiteX11" fmla="*/ 0 w 174171"/>
                  <a:gd name="connsiteY11" fmla="*/ 0 h 78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171" h="783771">
                    <a:moveTo>
                      <a:pt x="174171" y="783771"/>
                    </a:moveTo>
                    <a:lnTo>
                      <a:pt x="174171" y="783771"/>
                    </a:lnTo>
                    <a:cubicBezTo>
                      <a:pt x="122794" y="646764"/>
                      <a:pt x="115650" y="679812"/>
                      <a:pt x="145143" y="522514"/>
                    </a:cubicBezTo>
                    <a:cubicBezTo>
                      <a:pt x="150782" y="492439"/>
                      <a:pt x="174171" y="435428"/>
                      <a:pt x="174171" y="435428"/>
                    </a:cubicBezTo>
                    <a:cubicBezTo>
                      <a:pt x="169333" y="411238"/>
                      <a:pt x="166148" y="386657"/>
                      <a:pt x="159657" y="362857"/>
                    </a:cubicBezTo>
                    <a:cubicBezTo>
                      <a:pt x="151606" y="333336"/>
                      <a:pt x="130629" y="275771"/>
                      <a:pt x="130629" y="275771"/>
                    </a:cubicBezTo>
                    <a:cubicBezTo>
                      <a:pt x="135467" y="256419"/>
                      <a:pt x="139663" y="236894"/>
                      <a:pt x="145143" y="217714"/>
                    </a:cubicBezTo>
                    <a:cubicBezTo>
                      <a:pt x="149346" y="203003"/>
                      <a:pt x="159657" y="189470"/>
                      <a:pt x="159657" y="174171"/>
                    </a:cubicBezTo>
                    <a:cubicBezTo>
                      <a:pt x="159657" y="158872"/>
                      <a:pt x="151985" y="144312"/>
                      <a:pt x="145143" y="130628"/>
                    </a:cubicBezTo>
                    <a:cubicBezTo>
                      <a:pt x="104021" y="48385"/>
                      <a:pt x="116109" y="116105"/>
                      <a:pt x="29029" y="29028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4775046" y="2670542"/>
                <a:ext cx="406381" cy="1074523"/>
              </a:xfrm>
              <a:custGeom>
                <a:avLst/>
                <a:gdLst>
                  <a:gd name="connsiteX0" fmla="*/ 0 w 406400"/>
                  <a:gd name="connsiteY0" fmla="*/ 1074144 h 1074144"/>
                  <a:gd name="connsiteX1" fmla="*/ 0 w 406400"/>
                  <a:gd name="connsiteY1" fmla="*/ 1074144 h 1074144"/>
                  <a:gd name="connsiteX2" fmla="*/ 14514 w 406400"/>
                  <a:gd name="connsiteY2" fmla="*/ 798372 h 1074144"/>
                  <a:gd name="connsiteX3" fmla="*/ 29029 w 406400"/>
                  <a:gd name="connsiteY3" fmla="*/ 740315 h 1074144"/>
                  <a:gd name="connsiteX4" fmla="*/ 43543 w 406400"/>
                  <a:gd name="connsiteY4" fmla="*/ 638715 h 1074144"/>
                  <a:gd name="connsiteX5" fmla="*/ 116114 w 406400"/>
                  <a:gd name="connsiteY5" fmla="*/ 566144 h 1074144"/>
                  <a:gd name="connsiteX6" fmla="*/ 174171 w 406400"/>
                  <a:gd name="connsiteY6" fmla="*/ 217801 h 1074144"/>
                  <a:gd name="connsiteX7" fmla="*/ 188686 w 406400"/>
                  <a:gd name="connsiteY7" fmla="*/ 145229 h 1074144"/>
                  <a:gd name="connsiteX8" fmla="*/ 275771 w 406400"/>
                  <a:gd name="connsiteY8" fmla="*/ 101687 h 1074144"/>
                  <a:gd name="connsiteX9" fmla="*/ 304800 w 406400"/>
                  <a:gd name="connsiteY9" fmla="*/ 58144 h 1074144"/>
                  <a:gd name="connsiteX10" fmla="*/ 319314 w 406400"/>
                  <a:gd name="connsiteY10" fmla="*/ 14601 h 1074144"/>
                  <a:gd name="connsiteX11" fmla="*/ 406400 w 406400"/>
                  <a:gd name="connsiteY11" fmla="*/ 87 h 1074144"/>
                  <a:gd name="connsiteX12" fmla="*/ 406400 w 406400"/>
                  <a:gd name="connsiteY12" fmla="*/ 87 h 107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6400" h="1074144">
                    <a:moveTo>
                      <a:pt x="0" y="1074144"/>
                    </a:moveTo>
                    <a:lnTo>
                      <a:pt x="0" y="1074144"/>
                    </a:lnTo>
                    <a:cubicBezTo>
                      <a:pt x="4838" y="982220"/>
                      <a:pt x="6540" y="890077"/>
                      <a:pt x="14514" y="798372"/>
                    </a:cubicBezTo>
                    <a:cubicBezTo>
                      <a:pt x="16242" y="778499"/>
                      <a:pt x="25461" y="759941"/>
                      <a:pt x="29029" y="740315"/>
                    </a:cubicBezTo>
                    <a:cubicBezTo>
                      <a:pt x="35149" y="706656"/>
                      <a:pt x="33713" y="671483"/>
                      <a:pt x="43543" y="638715"/>
                    </a:cubicBezTo>
                    <a:cubicBezTo>
                      <a:pt x="55638" y="598396"/>
                      <a:pt x="84665" y="587109"/>
                      <a:pt x="116114" y="566144"/>
                    </a:cubicBezTo>
                    <a:cubicBezTo>
                      <a:pt x="209998" y="425320"/>
                      <a:pt x="95269" y="612297"/>
                      <a:pt x="174171" y="217801"/>
                    </a:cubicBezTo>
                    <a:cubicBezTo>
                      <a:pt x="179009" y="193610"/>
                      <a:pt x="176446" y="166648"/>
                      <a:pt x="188686" y="145229"/>
                    </a:cubicBezTo>
                    <a:cubicBezTo>
                      <a:pt x="201926" y="122059"/>
                      <a:pt x="253422" y="109137"/>
                      <a:pt x="275771" y="101687"/>
                    </a:cubicBezTo>
                    <a:cubicBezTo>
                      <a:pt x="285447" y="87173"/>
                      <a:pt x="296999" y="73746"/>
                      <a:pt x="304800" y="58144"/>
                    </a:cubicBezTo>
                    <a:cubicBezTo>
                      <a:pt x="311642" y="44460"/>
                      <a:pt x="306030" y="22192"/>
                      <a:pt x="319314" y="14601"/>
                    </a:cubicBezTo>
                    <a:cubicBezTo>
                      <a:pt x="344866" y="0"/>
                      <a:pt x="406400" y="87"/>
                      <a:pt x="406400" y="87"/>
                    </a:cubicBezTo>
                    <a:lnTo>
                      <a:pt x="406400" y="87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4281356" y="2670542"/>
                <a:ext cx="725455" cy="187288"/>
              </a:xfrm>
              <a:custGeom>
                <a:avLst/>
                <a:gdLst>
                  <a:gd name="connsiteX0" fmla="*/ 0 w 725715"/>
                  <a:gd name="connsiteY0" fmla="*/ 0 h 187499"/>
                  <a:gd name="connsiteX1" fmla="*/ 0 w 725715"/>
                  <a:gd name="connsiteY1" fmla="*/ 0 h 187499"/>
                  <a:gd name="connsiteX2" fmla="*/ 130629 w 725715"/>
                  <a:gd name="connsiteY2" fmla="*/ 29028 h 187499"/>
                  <a:gd name="connsiteX3" fmla="*/ 217715 w 725715"/>
                  <a:gd name="connsiteY3" fmla="*/ 87085 h 187499"/>
                  <a:gd name="connsiteX4" fmla="*/ 435429 w 725715"/>
                  <a:gd name="connsiteY4" fmla="*/ 116114 h 187499"/>
                  <a:gd name="connsiteX5" fmla="*/ 725715 w 725715"/>
                  <a:gd name="connsiteY5" fmla="*/ 130628 h 187499"/>
                  <a:gd name="connsiteX6" fmla="*/ 725715 w 725715"/>
                  <a:gd name="connsiteY6" fmla="*/ 130628 h 18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15" h="187499">
                    <a:moveTo>
                      <a:pt x="0" y="0"/>
                    </a:moveTo>
                    <a:lnTo>
                      <a:pt x="0" y="0"/>
                    </a:lnTo>
                    <a:cubicBezTo>
                      <a:pt x="43543" y="9676"/>
                      <a:pt x="89214" y="12462"/>
                      <a:pt x="130629" y="29028"/>
                    </a:cubicBezTo>
                    <a:cubicBezTo>
                      <a:pt x="163022" y="41985"/>
                      <a:pt x="217715" y="87085"/>
                      <a:pt x="217715" y="87085"/>
                    </a:cubicBezTo>
                    <a:cubicBezTo>
                      <a:pt x="284656" y="187499"/>
                      <a:pt x="218783" y="116114"/>
                      <a:pt x="435429" y="116114"/>
                    </a:cubicBezTo>
                    <a:cubicBezTo>
                      <a:pt x="532312" y="116114"/>
                      <a:pt x="725715" y="130628"/>
                      <a:pt x="725715" y="130628"/>
                    </a:cubicBezTo>
                    <a:lnTo>
                      <a:pt x="725715" y="130628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2119280" y="3305415"/>
                <a:ext cx="2438288" cy="787243"/>
              </a:xfrm>
              <a:custGeom>
                <a:avLst/>
                <a:gdLst>
                  <a:gd name="connsiteX0" fmla="*/ 2438400 w 2438400"/>
                  <a:gd name="connsiteY0" fmla="*/ 787797 h 787797"/>
                  <a:gd name="connsiteX1" fmla="*/ 2438400 w 2438400"/>
                  <a:gd name="connsiteY1" fmla="*/ 787797 h 787797"/>
                  <a:gd name="connsiteX2" fmla="*/ 2394857 w 2438400"/>
                  <a:gd name="connsiteY2" fmla="*/ 671682 h 787797"/>
                  <a:gd name="connsiteX3" fmla="*/ 2365828 w 2438400"/>
                  <a:gd name="connsiteY3" fmla="*/ 584597 h 787797"/>
                  <a:gd name="connsiteX4" fmla="*/ 2278743 w 2438400"/>
                  <a:gd name="connsiteY4" fmla="*/ 512025 h 787797"/>
                  <a:gd name="connsiteX5" fmla="*/ 2162628 w 2438400"/>
                  <a:gd name="connsiteY5" fmla="*/ 410425 h 787797"/>
                  <a:gd name="connsiteX6" fmla="*/ 2119085 w 2438400"/>
                  <a:gd name="connsiteY6" fmla="*/ 381397 h 787797"/>
                  <a:gd name="connsiteX7" fmla="*/ 2032000 w 2438400"/>
                  <a:gd name="connsiteY7" fmla="*/ 395911 h 787797"/>
                  <a:gd name="connsiteX8" fmla="*/ 1756228 w 2438400"/>
                  <a:gd name="connsiteY8" fmla="*/ 366882 h 787797"/>
                  <a:gd name="connsiteX9" fmla="*/ 1683657 w 2438400"/>
                  <a:gd name="connsiteY9" fmla="*/ 381397 h 787797"/>
                  <a:gd name="connsiteX10" fmla="*/ 1262743 w 2438400"/>
                  <a:gd name="connsiteY10" fmla="*/ 352368 h 787797"/>
                  <a:gd name="connsiteX11" fmla="*/ 1219200 w 2438400"/>
                  <a:gd name="connsiteY11" fmla="*/ 323339 h 787797"/>
                  <a:gd name="connsiteX12" fmla="*/ 1132114 w 2438400"/>
                  <a:gd name="connsiteY12" fmla="*/ 279797 h 787797"/>
                  <a:gd name="connsiteX13" fmla="*/ 1088571 w 2438400"/>
                  <a:gd name="connsiteY13" fmla="*/ 294311 h 787797"/>
                  <a:gd name="connsiteX14" fmla="*/ 914400 w 2438400"/>
                  <a:gd name="connsiteY14" fmla="*/ 323339 h 787797"/>
                  <a:gd name="connsiteX15" fmla="*/ 827314 w 2438400"/>
                  <a:gd name="connsiteY15" fmla="*/ 308825 h 787797"/>
                  <a:gd name="connsiteX16" fmla="*/ 783771 w 2438400"/>
                  <a:gd name="connsiteY16" fmla="*/ 265282 h 787797"/>
                  <a:gd name="connsiteX17" fmla="*/ 740228 w 2438400"/>
                  <a:gd name="connsiteY17" fmla="*/ 250768 h 787797"/>
                  <a:gd name="connsiteX18" fmla="*/ 508000 w 2438400"/>
                  <a:gd name="connsiteY18" fmla="*/ 207225 h 787797"/>
                  <a:gd name="connsiteX19" fmla="*/ 188685 w 2438400"/>
                  <a:gd name="connsiteY19" fmla="*/ 192711 h 787797"/>
                  <a:gd name="connsiteX20" fmla="*/ 145143 w 2438400"/>
                  <a:gd name="connsiteY20" fmla="*/ 163682 h 787797"/>
                  <a:gd name="connsiteX21" fmla="*/ 58057 w 2438400"/>
                  <a:gd name="connsiteY21" fmla="*/ 91111 h 787797"/>
                  <a:gd name="connsiteX22" fmla="*/ 29028 w 2438400"/>
                  <a:gd name="connsiteY22" fmla="*/ 47568 h 787797"/>
                  <a:gd name="connsiteX23" fmla="*/ 14514 w 2438400"/>
                  <a:gd name="connsiteY23" fmla="*/ 4025 h 787797"/>
                  <a:gd name="connsiteX24" fmla="*/ 0 w 2438400"/>
                  <a:gd name="connsiteY24" fmla="*/ 4025 h 787797"/>
                  <a:gd name="connsiteX25" fmla="*/ 0 w 2438400"/>
                  <a:gd name="connsiteY25" fmla="*/ 4025 h 787797"/>
                  <a:gd name="connsiteX26" fmla="*/ 0 w 2438400"/>
                  <a:gd name="connsiteY26" fmla="*/ 4025 h 78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8400" h="787797">
                    <a:moveTo>
                      <a:pt x="2438400" y="787797"/>
                    </a:moveTo>
                    <a:lnTo>
                      <a:pt x="2438400" y="787797"/>
                    </a:lnTo>
                    <a:cubicBezTo>
                      <a:pt x="2423886" y="749092"/>
                      <a:pt x="2408760" y="710611"/>
                      <a:pt x="2394857" y="671682"/>
                    </a:cubicBezTo>
                    <a:cubicBezTo>
                      <a:pt x="2384565" y="642866"/>
                      <a:pt x="2387464" y="606233"/>
                      <a:pt x="2365828" y="584597"/>
                    </a:cubicBezTo>
                    <a:cubicBezTo>
                      <a:pt x="2309950" y="528719"/>
                      <a:pt x="2339364" y="552440"/>
                      <a:pt x="2278743" y="512025"/>
                    </a:cubicBezTo>
                    <a:cubicBezTo>
                      <a:pt x="2230362" y="439454"/>
                      <a:pt x="2264228" y="478158"/>
                      <a:pt x="2162628" y="410425"/>
                    </a:cubicBezTo>
                    <a:lnTo>
                      <a:pt x="2119085" y="381397"/>
                    </a:lnTo>
                    <a:cubicBezTo>
                      <a:pt x="2090057" y="386235"/>
                      <a:pt x="2061429" y="395911"/>
                      <a:pt x="2032000" y="395911"/>
                    </a:cubicBezTo>
                    <a:cubicBezTo>
                      <a:pt x="1830904" y="395911"/>
                      <a:pt x="1864198" y="402874"/>
                      <a:pt x="1756228" y="366882"/>
                    </a:cubicBezTo>
                    <a:cubicBezTo>
                      <a:pt x="1732038" y="371720"/>
                      <a:pt x="1708326" y="381397"/>
                      <a:pt x="1683657" y="381397"/>
                    </a:cubicBezTo>
                    <a:cubicBezTo>
                      <a:pt x="1415188" y="381397"/>
                      <a:pt x="1434657" y="381020"/>
                      <a:pt x="1262743" y="352368"/>
                    </a:cubicBezTo>
                    <a:cubicBezTo>
                      <a:pt x="1248229" y="342692"/>
                      <a:pt x="1234802" y="331140"/>
                      <a:pt x="1219200" y="323339"/>
                    </a:cubicBezTo>
                    <a:cubicBezTo>
                      <a:pt x="1099008" y="263243"/>
                      <a:pt x="1256911" y="362993"/>
                      <a:pt x="1132114" y="279797"/>
                    </a:cubicBezTo>
                    <a:cubicBezTo>
                      <a:pt x="1117600" y="284635"/>
                      <a:pt x="1103662" y="291796"/>
                      <a:pt x="1088571" y="294311"/>
                    </a:cubicBezTo>
                    <a:cubicBezTo>
                      <a:pt x="894126" y="326718"/>
                      <a:pt x="1016482" y="289313"/>
                      <a:pt x="914400" y="323339"/>
                    </a:cubicBezTo>
                    <a:cubicBezTo>
                      <a:pt x="885371" y="318501"/>
                      <a:pt x="854207" y="320777"/>
                      <a:pt x="827314" y="308825"/>
                    </a:cubicBezTo>
                    <a:cubicBezTo>
                      <a:pt x="808557" y="300488"/>
                      <a:pt x="800850" y="276668"/>
                      <a:pt x="783771" y="265282"/>
                    </a:cubicBezTo>
                    <a:cubicBezTo>
                      <a:pt x="771041" y="256795"/>
                      <a:pt x="754742" y="255606"/>
                      <a:pt x="740228" y="250768"/>
                    </a:cubicBezTo>
                    <a:cubicBezTo>
                      <a:pt x="612687" y="165740"/>
                      <a:pt x="687858" y="189240"/>
                      <a:pt x="508000" y="207225"/>
                    </a:cubicBezTo>
                    <a:cubicBezTo>
                      <a:pt x="401562" y="202387"/>
                      <a:pt x="294474" y="205406"/>
                      <a:pt x="188685" y="192711"/>
                    </a:cubicBezTo>
                    <a:cubicBezTo>
                      <a:pt x="171365" y="190633"/>
                      <a:pt x="158544" y="174849"/>
                      <a:pt x="145143" y="163682"/>
                    </a:cubicBezTo>
                    <a:cubicBezTo>
                      <a:pt x="33402" y="70563"/>
                      <a:pt x="166154" y="163174"/>
                      <a:pt x="58057" y="91111"/>
                    </a:cubicBezTo>
                    <a:cubicBezTo>
                      <a:pt x="48381" y="76597"/>
                      <a:pt x="36829" y="63170"/>
                      <a:pt x="29028" y="47568"/>
                    </a:cubicBezTo>
                    <a:cubicBezTo>
                      <a:pt x="22186" y="33884"/>
                      <a:pt x="23000" y="16755"/>
                      <a:pt x="14514" y="4025"/>
                    </a:cubicBezTo>
                    <a:cubicBezTo>
                      <a:pt x="11830" y="0"/>
                      <a:pt x="4838" y="4025"/>
                      <a:pt x="0" y="4025"/>
                    </a:cubicBezTo>
                    <a:lnTo>
                      <a:pt x="0" y="4025"/>
                    </a:lnTo>
                    <a:lnTo>
                      <a:pt x="0" y="4025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6473594" y="3860929"/>
                <a:ext cx="1015954" cy="2917242"/>
              </a:xfrm>
              <a:custGeom>
                <a:avLst/>
                <a:gdLst>
                  <a:gd name="connsiteX0" fmla="*/ 0 w 1016000"/>
                  <a:gd name="connsiteY0" fmla="*/ 2917371 h 2917371"/>
                  <a:gd name="connsiteX1" fmla="*/ 0 w 1016000"/>
                  <a:gd name="connsiteY1" fmla="*/ 2917371 h 2917371"/>
                  <a:gd name="connsiteX2" fmla="*/ 14515 w 1016000"/>
                  <a:gd name="connsiteY2" fmla="*/ 2728686 h 2917371"/>
                  <a:gd name="connsiteX3" fmla="*/ 29029 w 1016000"/>
                  <a:gd name="connsiteY3" fmla="*/ 2685143 h 2917371"/>
                  <a:gd name="connsiteX4" fmla="*/ 116115 w 1016000"/>
                  <a:gd name="connsiteY4" fmla="*/ 2641600 h 2917371"/>
                  <a:gd name="connsiteX5" fmla="*/ 188686 w 1016000"/>
                  <a:gd name="connsiteY5" fmla="*/ 2569029 h 2917371"/>
                  <a:gd name="connsiteX6" fmla="*/ 275772 w 1016000"/>
                  <a:gd name="connsiteY6" fmla="*/ 2481943 h 2917371"/>
                  <a:gd name="connsiteX7" fmla="*/ 304800 w 1016000"/>
                  <a:gd name="connsiteY7" fmla="*/ 2438400 h 2917371"/>
                  <a:gd name="connsiteX8" fmla="*/ 391886 w 1016000"/>
                  <a:gd name="connsiteY8" fmla="*/ 2394857 h 2917371"/>
                  <a:gd name="connsiteX9" fmla="*/ 478972 w 1016000"/>
                  <a:gd name="connsiteY9" fmla="*/ 2322286 h 2917371"/>
                  <a:gd name="connsiteX10" fmla="*/ 508000 w 1016000"/>
                  <a:gd name="connsiteY10" fmla="*/ 2278743 h 2917371"/>
                  <a:gd name="connsiteX11" fmla="*/ 537029 w 1016000"/>
                  <a:gd name="connsiteY11" fmla="*/ 2032000 h 2917371"/>
                  <a:gd name="connsiteX12" fmla="*/ 566058 w 1016000"/>
                  <a:gd name="connsiteY12" fmla="*/ 1930400 h 2917371"/>
                  <a:gd name="connsiteX13" fmla="*/ 609600 w 1016000"/>
                  <a:gd name="connsiteY13" fmla="*/ 1886857 h 2917371"/>
                  <a:gd name="connsiteX14" fmla="*/ 653143 w 1016000"/>
                  <a:gd name="connsiteY14" fmla="*/ 1756229 h 2917371"/>
                  <a:gd name="connsiteX15" fmla="*/ 667658 w 1016000"/>
                  <a:gd name="connsiteY15" fmla="*/ 1712686 h 2917371"/>
                  <a:gd name="connsiteX16" fmla="*/ 682172 w 1016000"/>
                  <a:gd name="connsiteY16" fmla="*/ 1465943 h 2917371"/>
                  <a:gd name="connsiteX17" fmla="*/ 696686 w 1016000"/>
                  <a:gd name="connsiteY17" fmla="*/ 1422400 h 2917371"/>
                  <a:gd name="connsiteX18" fmla="*/ 711200 w 1016000"/>
                  <a:gd name="connsiteY18" fmla="*/ 1335314 h 2917371"/>
                  <a:gd name="connsiteX19" fmla="*/ 769258 w 1016000"/>
                  <a:gd name="connsiteY19" fmla="*/ 1204686 h 2917371"/>
                  <a:gd name="connsiteX20" fmla="*/ 783772 w 1016000"/>
                  <a:gd name="connsiteY20" fmla="*/ 1161143 h 2917371"/>
                  <a:gd name="connsiteX21" fmla="*/ 856343 w 1016000"/>
                  <a:gd name="connsiteY21" fmla="*/ 1074057 h 2917371"/>
                  <a:gd name="connsiteX22" fmla="*/ 943429 w 1016000"/>
                  <a:gd name="connsiteY22" fmla="*/ 1016000 h 2917371"/>
                  <a:gd name="connsiteX23" fmla="*/ 957943 w 1016000"/>
                  <a:gd name="connsiteY23" fmla="*/ 972457 h 2917371"/>
                  <a:gd name="connsiteX24" fmla="*/ 928915 w 1016000"/>
                  <a:gd name="connsiteY24" fmla="*/ 885371 h 2917371"/>
                  <a:gd name="connsiteX25" fmla="*/ 943429 w 1016000"/>
                  <a:gd name="connsiteY25" fmla="*/ 696686 h 2917371"/>
                  <a:gd name="connsiteX26" fmla="*/ 986972 w 1016000"/>
                  <a:gd name="connsiteY26" fmla="*/ 667657 h 2917371"/>
                  <a:gd name="connsiteX27" fmla="*/ 1016000 w 1016000"/>
                  <a:gd name="connsiteY27" fmla="*/ 624114 h 2917371"/>
                  <a:gd name="connsiteX28" fmla="*/ 1001486 w 1016000"/>
                  <a:gd name="connsiteY28" fmla="*/ 566057 h 2917371"/>
                  <a:gd name="connsiteX29" fmla="*/ 885372 w 1016000"/>
                  <a:gd name="connsiteY29" fmla="*/ 464457 h 2917371"/>
                  <a:gd name="connsiteX30" fmla="*/ 841829 w 1016000"/>
                  <a:gd name="connsiteY30" fmla="*/ 449943 h 2917371"/>
                  <a:gd name="connsiteX31" fmla="*/ 798286 w 1016000"/>
                  <a:gd name="connsiteY31" fmla="*/ 420914 h 2917371"/>
                  <a:gd name="connsiteX32" fmla="*/ 783772 w 1016000"/>
                  <a:gd name="connsiteY32" fmla="*/ 377371 h 2917371"/>
                  <a:gd name="connsiteX33" fmla="*/ 812800 w 1016000"/>
                  <a:gd name="connsiteY33" fmla="*/ 246743 h 2917371"/>
                  <a:gd name="connsiteX34" fmla="*/ 841829 w 1016000"/>
                  <a:gd name="connsiteY34" fmla="*/ 203200 h 2917371"/>
                  <a:gd name="connsiteX35" fmla="*/ 870858 w 1016000"/>
                  <a:gd name="connsiteY35" fmla="*/ 101600 h 2917371"/>
                  <a:gd name="connsiteX36" fmla="*/ 885372 w 1016000"/>
                  <a:gd name="connsiteY36" fmla="*/ 0 h 2917371"/>
                  <a:gd name="connsiteX37" fmla="*/ 885372 w 1016000"/>
                  <a:gd name="connsiteY37" fmla="*/ 0 h 2917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16000" h="2917371">
                    <a:moveTo>
                      <a:pt x="0" y="2917371"/>
                    </a:moveTo>
                    <a:lnTo>
                      <a:pt x="0" y="2917371"/>
                    </a:lnTo>
                    <a:cubicBezTo>
                      <a:pt x="4838" y="2854476"/>
                      <a:pt x="6691" y="2791280"/>
                      <a:pt x="14515" y="2728686"/>
                    </a:cubicBezTo>
                    <a:cubicBezTo>
                      <a:pt x="16413" y="2713505"/>
                      <a:pt x="19472" y="2697090"/>
                      <a:pt x="29029" y="2685143"/>
                    </a:cubicBezTo>
                    <a:cubicBezTo>
                      <a:pt x="49492" y="2659564"/>
                      <a:pt x="87430" y="2651161"/>
                      <a:pt x="116115" y="2641600"/>
                    </a:cubicBezTo>
                    <a:cubicBezTo>
                      <a:pt x="205841" y="2581782"/>
                      <a:pt x="118314" y="2648198"/>
                      <a:pt x="188686" y="2569029"/>
                    </a:cubicBezTo>
                    <a:cubicBezTo>
                      <a:pt x="215960" y="2538346"/>
                      <a:pt x="253000" y="2516101"/>
                      <a:pt x="275772" y="2481943"/>
                    </a:cubicBezTo>
                    <a:cubicBezTo>
                      <a:pt x="285448" y="2467429"/>
                      <a:pt x="292465" y="2450735"/>
                      <a:pt x="304800" y="2438400"/>
                    </a:cubicBezTo>
                    <a:cubicBezTo>
                      <a:pt x="346396" y="2396804"/>
                      <a:pt x="344667" y="2418466"/>
                      <a:pt x="391886" y="2394857"/>
                    </a:cubicBezTo>
                    <a:cubicBezTo>
                      <a:pt x="424507" y="2378547"/>
                      <a:pt x="456043" y="2349801"/>
                      <a:pt x="478972" y="2322286"/>
                    </a:cubicBezTo>
                    <a:cubicBezTo>
                      <a:pt x="490139" y="2308885"/>
                      <a:pt x="498324" y="2293257"/>
                      <a:pt x="508000" y="2278743"/>
                    </a:cubicBezTo>
                    <a:cubicBezTo>
                      <a:pt x="520480" y="2128995"/>
                      <a:pt x="512819" y="2140946"/>
                      <a:pt x="537029" y="2032000"/>
                    </a:cubicBezTo>
                    <a:cubicBezTo>
                      <a:pt x="538643" y="2024738"/>
                      <a:pt x="557975" y="1942525"/>
                      <a:pt x="566058" y="1930400"/>
                    </a:cubicBezTo>
                    <a:cubicBezTo>
                      <a:pt x="577444" y="1913321"/>
                      <a:pt x="595086" y="1901371"/>
                      <a:pt x="609600" y="1886857"/>
                    </a:cubicBezTo>
                    <a:lnTo>
                      <a:pt x="653143" y="1756229"/>
                    </a:lnTo>
                    <a:lnTo>
                      <a:pt x="667658" y="1712686"/>
                    </a:lnTo>
                    <a:cubicBezTo>
                      <a:pt x="672496" y="1630438"/>
                      <a:pt x="673974" y="1547924"/>
                      <a:pt x="682172" y="1465943"/>
                    </a:cubicBezTo>
                    <a:cubicBezTo>
                      <a:pt x="683694" y="1450720"/>
                      <a:pt x="693367" y="1437335"/>
                      <a:pt x="696686" y="1422400"/>
                    </a:cubicBezTo>
                    <a:cubicBezTo>
                      <a:pt x="703070" y="1393672"/>
                      <a:pt x="704062" y="1363864"/>
                      <a:pt x="711200" y="1335314"/>
                    </a:cubicBezTo>
                    <a:cubicBezTo>
                      <a:pt x="731927" y="1252408"/>
                      <a:pt x="731134" y="1261872"/>
                      <a:pt x="769258" y="1204686"/>
                    </a:cubicBezTo>
                    <a:cubicBezTo>
                      <a:pt x="774096" y="1190172"/>
                      <a:pt x="776930" y="1174827"/>
                      <a:pt x="783772" y="1161143"/>
                    </a:cubicBezTo>
                    <a:cubicBezTo>
                      <a:pt x="799019" y="1130647"/>
                      <a:pt x="830079" y="1094485"/>
                      <a:pt x="856343" y="1074057"/>
                    </a:cubicBezTo>
                    <a:cubicBezTo>
                      <a:pt x="883882" y="1052638"/>
                      <a:pt x="943429" y="1016000"/>
                      <a:pt x="943429" y="1016000"/>
                    </a:cubicBezTo>
                    <a:cubicBezTo>
                      <a:pt x="948267" y="1001486"/>
                      <a:pt x="959632" y="987663"/>
                      <a:pt x="957943" y="972457"/>
                    </a:cubicBezTo>
                    <a:cubicBezTo>
                      <a:pt x="954564" y="942045"/>
                      <a:pt x="928915" y="885371"/>
                      <a:pt x="928915" y="885371"/>
                    </a:cubicBezTo>
                    <a:cubicBezTo>
                      <a:pt x="933753" y="822476"/>
                      <a:pt x="927175" y="757637"/>
                      <a:pt x="943429" y="696686"/>
                    </a:cubicBezTo>
                    <a:cubicBezTo>
                      <a:pt x="947924" y="679831"/>
                      <a:pt x="974637" y="679992"/>
                      <a:pt x="986972" y="667657"/>
                    </a:cubicBezTo>
                    <a:cubicBezTo>
                      <a:pt x="999307" y="655322"/>
                      <a:pt x="1006324" y="638628"/>
                      <a:pt x="1016000" y="624114"/>
                    </a:cubicBezTo>
                    <a:cubicBezTo>
                      <a:pt x="1011162" y="604762"/>
                      <a:pt x="1009344" y="584392"/>
                      <a:pt x="1001486" y="566057"/>
                    </a:cubicBezTo>
                    <a:cubicBezTo>
                      <a:pt x="981731" y="519960"/>
                      <a:pt x="929723" y="479240"/>
                      <a:pt x="885372" y="464457"/>
                    </a:cubicBezTo>
                    <a:lnTo>
                      <a:pt x="841829" y="449943"/>
                    </a:lnTo>
                    <a:cubicBezTo>
                      <a:pt x="827315" y="440267"/>
                      <a:pt x="809183" y="434536"/>
                      <a:pt x="798286" y="420914"/>
                    </a:cubicBezTo>
                    <a:cubicBezTo>
                      <a:pt x="788729" y="408967"/>
                      <a:pt x="783772" y="392670"/>
                      <a:pt x="783772" y="377371"/>
                    </a:cubicBezTo>
                    <a:cubicBezTo>
                      <a:pt x="783772" y="355074"/>
                      <a:pt x="797833" y="276677"/>
                      <a:pt x="812800" y="246743"/>
                    </a:cubicBezTo>
                    <a:cubicBezTo>
                      <a:pt x="820601" y="231141"/>
                      <a:pt x="832153" y="217714"/>
                      <a:pt x="841829" y="203200"/>
                    </a:cubicBezTo>
                    <a:cubicBezTo>
                      <a:pt x="855660" y="161705"/>
                      <a:pt x="861747" y="147155"/>
                      <a:pt x="870858" y="101600"/>
                    </a:cubicBezTo>
                    <a:cubicBezTo>
                      <a:pt x="886167" y="25054"/>
                      <a:pt x="885372" y="41426"/>
                      <a:pt x="885372" y="0"/>
                    </a:cubicBezTo>
                    <a:lnTo>
                      <a:pt x="885372" y="0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7194286" y="4408508"/>
                <a:ext cx="498452" cy="2022071"/>
              </a:xfrm>
              <a:custGeom>
                <a:avLst/>
                <a:gdLst>
                  <a:gd name="connsiteX0" fmla="*/ 62384 w 497979"/>
                  <a:gd name="connsiteY0" fmla="*/ 2020692 h 2020692"/>
                  <a:gd name="connsiteX1" fmla="*/ 62384 w 497979"/>
                  <a:gd name="connsiteY1" fmla="*/ 2020692 h 2020692"/>
                  <a:gd name="connsiteX2" fmla="*/ 4327 w 497979"/>
                  <a:gd name="connsiteY2" fmla="*/ 1904577 h 2020692"/>
                  <a:gd name="connsiteX3" fmla="*/ 33355 w 497979"/>
                  <a:gd name="connsiteY3" fmla="*/ 1817492 h 2020692"/>
                  <a:gd name="connsiteX4" fmla="*/ 91412 w 497979"/>
                  <a:gd name="connsiteY4" fmla="*/ 1730406 h 2020692"/>
                  <a:gd name="connsiteX5" fmla="*/ 120441 w 497979"/>
                  <a:gd name="connsiteY5" fmla="*/ 1686863 h 2020692"/>
                  <a:gd name="connsiteX6" fmla="*/ 251070 w 497979"/>
                  <a:gd name="connsiteY6" fmla="*/ 1614292 h 2020692"/>
                  <a:gd name="connsiteX7" fmla="*/ 251070 w 497979"/>
                  <a:gd name="connsiteY7" fmla="*/ 1091777 h 2020692"/>
                  <a:gd name="connsiteX8" fmla="*/ 309127 w 497979"/>
                  <a:gd name="connsiteY8" fmla="*/ 874063 h 2020692"/>
                  <a:gd name="connsiteX9" fmla="*/ 323641 w 497979"/>
                  <a:gd name="connsiteY9" fmla="*/ 598292 h 2020692"/>
                  <a:gd name="connsiteX10" fmla="*/ 352670 w 497979"/>
                  <a:gd name="connsiteY10" fmla="*/ 554749 h 2020692"/>
                  <a:gd name="connsiteX11" fmla="*/ 425241 w 497979"/>
                  <a:gd name="connsiteY11" fmla="*/ 467663 h 2020692"/>
                  <a:gd name="connsiteX12" fmla="*/ 454270 w 497979"/>
                  <a:gd name="connsiteY12" fmla="*/ 380577 h 2020692"/>
                  <a:gd name="connsiteX13" fmla="*/ 497812 w 497979"/>
                  <a:gd name="connsiteY13" fmla="*/ 293492 h 2020692"/>
                  <a:gd name="connsiteX14" fmla="*/ 483298 w 497979"/>
                  <a:gd name="connsiteY14" fmla="*/ 133834 h 2020692"/>
                  <a:gd name="connsiteX15" fmla="*/ 439755 w 497979"/>
                  <a:gd name="connsiteY15" fmla="*/ 90292 h 2020692"/>
                  <a:gd name="connsiteX16" fmla="*/ 410727 w 497979"/>
                  <a:gd name="connsiteY16" fmla="*/ 46749 h 2020692"/>
                  <a:gd name="connsiteX17" fmla="*/ 323641 w 497979"/>
                  <a:gd name="connsiteY17" fmla="*/ 3206 h 2020692"/>
                  <a:gd name="connsiteX18" fmla="*/ 236555 w 497979"/>
                  <a:gd name="connsiteY18" fmla="*/ 3206 h 2020692"/>
                  <a:gd name="connsiteX19" fmla="*/ 236555 w 497979"/>
                  <a:gd name="connsiteY19" fmla="*/ 3206 h 202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97979" h="2020692">
                    <a:moveTo>
                      <a:pt x="62384" y="2020692"/>
                    </a:moveTo>
                    <a:lnTo>
                      <a:pt x="62384" y="2020692"/>
                    </a:lnTo>
                    <a:cubicBezTo>
                      <a:pt x="43032" y="1981987"/>
                      <a:pt x="10447" y="1947415"/>
                      <a:pt x="4327" y="1904577"/>
                    </a:cubicBezTo>
                    <a:cubicBezTo>
                      <a:pt x="0" y="1874286"/>
                      <a:pt x="16382" y="1842952"/>
                      <a:pt x="33355" y="1817492"/>
                    </a:cubicBezTo>
                    <a:lnTo>
                      <a:pt x="91412" y="1730406"/>
                    </a:lnTo>
                    <a:cubicBezTo>
                      <a:pt x="101088" y="1715892"/>
                      <a:pt x="105927" y="1696539"/>
                      <a:pt x="120441" y="1686863"/>
                    </a:cubicBezTo>
                    <a:cubicBezTo>
                      <a:pt x="220257" y="1620319"/>
                      <a:pt x="174429" y="1639838"/>
                      <a:pt x="251070" y="1614292"/>
                    </a:cubicBezTo>
                    <a:cubicBezTo>
                      <a:pt x="317529" y="1414911"/>
                      <a:pt x="251070" y="1630975"/>
                      <a:pt x="251070" y="1091777"/>
                    </a:cubicBezTo>
                    <a:cubicBezTo>
                      <a:pt x="251070" y="913369"/>
                      <a:pt x="230104" y="953086"/>
                      <a:pt x="309127" y="874063"/>
                    </a:cubicBezTo>
                    <a:cubicBezTo>
                      <a:pt x="313965" y="782139"/>
                      <a:pt x="311204" y="689499"/>
                      <a:pt x="323641" y="598292"/>
                    </a:cubicBezTo>
                    <a:cubicBezTo>
                      <a:pt x="325998" y="581008"/>
                      <a:pt x="341503" y="568150"/>
                      <a:pt x="352670" y="554749"/>
                    </a:cubicBezTo>
                    <a:cubicBezTo>
                      <a:pt x="445799" y="442993"/>
                      <a:pt x="353167" y="575773"/>
                      <a:pt x="425241" y="467663"/>
                    </a:cubicBezTo>
                    <a:cubicBezTo>
                      <a:pt x="434917" y="438634"/>
                      <a:pt x="437297" y="406037"/>
                      <a:pt x="454270" y="380577"/>
                    </a:cubicBezTo>
                    <a:cubicBezTo>
                      <a:pt x="491784" y="324304"/>
                      <a:pt x="477782" y="353583"/>
                      <a:pt x="497812" y="293492"/>
                    </a:cubicBezTo>
                    <a:cubicBezTo>
                      <a:pt x="492974" y="240273"/>
                      <a:pt x="497979" y="185217"/>
                      <a:pt x="483298" y="133834"/>
                    </a:cubicBezTo>
                    <a:cubicBezTo>
                      <a:pt x="477659" y="114098"/>
                      <a:pt x="452896" y="106061"/>
                      <a:pt x="439755" y="90292"/>
                    </a:cubicBezTo>
                    <a:cubicBezTo>
                      <a:pt x="428588" y="76891"/>
                      <a:pt x="423062" y="59084"/>
                      <a:pt x="410727" y="46749"/>
                    </a:cubicBezTo>
                    <a:cubicBezTo>
                      <a:pt x="392685" y="28706"/>
                      <a:pt x="350203" y="6157"/>
                      <a:pt x="323641" y="3206"/>
                    </a:cubicBezTo>
                    <a:cubicBezTo>
                      <a:pt x="294790" y="0"/>
                      <a:pt x="265584" y="3206"/>
                      <a:pt x="236555" y="3206"/>
                    </a:cubicBezTo>
                    <a:lnTo>
                      <a:pt x="236555" y="3206"/>
                    </a:lnTo>
                  </a:path>
                </a:pathLst>
              </a:custGeom>
              <a:ln w="127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" name="Forma livre 16"/>
            <p:cNvSpPr/>
            <p:nvPr/>
          </p:nvSpPr>
          <p:spPr>
            <a:xfrm>
              <a:off x="1422400" y="4325974"/>
              <a:ext cx="987380" cy="638047"/>
            </a:xfrm>
            <a:custGeom>
              <a:avLst/>
              <a:gdLst>
                <a:gd name="connsiteX0" fmla="*/ 986971 w 986971"/>
                <a:gd name="connsiteY0" fmla="*/ 0 h 638629"/>
                <a:gd name="connsiteX1" fmla="*/ 986971 w 986971"/>
                <a:gd name="connsiteY1" fmla="*/ 0 h 638629"/>
                <a:gd name="connsiteX2" fmla="*/ 624114 w 986971"/>
                <a:gd name="connsiteY2" fmla="*/ 14514 h 638629"/>
                <a:gd name="connsiteX3" fmla="*/ 464457 w 986971"/>
                <a:gd name="connsiteY3" fmla="*/ 43543 h 638629"/>
                <a:gd name="connsiteX4" fmla="*/ 275771 w 986971"/>
                <a:gd name="connsiteY4" fmla="*/ 58057 h 638629"/>
                <a:gd name="connsiteX5" fmla="*/ 232229 w 986971"/>
                <a:gd name="connsiteY5" fmla="*/ 29029 h 638629"/>
                <a:gd name="connsiteX6" fmla="*/ 145143 w 986971"/>
                <a:gd name="connsiteY6" fmla="*/ 0 h 638629"/>
                <a:gd name="connsiteX7" fmla="*/ 87086 w 986971"/>
                <a:gd name="connsiteY7" fmla="*/ 87086 h 638629"/>
                <a:gd name="connsiteX8" fmla="*/ 14514 w 986971"/>
                <a:gd name="connsiteY8" fmla="*/ 203200 h 638629"/>
                <a:gd name="connsiteX9" fmla="*/ 0 w 986971"/>
                <a:gd name="connsiteY9" fmla="*/ 246743 h 638629"/>
                <a:gd name="connsiteX10" fmla="*/ 43543 w 986971"/>
                <a:gd name="connsiteY10" fmla="*/ 362857 h 638629"/>
                <a:gd name="connsiteX11" fmla="*/ 116114 w 986971"/>
                <a:gd name="connsiteY11" fmla="*/ 464457 h 638629"/>
                <a:gd name="connsiteX12" fmla="*/ 145143 w 986971"/>
                <a:gd name="connsiteY12" fmla="*/ 508000 h 638629"/>
                <a:gd name="connsiteX13" fmla="*/ 159657 w 986971"/>
                <a:gd name="connsiteY13" fmla="*/ 638629 h 638629"/>
                <a:gd name="connsiteX14" fmla="*/ 159657 w 986971"/>
                <a:gd name="connsiteY14" fmla="*/ 638629 h 63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6971" h="638629">
                  <a:moveTo>
                    <a:pt x="986971" y="0"/>
                  </a:moveTo>
                  <a:lnTo>
                    <a:pt x="986971" y="0"/>
                  </a:lnTo>
                  <a:cubicBezTo>
                    <a:pt x="866019" y="4838"/>
                    <a:pt x="744912" y="6720"/>
                    <a:pt x="624114" y="14514"/>
                  </a:cubicBezTo>
                  <a:cubicBezTo>
                    <a:pt x="596712" y="16282"/>
                    <a:pt x="495456" y="37343"/>
                    <a:pt x="464457" y="43543"/>
                  </a:cubicBezTo>
                  <a:cubicBezTo>
                    <a:pt x="388953" y="93880"/>
                    <a:pt x="414594" y="90093"/>
                    <a:pt x="275771" y="58057"/>
                  </a:cubicBezTo>
                  <a:cubicBezTo>
                    <a:pt x="258774" y="54135"/>
                    <a:pt x="248169" y="36114"/>
                    <a:pt x="232229" y="29029"/>
                  </a:cubicBezTo>
                  <a:cubicBezTo>
                    <a:pt x="204267" y="16602"/>
                    <a:pt x="145143" y="0"/>
                    <a:pt x="145143" y="0"/>
                  </a:cubicBezTo>
                  <a:cubicBezTo>
                    <a:pt x="125791" y="29029"/>
                    <a:pt x="98119" y="53988"/>
                    <a:pt x="87086" y="87086"/>
                  </a:cubicBezTo>
                  <a:cubicBezTo>
                    <a:pt x="52541" y="190721"/>
                    <a:pt x="83517" y="157199"/>
                    <a:pt x="14514" y="203200"/>
                  </a:cubicBezTo>
                  <a:cubicBezTo>
                    <a:pt x="9676" y="217714"/>
                    <a:pt x="0" y="231444"/>
                    <a:pt x="0" y="246743"/>
                  </a:cubicBezTo>
                  <a:cubicBezTo>
                    <a:pt x="0" y="309517"/>
                    <a:pt x="13512" y="317811"/>
                    <a:pt x="43543" y="362857"/>
                  </a:cubicBezTo>
                  <a:cubicBezTo>
                    <a:pt x="77409" y="464457"/>
                    <a:pt x="43542" y="440267"/>
                    <a:pt x="116114" y="464457"/>
                  </a:cubicBezTo>
                  <a:cubicBezTo>
                    <a:pt x="125790" y="478971"/>
                    <a:pt x="140912" y="491077"/>
                    <a:pt x="145143" y="508000"/>
                  </a:cubicBezTo>
                  <a:cubicBezTo>
                    <a:pt x="155769" y="550503"/>
                    <a:pt x="159657" y="638629"/>
                    <a:pt x="159657" y="638629"/>
                  </a:cubicBezTo>
                  <a:lnTo>
                    <a:pt x="159657" y="638629"/>
                  </a:lnTo>
                </a:path>
              </a:pathLst>
            </a:custGeom>
            <a:ln w="127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1698612" y="3532383"/>
              <a:ext cx="841336" cy="545991"/>
            </a:xfrm>
            <a:custGeom>
              <a:avLst/>
              <a:gdLst>
                <a:gd name="connsiteX0" fmla="*/ 841829 w 841829"/>
                <a:gd name="connsiteY0" fmla="*/ 545572 h 545572"/>
                <a:gd name="connsiteX1" fmla="*/ 841829 w 841829"/>
                <a:gd name="connsiteY1" fmla="*/ 545572 h 545572"/>
                <a:gd name="connsiteX2" fmla="*/ 754743 w 841829"/>
                <a:gd name="connsiteY2" fmla="*/ 458487 h 545572"/>
                <a:gd name="connsiteX3" fmla="*/ 667658 w 841829"/>
                <a:gd name="connsiteY3" fmla="*/ 429458 h 545572"/>
                <a:gd name="connsiteX4" fmla="*/ 624115 w 841829"/>
                <a:gd name="connsiteY4" fmla="*/ 400429 h 545572"/>
                <a:gd name="connsiteX5" fmla="*/ 537029 w 841829"/>
                <a:gd name="connsiteY5" fmla="*/ 356887 h 545572"/>
                <a:gd name="connsiteX6" fmla="*/ 435429 w 841829"/>
                <a:gd name="connsiteY6" fmla="*/ 240772 h 545572"/>
                <a:gd name="connsiteX7" fmla="*/ 406400 w 841829"/>
                <a:gd name="connsiteY7" fmla="*/ 197229 h 545572"/>
                <a:gd name="connsiteX8" fmla="*/ 319315 w 841829"/>
                <a:gd name="connsiteY8" fmla="*/ 139172 h 545572"/>
                <a:gd name="connsiteX9" fmla="*/ 290286 w 841829"/>
                <a:gd name="connsiteY9" fmla="*/ 95629 h 545572"/>
                <a:gd name="connsiteX10" fmla="*/ 0 w 841829"/>
                <a:gd name="connsiteY10" fmla="*/ 37572 h 545572"/>
                <a:gd name="connsiteX11" fmla="*/ 0 w 841829"/>
                <a:gd name="connsiteY11" fmla="*/ 37572 h 54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1829" h="545572">
                  <a:moveTo>
                    <a:pt x="841829" y="545572"/>
                  </a:moveTo>
                  <a:lnTo>
                    <a:pt x="841829" y="545572"/>
                  </a:lnTo>
                  <a:cubicBezTo>
                    <a:pt x="812800" y="516544"/>
                    <a:pt x="788901" y="481259"/>
                    <a:pt x="754743" y="458487"/>
                  </a:cubicBezTo>
                  <a:cubicBezTo>
                    <a:pt x="729283" y="441514"/>
                    <a:pt x="667658" y="429458"/>
                    <a:pt x="667658" y="429458"/>
                  </a:cubicBezTo>
                  <a:cubicBezTo>
                    <a:pt x="653144" y="419782"/>
                    <a:pt x="639717" y="408230"/>
                    <a:pt x="624115" y="400429"/>
                  </a:cubicBezTo>
                  <a:cubicBezTo>
                    <a:pt x="503923" y="340333"/>
                    <a:pt x="661826" y="440083"/>
                    <a:pt x="537029" y="356887"/>
                  </a:cubicBezTo>
                  <a:cubicBezTo>
                    <a:pt x="469296" y="255287"/>
                    <a:pt x="508001" y="289154"/>
                    <a:pt x="435429" y="240772"/>
                  </a:cubicBezTo>
                  <a:cubicBezTo>
                    <a:pt x="425753" y="226258"/>
                    <a:pt x="419528" y="208716"/>
                    <a:pt x="406400" y="197229"/>
                  </a:cubicBezTo>
                  <a:cubicBezTo>
                    <a:pt x="380144" y="174255"/>
                    <a:pt x="319315" y="139172"/>
                    <a:pt x="319315" y="139172"/>
                  </a:cubicBezTo>
                  <a:cubicBezTo>
                    <a:pt x="309639" y="124658"/>
                    <a:pt x="303414" y="107116"/>
                    <a:pt x="290286" y="95629"/>
                  </a:cubicBezTo>
                  <a:cubicBezTo>
                    <a:pt x="180996" y="0"/>
                    <a:pt x="171781" y="37572"/>
                    <a:pt x="0" y="37572"/>
                  </a:cubicBezTo>
                  <a:lnTo>
                    <a:pt x="0" y="37572"/>
                  </a:lnTo>
                </a:path>
              </a:pathLst>
            </a:custGeom>
            <a:ln w="127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</p:grp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7010999" y="2676947"/>
            <a:ext cx="2923116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Más</a:t>
            </a:r>
          </a:p>
          <a:p>
            <a:pPr algn="ctr"/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1.100 afluentes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principales</a:t>
            </a:r>
            <a:endParaRPr lang="pt-B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72" name="Text Box 3"/>
          <p:cNvSpPr txBox="1">
            <a:spLocks noChangeArrowheads="1"/>
          </p:cNvSpPr>
          <p:nvPr/>
        </p:nvSpPr>
        <p:spPr bwMode="auto">
          <a:xfrm>
            <a:off x="6076533" y="-99392"/>
            <a:ext cx="6644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Datos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hidrográficos</a:t>
            </a:r>
            <a:endParaRPr lang="pt-PT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4032613" y="5079153"/>
            <a:ext cx="63838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Extensión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del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Río</a:t>
            </a: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Amazonas: 6.762 Km</a:t>
            </a:r>
            <a:b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pt-B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295467" y="40468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 20 % del oxígeno del mundo proviene de la Amazonía.</a:t>
            </a:r>
          </a:p>
        </p:txBody>
      </p:sp>
    </p:spTree>
    <p:extLst>
      <p:ext uri="{BB962C8B-B14F-4D97-AF65-F5344CB8AC3E}">
        <p14:creationId xmlns:p14="http://schemas.microsoft.com/office/powerpoint/2010/main" val="1791165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fig12"/>
          <p:cNvPicPr>
            <a:picLocks noChangeAspect="1" noChangeArrowheads="1"/>
          </p:cNvPicPr>
          <p:nvPr/>
        </p:nvPicPr>
        <p:blipFill>
          <a:blip r:embed="rId2" cstate="print"/>
          <a:srcRect b="709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1"/>
          <p:cNvSpPr txBox="1">
            <a:spLocks noChangeArrowheads="1"/>
          </p:cNvSpPr>
          <p:nvPr/>
        </p:nvSpPr>
        <p:spPr bwMode="auto">
          <a:xfrm>
            <a:off x="7838018" y="118745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0,1%</a:t>
            </a:r>
          </a:p>
        </p:txBody>
      </p:sp>
      <p:sp>
        <p:nvSpPr>
          <p:cNvPr id="30724" name="Text Box 42"/>
          <p:cNvSpPr txBox="1">
            <a:spLocks noChangeArrowheads="1"/>
          </p:cNvSpPr>
          <p:nvPr/>
        </p:nvSpPr>
        <p:spPr bwMode="auto">
          <a:xfrm>
            <a:off x="4722285" y="517525"/>
            <a:ext cx="47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1%</a:t>
            </a:r>
          </a:p>
        </p:txBody>
      </p:sp>
      <p:sp>
        <p:nvSpPr>
          <p:cNvPr id="30725" name="Text Box 43"/>
          <p:cNvSpPr txBox="1">
            <a:spLocks noChangeArrowheads="1"/>
          </p:cNvSpPr>
          <p:nvPr/>
        </p:nvSpPr>
        <p:spPr bwMode="auto">
          <a:xfrm>
            <a:off x="2817285" y="1203325"/>
            <a:ext cx="47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6%</a:t>
            </a:r>
          </a:p>
        </p:txBody>
      </p:sp>
      <p:sp>
        <p:nvSpPr>
          <p:cNvPr id="30726" name="Text Box 44"/>
          <p:cNvSpPr txBox="1">
            <a:spLocks noChangeArrowheads="1"/>
          </p:cNvSpPr>
          <p:nvPr/>
        </p:nvSpPr>
        <p:spPr bwMode="auto">
          <a:xfrm>
            <a:off x="1007534" y="2266950"/>
            <a:ext cx="47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2%</a:t>
            </a:r>
          </a:p>
        </p:txBody>
      </p:sp>
      <p:sp>
        <p:nvSpPr>
          <p:cNvPr id="30727" name="Text Box 45"/>
          <p:cNvSpPr txBox="1">
            <a:spLocks noChangeArrowheads="1"/>
          </p:cNvSpPr>
          <p:nvPr/>
        </p:nvSpPr>
        <p:spPr bwMode="auto">
          <a:xfrm>
            <a:off x="1860551" y="3124200"/>
            <a:ext cx="5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13%</a:t>
            </a:r>
          </a:p>
        </p:txBody>
      </p:sp>
      <p:sp>
        <p:nvSpPr>
          <p:cNvPr id="30728" name="Text Box 46"/>
          <p:cNvSpPr txBox="1">
            <a:spLocks noChangeArrowheads="1"/>
          </p:cNvSpPr>
          <p:nvPr/>
        </p:nvSpPr>
        <p:spPr bwMode="auto">
          <a:xfrm>
            <a:off x="5268384" y="5699125"/>
            <a:ext cx="5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11%</a:t>
            </a:r>
          </a:p>
        </p:txBody>
      </p:sp>
      <p:sp>
        <p:nvSpPr>
          <p:cNvPr id="30729" name="Text Box 47"/>
          <p:cNvSpPr txBox="1">
            <a:spLocks noChangeArrowheads="1"/>
          </p:cNvSpPr>
          <p:nvPr/>
        </p:nvSpPr>
        <p:spPr bwMode="auto">
          <a:xfrm>
            <a:off x="4618567" y="2916238"/>
            <a:ext cx="5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srgbClr val="FFFF00"/>
                </a:solidFill>
              </a:rPr>
              <a:t>67%</a:t>
            </a:r>
          </a:p>
        </p:txBody>
      </p:sp>
      <p:sp>
        <p:nvSpPr>
          <p:cNvPr id="30730" name="Text Box 48"/>
          <p:cNvSpPr txBox="1">
            <a:spLocks noChangeArrowheads="1"/>
          </p:cNvSpPr>
          <p:nvPr/>
        </p:nvSpPr>
        <p:spPr bwMode="auto">
          <a:xfrm>
            <a:off x="4470400" y="2492375"/>
            <a:ext cx="70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Brasil</a:t>
            </a:r>
          </a:p>
        </p:txBody>
      </p:sp>
      <p:sp>
        <p:nvSpPr>
          <p:cNvPr id="30731" name="Text Box 49"/>
          <p:cNvSpPr txBox="1">
            <a:spLocks noChangeArrowheads="1"/>
          </p:cNvSpPr>
          <p:nvPr/>
        </p:nvSpPr>
        <p:spPr bwMode="auto">
          <a:xfrm>
            <a:off x="1830917" y="2727325"/>
            <a:ext cx="624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Peru</a:t>
            </a:r>
          </a:p>
        </p:txBody>
      </p:sp>
      <p:sp>
        <p:nvSpPr>
          <p:cNvPr id="30732" name="Text Box 50"/>
          <p:cNvSpPr txBox="1">
            <a:spLocks noChangeArrowheads="1"/>
          </p:cNvSpPr>
          <p:nvPr/>
        </p:nvSpPr>
        <p:spPr bwMode="auto">
          <a:xfrm>
            <a:off x="474134" y="1908175"/>
            <a:ext cx="9827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Equador</a:t>
            </a:r>
          </a:p>
        </p:txBody>
      </p:sp>
      <p:sp>
        <p:nvSpPr>
          <p:cNvPr id="30733" name="Text Box 51"/>
          <p:cNvSpPr txBox="1">
            <a:spLocks noChangeArrowheads="1"/>
          </p:cNvSpPr>
          <p:nvPr/>
        </p:nvSpPr>
        <p:spPr bwMode="auto">
          <a:xfrm>
            <a:off x="4519085" y="5318125"/>
            <a:ext cx="829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 dirty="0" err="1">
                <a:solidFill>
                  <a:prstClr val="white"/>
                </a:solidFill>
              </a:rPr>
              <a:t>Bolivia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30734" name="Text Box 52"/>
          <p:cNvSpPr txBox="1">
            <a:spLocks noChangeArrowheads="1"/>
          </p:cNvSpPr>
          <p:nvPr/>
        </p:nvSpPr>
        <p:spPr bwMode="auto">
          <a:xfrm>
            <a:off x="2332567" y="746125"/>
            <a:ext cx="109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Colômbia</a:t>
            </a:r>
          </a:p>
        </p:txBody>
      </p:sp>
      <p:sp>
        <p:nvSpPr>
          <p:cNvPr id="30735" name="Text Box 53"/>
          <p:cNvSpPr txBox="1">
            <a:spLocks noChangeArrowheads="1"/>
          </p:cNvSpPr>
          <p:nvPr/>
        </p:nvSpPr>
        <p:spPr bwMode="auto">
          <a:xfrm>
            <a:off x="4068234" y="60325"/>
            <a:ext cx="1160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Venezuela</a:t>
            </a:r>
          </a:p>
        </p:txBody>
      </p:sp>
      <p:sp>
        <p:nvSpPr>
          <p:cNvPr id="30736" name="Text Box 54"/>
          <p:cNvSpPr txBox="1">
            <a:spLocks noChangeArrowheads="1"/>
          </p:cNvSpPr>
          <p:nvPr/>
        </p:nvSpPr>
        <p:spPr bwMode="auto">
          <a:xfrm rot="-4730652">
            <a:off x="7026707" y="298728"/>
            <a:ext cx="862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Guiana</a:t>
            </a:r>
          </a:p>
        </p:txBody>
      </p:sp>
      <p:sp>
        <p:nvSpPr>
          <p:cNvPr id="30737" name="Retângulo 35"/>
          <p:cNvSpPr>
            <a:spLocks noChangeArrowheads="1"/>
          </p:cNvSpPr>
          <p:nvPr/>
        </p:nvSpPr>
        <p:spPr bwMode="auto">
          <a:xfrm>
            <a:off x="6266295" y="2809971"/>
            <a:ext cx="538268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9 países de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los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 12 que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conforman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 América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del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Sur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: Brasil, Bolívia,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Perú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Ecuador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Colombia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, Venezuela,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Guyana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Surinam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 y </a:t>
            </a:r>
            <a:r>
              <a:rPr lang="pt-BR" sz="2400" dirty="0" err="1">
                <a:solidFill>
                  <a:srgbClr val="FFFF00"/>
                </a:solidFill>
                <a:latin typeface="Comic Sans MS" pitchFamily="66" charset="0"/>
              </a:rPr>
              <a:t>Guyana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 Francesa</a:t>
            </a:r>
            <a:r>
              <a:rPr lang="pt-BR" sz="1600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algn="r"/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Pero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con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una IMPORTANCIA VITAL PARA TODO EL PLANETA POR SU RIQUEZA  HUMANA Y CULTURAL, SU BIODIVERSIDAD NATURAL,  EXPRESIÓN DE LA CREACIÓN DE DIOS .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Custodiarla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es um imperativo de todo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creyente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em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Jesús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para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bien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de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nosotros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y de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las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siguientes</a:t>
            </a:r>
            <a:r>
              <a:rPr lang="pt-BR" sz="20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000" dirty="0" err="1">
                <a:solidFill>
                  <a:srgbClr val="FFFF00"/>
                </a:solidFill>
                <a:latin typeface="Comic Sans MS" pitchFamily="66" charset="0"/>
              </a:rPr>
              <a:t>generaciones</a:t>
            </a:r>
            <a:endParaRPr lang="pt-BR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306" name="Retângulo 35"/>
          <p:cNvSpPr>
            <a:spLocks noChangeArrowheads="1"/>
          </p:cNvSpPr>
          <p:nvPr/>
        </p:nvSpPr>
        <p:spPr bwMode="auto">
          <a:xfrm>
            <a:off x="3239437" y="1507158"/>
            <a:ext cx="833331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3400" dirty="0" err="1">
                <a:solidFill>
                  <a:srgbClr val="FFFF00"/>
                </a:solidFill>
                <a:latin typeface="Comic Sans MS" pitchFamily="66" charset="0"/>
              </a:rPr>
              <a:t>Hoy</a:t>
            </a:r>
            <a:r>
              <a:rPr lang="pt-BR" sz="3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3400" dirty="0" err="1">
                <a:solidFill>
                  <a:srgbClr val="FFFF00"/>
                </a:solidFill>
                <a:latin typeface="Comic Sans MS" pitchFamily="66" charset="0"/>
              </a:rPr>
              <a:t>la</a:t>
            </a:r>
            <a:r>
              <a:rPr lang="pt-BR" sz="3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3400" dirty="0" err="1">
                <a:solidFill>
                  <a:srgbClr val="FFFF00"/>
                </a:solidFill>
                <a:latin typeface="Comic Sans MS" pitchFamily="66" charset="0"/>
              </a:rPr>
              <a:t>superficie</a:t>
            </a:r>
            <a:r>
              <a:rPr lang="pt-BR" sz="3400" dirty="0">
                <a:solidFill>
                  <a:srgbClr val="FFFF00"/>
                </a:solidFill>
                <a:latin typeface="Comic Sans MS" pitchFamily="66" charset="0"/>
              </a:rPr>
              <a:t>  Amazónica de más de 7 </a:t>
            </a:r>
            <a:r>
              <a:rPr lang="pt-BR" sz="3400" dirty="0" err="1">
                <a:solidFill>
                  <a:srgbClr val="FFFF00"/>
                </a:solidFill>
                <a:latin typeface="Comic Sans MS" pitchFamily="66" charset="0"/>
              </a:rPr>
              <a:t>millones</a:t>
            </a:r>
            <a:r>
              <a:rPr lang="pt-BR" sz="3400" dirty="0">
                <a:solidFill>
                  <a:srgbClr val="FFFF00"/>
                </a:solidFill>
                <a:latin typeface="Comic Sans MS" pitchFamily="66" charset="0"/>
              </a:rPr>
              <a:t> de km2  se reparte entre:</a:t>
            </a:r>
          </a:p>
        </p:txBody>
      </p:sp>
      <p:sp>
        <p:nvSpPr>
          <p:cNvPr id="2" name="Forma livre 1"/>
          <p:cNvSpPr/>
          <p:nvPr/>
        </p:nvSpPr>
        <p:spPr>
          <a:xfrm>
            <a:off x="3657601" y="4298950"/>
            <a:ext cx="3754967" cy="2565400"/>
          </a:xfrm>
          <a:custGeom>
            <a:avLst/>
            <a:gdLst>
              <a:gd name="connsiteX0" fmla="*/ 486888 w 2815601"/>
              <a:gd name="connsiteY0" fmla="*/ 2565070 h 2565070"/>
              <a:gd name="connsiteX1" fmla="*/ 522514 w 2815601"/>
              <a:gd name="connsiteY1" fmla="*/ 2493818 h 2565070"/>
              <a:gd name="connsiteX2" fmla="*/ 534390 w 2815601"/>
              <a:gd name="connsiteY2" fmla="*/ 2446316 h 2565070"/>
              <a:gd name="connsiteX3" fmla="*/ 475013 w 2815601"/>
              <a:gd name="connsiteY3" fmla="*/ 2434441 h 2565070"/>
              <a:gd name="connsiteX4" fmla="*/ 463138 w 2815601"/>
              <a:gd name="connsiteY4" fmla="*/ 2398815 h 2565070"/>
              <a:gd name="connsiteX5" fmla="*/ 427512 w 2815601"/>
              <a:gd name="connsiteY5" fmla="*/ 2375064 h 2565070"/>
              <a:gd name="connsiteX6" fmla="*/ 403761 w 2815601"/>
              <a:gd name="connsiteY6" fmla="*/ 2303813 h 2565070"/>
              <a:gd name="connsiteX7" fmla="*/ 391886 w 2815601"/>
              <a:gd name="connsiteY7" fmla="*/ 2268187 h 2565070"/>
              <a:gd name="connsiteX8" fmla="*/ 356260 w 2815601"/>
              <a:gd name="connsiteY8" fmla="*/ 2244436 h 2565070"/>
              <a:gd name="connsiteX9" fmla="*/ 332509 w 2815601"/>
              <a:gd name="connsiteY9" fmla="*/ 2208810 h 2565070"/>
              <a:gd name="connsiteX10" fmla="*/ 320634 w 2815601"/>
              <a:gd name="connsiteY10" fmla="*/ 2173184 h 2565070"/>
              <a:gd name="connsiteX11" fmla="*/ 249382 w 2815601"/>
              <a:gd name="connsiteY11" fmla="*/ 2125683 h 2565070"/>
              <a:gd name="connsiteX12" fmla="*/ 237506 w 2815601"/>
              <a:gd name="connsiteY12" fmla="*/ 2090057 h 2565070"/>
              <a:gd name="connsiteX13" fmla="*/ 225631 w 2815601"/>
              <a:gd name="connsiteY13" fmla="*/ 2018805 h 2565070"/>
              <a:gd name="connsiteX14" fmla="*/ 201881 w 2815601"/>
              <a:gd name="connsiteY14" fmla="*/ 1971303 h 2565070"/>
              <a:gd name="connsiteX15" fmla="*/ 190005 w 2815601"/>
              <a:gd name="connsiteY15" fmla="*/ 1781298 h 2565070"/>
              <a:gd name="connsiteX16" fmla="*/ 142504 w 2815601"/>
              <a:gd name="connsiteY16" fmla="*/ 1615044 h 2565070"/>
              <a:gd name="connsiteX17" fmla="*/ 130629 w 2815601"/>
              <a:gd name="connsiteY17" fmla="*/ 1567542 h 2565070"/>
              <a:gd name="connsiteX18" fmla="*/ 142504 w 2815601"/>
              <a:gd name="connsiteY18" fmla="*/ 1531916 h 2565070"/>
              <a:gd name="connsiteX19" fmla="*/ 166255 w 2815601"/>
              <a:gd name="connsiteY19" fmla="*/ 1484415 h 2565070"/>
              <a:gd name="connsiteX20" fmla="*/ 190005 w 2815601"/>
              <a:gd name="connsiteY20" fmla="*/ 1306285 h 2565070"/>
              <a:gd name="connsiteX21" fmla="*/ 201881 w 2815601"/>
              <a:gd name="connsiteY21" fmla="*/ 997527 h 2565070"/>
              <a:gd name="connsiteX22" fmla="*/ 213756 w 2815601"/>
              <a:gd name="connsiteY22" fmla="*/ 961901 h 2565070"/>
              <a:gd name="connsiteX23" fmla="*/ 225631 w 2815601"/>
              <a:gd name="connsiteY23" fmla="*/ 914400 h 2565070"/>
              <a:gd name="connsiteX24" fmla="*/ 213756 w 2815601"/>
              <a:gd name="connsiteY24" fmla="*/ 771896 h 2565070"/>
              <a:gd name="connsiteX25" fmla="*/ 178130 w 2815601"/>
              <a:gd name="connsiteY25" fmla="*/ 700644 h 2565070"/>
              <a:gd name="connsiteX26" fmla="*/ 154379 w 2815601"/>
              <a:gd name="connsiteY26" fmla="*/ 653142 h 2565070"/>
              <a:gd name="connsiteX27" fmla="*/ 142504 w 2815601"/>
              <a:gd name="connsiteY27" fmla="*/ 617516 h 2565070"/>
              <a:gd name="connsiteX28" fmla="*/ 106878 w 2815601"/>
              <a:gd name="connsiteY28" fmla="*/ 581890 h 2565070"/>
              <a:gd name="connsiteX29" fmla="*/ 47501 w 2815601"/>
              <a:gd name="connsiteY29" fmla="*/ 475013 h 2565070"/>
              <a:gd name="connsiteX30" fmla="*/ 0 w 2815601"/>
              <a:gd name="connsiteY30" fmla="*/ 403761 h 2565070"/>
              <a:gd name="connsiteX31" fmla="*/ 95003 w 2815601"/>
              <a:gd name="connsiteY31" fmla="*/ 391885 h 2565070"/>
              <a:gd name="connsiteX32" fmla="*/ 190005 w 2815601"/>
              <a:gd name="connsiteY32" fmla="*/ 368135 h 2565070"/>
              <a:gd name="connsiteX33" fmla="*/ 403761 w 2815601"/>
              <a:gd name="connsiteY33" fmla="*/ 356259 h 2565070"/>
              <a:gd name="connsiteX34" fmla="*/ 498764 w 2815601"/>
              <a:gd name="connsiteY34" fmla="*/ 273132 h 2565070"/>
              <a:gd name="connsiteX35" fmla="*/ 534390 w 2815601"/>
              <a:gd name="connsiteY35" fmla="*/ 249381 h 2565070"/>
              <a:gd name="connsiteX36" fmla="*/ 581891 w 2815601"/>
              <a:gd name="connsiteY36" fmla="*/ 178129 h 2565070"/>
              <a:gd name="connsiteX37" fmla="*/ 617517 w 2815601"/>
              <a:gd name="connsiteY37" fmla="*/ 154379 h 2565070"/>
              <a:gd name="connsiteX38" fmla="*/ 641268 w 2815601"/>
              <a:gd name="connsiteY38" fmla="*/ 118753 h 2565070"/>
              <a:gd name="connsiteX39" fmla="*/ 665018 w 2815601"/>
              <a:gd name="connsiteY39" fmla="*/ 71251 h 2565070"/>
              <a:gd name="connsiteX40" fmla="*/ 700644 w 2815601"/>
              <a:gd name="connsiteY40" fmla="*/ 47501 h 2565070"/>
              <a:gd name="connsiteX41" fmla="*/ 771896 w 2815601"/>
              <a:gd name="connsiteY41" fmla="*/ 0 h 2565070"/>
              <a:gd name="connsiteX42" fmla="*/ 997527 w 2815601"/>
              <a:gd name="connsiteY42" fmla="*/ 11875 h 2565070"/>
              <a:gd name="connsiteX43" fmla="*/ 1033153 w 2815601"/>
              <a:gd name="connsiteY43" fmla="*/ 35626 h 2565070"/>
              <a:gd name="connsiteX44" fmla="*/ 1045029 w 2815601"/>
              <a:gd name="connsiteY44" fmla="*/ 71251 h 2565070"/>
              <a:gd name="connsiteX45" fmla="*/ 1033153 w 2815601"/>
              <a:gd name="connsiteY45" fmla="*/ 142503 h 2565070"/>
              <a:gd name="connsiteX46" fmla="*/ 1021278 w 2815601"/>
              <a:gd name="connsiteY46" fmla="*/ 178129 h 2565070"/>
              <a:gd name="connsiteX47" fmla="*/ 1009403 w 2815601"/>
              <a:gd name="connsiteY47" fmla="*/ 249381 h 2565070"/>
              <a:gd name="connsiteX48" fmla="*/ 1021278 w 2815601"/>
              <a:gd name="connsiteY48" fmla="*/ 522514 h 2565070"/>
              <a:gd name="connsiteX49" fmla="*/ 1045029 w 2815601"/>
              <a:gd name="connsiteY49" fmla="*/ 558140 h 2565070"/>
              <a:gd name="connsiteX50" fmla="*/ 1056904 w 2815601"/>
              <a:gd name="connsiteY50" fmla="*/ 593766 h 2565070"/>
              <a:gd name="connsiteX51" fmla="*/ 1092530 w 2815601"/>
              <a:gd name="connsiteY51" fmla="*/ 617516 h 2565070"/>
              <a:gd name="connsiteX52" fmla="*/ 1140031 w 2815601"/>
              <a:gd name="connsiteY52" fmla="*/ 688768 h 2565070"/>
              <a:gd name="connsiteX53" fmla="*/ 1211283 w 2815601"/>
              <a:gd name="connsiteY53" fmla="*/ 712519 h 2565070"/>
              <a:gd name="connsiteX54" fmla="*/ 1223158 w 2815601"/>
              <a:gd name="connsiteY54" fmla="*/ 748145 h 2565070"/>
              <a:gd name="connsiteX55" fmla="*/ 1341912 w 2815601"/>
              <a:gd name="connsiteY55" fmla="*/ 783771 h 2565070"/>
              <a:gd name="connsiteX56" fmla="*/ 1520042 w 2815601"/>
              <a:gd name="connsiteY56" fmla="*/ 795646 h 2565070"/>
              <a:gd name="connsiteX57" fmla="*/ 1567543 w 2815601"/>
              <a:gd name="connsiteY57" fmla="*/ 902524 h 2565070"/>
              <a:gd name="connsiteX58" fmla="*/ 1591294 w 2815601"/>
              <a:gd name="connsiteY58" fmla="*/ 950026 h 2565070"/>
              <a:gd name="connsiteX59" fmla="*/ 1603169 w 2815601"/>
              <a:gd name="connsiteY59" fmla="*/ 985651 h 2565070"/>
              <a:gd name="connsiteX60" fmla="*/ 1710047 w 2815601"/>
              <a:gd name="connsiteY60" fmla="*/ 961901 h 2565070"/>
              <a:gd name="connsiteX61" fmla="*/ 1733797 w 2815601"/>
              <a:gd name="connsiteY61" fmla="*/ 926275 h 2565070"/>
              <a:gd name="connsiteX62" fmla="*/ 1840675 w 2815601"/>
              <a:gd name="connsiteY62" fmla="*/ 938150 h 2565070"/>
              <a:gd name="connsiteX63" fmla="*/ 1876301 w 2815601"/>
              <a:gd name="connsiteY63" fmla="*/ 961901 h 2565070"/>
              <a:gd name="connsiteX64" fmla="*/ 1911927 w 2815601"/>
              <a:gd name="connsiteY64" fmla="*/ 973776 h 2565070"/>
              <a:gd name="connsiteX65" fmla="*/ 1947553 w 2815601"/>
              <a:gd name="connsiteY65" fmla="*/ 997527 h 2565070"/>
              <a:gd name="connsiteX66" fmla="*/ 1983179 w 2815601"/>
              <a:gd name="connsiteY66" fmla="*/ 1009402 h 2565070"/>
              <a:gd name="connsiteX67" fmla="*/ 2054431 w 2815601"/>
              <a:gd name="connsiteY67" fmla="*/ 1056903 h 2565070"/>
              <a:gd name="connsiteX68" fmla="*/ 2090057 w 2815601"/>
              <a:gd name="connsiteY68" fmla="*/ 1080654 h 2565070"/>
              <a:gd name="connsiteX69" fmla="*/ 2125683 w 2815601"/>
              <a:gd name="connsiteY69" fmla="*/ 1104405 h 2565070"/>
              <a:gd name="connsiteX70" fmla="*/ 2161309 w 2815601"/>
              <a:gd name="connsiteY70" fmla="*/ 1175657 h 2565070"/>
              <a:gd name="connsiteX71" fmla="*/ 2196935 w 2815601"/>
              <a:gd name="connsiteY71" fmla="*/ 1294410 h 2565070"/>
              <a:gd name="connsiteX72" fmla="*/ 2208810 w 2815601"/>
              <a:gd name="connsiteY72" fmla="*/ 1330036 h 2565070"/>
              <a:gd name="connsiteX73" fmla="*/ 2185060 w 2815601"/>
              <a:gd name="connsiteY73" fmla="*/ 1543792 h 2565070"/>
              <a:gd name="connsiteX74" fmla="*/ 2161309 w 2815601"/>
              <a:gd name="connsiteY74" fmla="*/ 1579418 h 2565070"/>
              <a:gd name="connsiteX75" fmla="*/ 2185060 w 2815601"/>
              <a:gd name="connsiteY75" fmla="*/ 1650670 h 2565070"/>
              <a:gd name="connsiteX76" fmla="*/ 2208810 w 2815601"/>
              <a:gd name="connsiteY76" fmla="*/ 1686296 h 2565070"/>
              <a:gd name="connsiteX77" fmla="*/ 2268187 w 2815601"/>
              <a:gd name="connsiteY77" fmla="*/ 1769423 h 2565070"/>
              <a:gd name="connsiteX78" fmla="*/ 2303813 w 2815601"/>
              <a:gd name="connsiteY78" fmla="*/ 1793174 h 2565070"/>
              <a:gd name="connsiteX79" fmla="*/ 2458192 w 2815601"/>
              <a:gd name="connsiteY79" fmla="*/ 1816924 h 2565070"/>
              <a:gd name="connsiteX80" fmla="*/ 2565070 w 2815601"/>
              <a:gd name="connsiteY80" fmla="*/ 1816924 h 2565070"/>
              <a:gd name="connsiteX81" fmla="*/ 2600696 w 2815601"/>
              <a:gd name="connsiteY81" fmla="*/ 1805049 h 2565070"/>
              <a:gd name="connsiteX82" fmla="*/ 2660073 w 2815601"/>
              <a:gd name="connsiteY82" fmla="*/ 1816924 h 2565070"/>
              <a:gd name="connsiteX83" fmla="*/ 2636322 w 2815601"/>
              <a:gd name="connsiteY83" fmla="*/ 1959428 h 2565070"/>
              <a:gd name="connsiteX84" fmla="*/ 2683823 w 2815601"/>
              <a:gd name="connsiteY84" fmla="*/ 2030680 h 2565070"/>
              <a:gd name="connsiteX85" fmla="*/ 2743200 w 2815601"/>
              <a:gd name="connsiteY85" fmla="*/ 2078181 h 2565070"/>
              <a:gd name="connsiteX86" fmla="*/ 2755075 w 2815601"/>
              <a:gd name="connsiteY86" fmla="*/ 2113807 h 2565070"/>
              <a:gd name="connsiteX87" fmla="*/ 2802577 w 2815601"/>
              <a:gd name="connsiteY87" fmla="*/ 2185059 h 2565070"/>
              <a:gd name="connsiteX88" fmla="*/ 2802577 w 2815601"/>
              <a:gd name="connsiteY88" fmla="*/ 2422566 h 2565070"/>
              <a:gd name="connsiteX89" fmla="*/ 2778826 w 2815601"/>
              <a:gd name="connsiteY89" fmla="*/ 2565070 h 256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815601" h="2565070">
                <a:moveTo>
                  <a:pt x="486888" y="2565070"/>
                </a:moveTo>
                <a:cubicBezTo>
                  <a:pt x="498763" y="2541319"/>
                  <a:pt x="512652" y="2518473"/>
                  <a:pt x="522514" y="2493818"/>
                </a:cubicBezTo>
                <a:cubicBezTo>
                  <a:pt x="528576" y="2478664"/>
                  <a:pt x="544586" y="2459061"/>
                  <a:pt x="534390" y="2446316"/>
                </a:cubicBezTo>
                <a:cubicBezTo>
                  <a:pt x="521781" y="2430555"/>
                  <a:pt x="494805" y="2438399"/>
                  <a:pt x="475013" y="2434441"/>
                </a:cubicBezTo>
                <a:cubicBezTo>
                  <a:pt x="471055" y="2422566"/>
                  <a:pt x="470958" y="2408590"/>
                  <a:pt x="463138" y="2398815"/>
                </a:cubicBezTo>
                <a:cubicBezTo>
                  <a:pt x="454222" y="2387670"/>
                  <a:pt x="435076" y="2387167"/>
                  <a:pt x="427512" y="2375064"/>
                </a:cubicBezTo>
                <a:cubicBezTo>
                  <a:pt x="414243" y="2353834"/>
                  <a:pt x="411678" y="2327563"/>
                  <a:pt x="403761" y="2303813"/>
                </a:cubicBezTo>
                <a:cubicBezTo>
                  <a:pt x="399803" y="2291938"/>
                  <a:pt x="402301" y="2275131"/>
                  <a:pt x="391886" y="2268187"/>
                </a:cubicBezTo>
                <a:lnTo>
                  <a:pt x="356260" y="2244436"/>
                </a:lnTo>
                <a:cubicBezTo>
                  <a:pt x="348343" y="2232561"/>
                  <a:pt x="338892" y="2221576"/>
                  <a:pt x="332509" y="2208810"/>
                </a:cubicBezTo>
                <a:cubicBezTo>
                  <a:pt x="326911" y="2197614"/>
                  <a:pt x="329485" y="2182035"/>
                  <a:pt x="320634" y="2173184"/>
                </a:cubicBezTo>
                <a:cubicBezTo>
                  <a:pt x="300450" y="2153000"/>
                  <a:pt x="249382" y="2125683"/>
                  <a:pt x="249382" y="2125683"/>
                </a:cubicBezTo>
                <a:cubicBezTo>
                  <a:pt x="245423" y="2113808"/>
                  <a:pt x="240222" y="2102277"/>
                  <a:pt x="237506" y="2090057"/>
                </a:cubicBezTo>
                <a:cubicBezTo>
                  <a:pt x="232283" y="2066552"/>
                  <a:pt x="232550" y="2041868"/>
                  <a:pt x="225631" y="2018805"/>
                </a:cubicBezTo>
                <a:cubicBezTo>
                  <a:pt x="220544" y="2001849"/>
                  <a:pt x="209798" y="1987137"/>
                  <a:pt x="201881" y="1971303"/>
                </a:cubicBezTo>
                <a:cubicBezTo>
                  <a:pt x="197922" y="1907968"/>
                  <a:pt x="197876" y="1844267"/>
                  <a:pt x="190005" y="1781298"/>
                </a:cubicBezTo>
                <a:cubicBezTo>
                  <a:pt x="178896" y="1692429"/>
                  <a:pt x="162225" y="1693931"/>
                  <a:pt x="142504" y="1615044"/>
                </a:cubicBezTo>
                <a:lnTo>
                  <a:pt x="130629" y="1567542"/>
                </a:lnTo>
                <a:cubicBezTo>
                  <a:pt x="134587" y="1555667"/>
                  <a:pt x="137573" y="1543422"/>
                  <a:pt x="142504" y="1531916"/>
                </a:cubicBezTo>
                <a:cubicBezTo>
                  <a:pt x="149477" y="1515645"/>
                  <a:pt x="162993" y="1501814"/>
                  <a:pt x="166255" y="1484415"/>
                </a:cubicBezTo>
                <a:cubicBezTo>
                  <a:pt x="216071" y="1218728"/>
                  <a:pt x="153366" y="1416205"/>
                  <a:pt x="190005" y="1306285"/>
                </a:cubicBezTo>
                <a:cubicBezTo>
                  <a:pt x="193964" y="1203366"/>
                  <a:pt x="194795" y="1100278"/>
                  <a:pt x="201881" y="997527"/>
                </a:cubicBezTo>
                <a:cubicBezTo>
                  <a:pt x="202742" y="985039"/>
                  <a:pt x="210317" y="973937"/>
                  <a:pt x="213756" y="961901"/>
                </a:cubicBezTo>
                <a:cubicBezTo>
                  <a:pt x="218240" y="946208"/>
                  <a:pt x="221673" y="930234"/>
                  <a:pt x="225631" y="914400"/>
                </a:cubicBezTo>
                <a:cubicBezTo>
                  <a:pt x="221673" y="866899"/>
                  <a:pt x="220056" y="819144"/>
                  <a:pt x="213756" y="771896"/>
                </a:cubicBezTo>
                <a:cubicBezTo>
                  <a:pt x="209023" y="736396"/>
                  <a:pt x="195536" y="731104"/>
                  <a:pt x="178130" y="700644"/>
                </a:cubicBezTo>
                <a:cubicBezTo>
                  <a:pt x="169347" y="685274"/>
                  <a:pt x="161352" y="669414"/>
                  <a:pt x="154379" y="653142"/>
                </a:cubicBezTo>
                <a:cubicBezTo>
                  <a:pt x="149448" y="641636"/>
                  <a:pt x="149448" y="627931"/>
                  <a:pt x="142504" y="617516"/>
                </a:cubicBezTo>
                <a:cubicBezTo>
                  <a:pt x="133188" y="603542"/>
                  <a:pt x="118753" y="593765"/>
                  <a:pt x="106878" y="581890"/>
                </a:cubicBezTo>
                <a:cubicBezTo>
                  <a:pt x="64565" y="454953"/>
                  <a:pt x="109719" y="555007"/>
                  <a:pt x="47501" y="475013"/>
                </a:cubicBezTo>
                <a:cubicBezTo>
                  <a:pt x="29976" y="452481"/>
                  <a:pt x="0" y="403761"/>
                  <a:pt x="0" y="403761"/>
                </a:cubicBezTo>
                <a:cubicBezTo>
                  <a:pt x="31668" y="399802"/>
                  <a:pt x="63604" y="397594"/>
                  <a:pt x="95003" y="391885"/>
                </a:cubicBezTo>
                <a:cubicBezTo>
                  <a:pt x="184306" y="375648"/>
                  <a:pt x="62679" y="379207"/>
                  <a:pt x="190005" y="368135"/>
                </a:cubicBezTo>
                <a:cubicBezTo>
                  <a:pt x="261099" y="361953"/>
                  <a:pt x="332509" y="360218"/>
                  <a:pt x="403761" y="356259"/>
                </a:cubicBezTo>
                <a:cubicBezTo>
                  <a:pt x="460315" y="271427"/>
                  <a:pt x="423570" y="291930"/>
                  <a:pt x="498764" y="273132"/>
                </a:cubicBezTo>
                <a:cubicBezTo>
                  <a:pt x="510639" y="265215"/>
                  <a:pt x="524992" y="260122"/>
                  <a:pt x="534390" y="249381"/>
                </a:cubicBezTo>
                <a:cubicBezTo>
                  <a:pt x="553187" y="227899"/>
                  <a:pt x="558140" y="193962"/>
                  <a:pt x="581891" y="178129"/>
                </a:cubicBezTo>
                <a:lnTo>
                  <a:pt x="617517" y="154379"/>
                </a:lnTo>
                <a:cubicBezTo>
                  <a:pt x="625434" y="142504"/>
                  <a:pt x="634187" y="131145"/>
                  <a:pt x="641268" y="118753"/>
                </a:cubicBezTo>
                <a:cubicBezTo>
                  <a:pt x="650051" y="103383"/>
                  <a:pt x="653685" y="84851"/>
                  <a:pt x="665018" y="71251"/>
                </a:cubicBezTo>
                <a:cubicBezTo>
                  <a:pt x="674155" y="60287"/>
                  <a:pt x="689680" y="56638"/>
                  <a:pt x="700644" y="47501"/>
                </a:cubicBezTo>
                <a:cubicBezTo>
                  <a:pt x="759948" y="-1918"/>
                  <a:pt x="709286" y="20869"/>
                  <a:pt x="771896" y="0"/>
                </a:cubicBezTo>
                <a:cubicBezTo>
                  <a:pt x="847106" y="3958"/>
                  <a:pt x="922903" y="1699"/>
                  <a:pt x="997527" y="11875"/>
                </a:cubicBezTo>
                <a:cubicBezTo>
                  <a:pt x="1011669" y="13803"/>
                  <a:pt x="1024237" y="24481"/>
                  <a:pt x="1033153" y="35626"/>
                </a:cubicBezTo>
                <a:cubicBezTo>
                  <a:pt x="1040973" y="45400"/>
                  <a:pt x="1041070" y="59376"/>
                  <a:pt x="1045029" y="71251"/>
                </a:cubicBezTo>
                <a:cubicBezTo>
                  <a:pt x="1041070" y="95002"/>
                  <a:pt x="1038376" y="118998"/>
                  <a:pt x="1033153" y="142503"/>
                </a:cubicBezTo>
                <a:cubicBezTo>
                  <a:pt x="1030438" y="154723"/>
                  <a:pt x="1023993" y="165909"/>
                  <a:pt x="1021278" y="178129"/>
                </a:cubicBezTo>
                <a:cubicBezTo>
                  <a:pt x="1016055" y="201634"/>
                  <a:pt x="1013361" y="225630"/>
                  <a:pt x="1009403" y="249381"/>
                </a:cubicBezTo>
                <a:cubicBezTo>
                  <a:pt x="1013361" y="340425"/>
                  <a:pt x="1010832" y="431984"/>
                  <a:pt x="1021278" y="522514"/>
                </a:cubicBezTo>
                <a:cubicBezTo>
                  <a:pt x="1022914" y="536692"/>
                  <a:pt x="1038646" y="545374"/>
                  <a:pt x="1045029" y="558140"/>
                </a:cubicBezTo>
                <a:cubicBezTo>
                  <a:pt x="1050627" y="569336"/>
                  <a:pt x="1049084" y="583991"/>
                  <a:pt x="1056904" y="593766"/>
                </a:cubicBezTo>
                <a:cubicBezTo>
                  <a:pt x="1065820" y="604911"/>
                  <a:pt x="1080655" y="609599"/>
                  <a:pt x="1092530" y="617516"/>
                </a:cubicBezTo>
                <a:cubicBezTo>
                  <a:pt x="1108364" y="641267"/>
                  <a:pt x="1112951" y="679741"/>
                  <a:pt x="1140031" y="688768"/>
                </a:cubicBezTo>
                <a:lnTo>
                  <a:pt x="1211283" y="712519"/>
                </a:lnTo>
                <a:cubicBezTo>
                  <a:pt x="1215241" y="724394"/>
                  <a:pt x="1215338" y="738370"/>
                  <a:pt x="1223158" y="748145"/>
                </a:cubicBezTo>
                <a:cubicBezTo>
                  <a:pt x="1250201" y="781949"/>
                  <a:pt x="1307162" y="780612"/>
                  <a:pt x="1341912" y="783771"/>
                </a:cubicBezTo>
                <a:cubicBezTo>
                  <a:pt x="1401176" y="789158"/>
                  <a:pt x="1460665" y="791688"/>
                  <a:pt x="1520042" y="795646"/>
                </a:cubicBezTo>
                <a:cubicBezTo>
                  <a:pt x="1586829" y="840171"/>
                  <a:pt x="1538212" y="794976"/>
                  <a:pt x="1567543" y="902524"/>
                </a:cubicBezTo>
                <a:cubicBezTo>
                  <a:pt x="1572201" y="919603"/>
                  <a:pt x="1584320" y="933754"/>
                  <a:pt x="1591294" y="950026"/>
                </a:cubicBezTo>
                <a:cubicBezTo>
                  <a:pt x="1596225" y="961531"/>
                  <a:pt x="1599211" y="973776"/>
                  <a:pt x="1603169" y="985651"/>
                </a:cubicBezTo>
                <a:cubicBezTo>
                  <a:pt x="1603897" y="985530"/>
                  <a:pt x="1694661" y="974210"/>
                  <a:pt x="1710047" y="961901"/>
                </a:cubicBezTo>
                <a:cubicBezTo>
                  <a:pt x="1721192" y="952985"/>
                  <a:pt x="1725880" y="938150"/>
                  <a:pt x="1733797" y="926275"/>
                </a:cubicBezTo>
                <a:cubicBezTo>
                  <a:pt x="1769423" y="930233"/>
                  <a:pt x="1805900" y="929456"/>
                  <a:pt x="1840675" y="938150"/>
                </a:cubicBezTo>
                <a:cubicBezTo>
                  <a:pt x="1854521" y="941612"/>
                  <a:pt x="1863535" y="955518"/>
                  <a:pt x="1876301" y="961901"/>
                </a:cubicBezTo>
                <a:cubicBezTo>
                  <a:pt x="1887497" y="967499"/>
                  <a:pt x="1900052" y="969818"/>
                  <a:pt x="1911927" y="973776"/>
                </a:cubicBezTo>
                <a:cubicBezTo>
                  <a:pt x="1923802" y="981693"/>
                  <a:pt x="1934787" y="991144"/>
                  <a:pt x="1947553" y="997527"/>
                </a:cubicBezTo>
                <a:cubicBezTo>
                  <a:pt x="1958749" y="1003125"/>
                  <a:pt x="1972237" y="1003323"/>
                  <a:pt x="1983179" y="1009402"/>
                </a:cubicBezTo>
                <a:cubicBezTo>
                  <a:pt x="2008132" y="1023264"/>
                  <a:pt x="2030680" y="1041069"/>
                  <a:pt x="2054431" y="1056903"/>
                </a:cubicBezTo>
                <a:lnTo>
                  <a:pt x="2090057" y="1080654"/>
                </a:lnTo>
                <a:lnTo>
                  <a:pt x="2125683" y="1104405"/>
                </a:lnTo>
                <a:cubicBezTo>
                  <a:pt x="2168987" y="1234322"/>
                  <a:pt x="2099925" y="1037545"/>
                  <a:pt x="2161309" y="1175657"/>
                </a:cubicBezTo>
                <a:cubicBezTo>
                  <a:pt x="2183887" y="1226456"/>
                  <a:pt x="2183118" y="1246049"/>
                  <a:pt x="2196935" y="1294410"/>
                </a:cubicBezTo>
                <a:cubicBezTo>
                  <a:pt x="2200374" y="1306446"/>
                  <a:pt x="2204852" y="1318161"/>
                  <a:pt x="2208810" y="1330036"/>
                </a:cubicBezTo>
                <a:cubicBezTo>
                  <a:pt x="2207327" y="1352282"/>
                  <a:pt x="2213392" y="1487129"/>
                  <a:pt x="2185060" y="1543792"/>
                </a:cubicBezTo>
                <a:cubicBezTo>
                  <a:pt x="2178677" y="1556558"/>
                  <a:pt x="2169226" y="1567543"/>
                  <a:pt x="2161309" y="1579418"/>
                </a:cubicBezTo>
                <a:cubicBezTo>
                  <a:pt x="2169226" y="1603169"/>
                  <a:pt x="2171173" y="1629839"/>
                  <a:pt x="2185060" y="1650670"/>
                </a:cubicBezTo>
                <a:cubicBezTo>
                  <a:pt x="2192977" y="1662545"/>
                  <a:pt x="2203014" y="1673254"/>
                  <a:pt x="2208810" y="1686296"/>
                </a:cubicBezTo>
                <a:cubicBezTo>
                  <a:pt x="2247361" y="1773037"/>
                  <a:pt x="2203389" y="1747824"/>
                  <a:pt x="2268187" y="1769423"/>
                </a:cubicBezTo>
                <a:cubicBezTo>
                  <a:pt x="2280062" y="1777340"/>
                  <a:pt x="2290273" y="1788661"/>
                  <a:pt x="2303813" y="1793174"/>
                </a:cubicBezTo>
                <a:cubicBezTo>
                  <a:pt x="2316170" y="1797293"/>
                  <a:pt x="2451788" y="1816009"/>
                  <a:pt x="2458192" y="1816924"/>
                </a:cubicBezTo>
                <a:cubicBezTo>
                  <a:pt x="2562791" y="1851791"/>
                  <a:pt x="2497321" y="1850798"/>
                  <a:pt x="2565070" y="1816924"/>
                </a:cubicBezTo>
                <a:cubicBezTo>
                  <a:pt x="2576266" y="1811326"/>
                  <a:pt x="2588821" y="1809007"/>
                  <a:pt x="2600696" y="1805049"/>
                </a:cubicBezTo>
                <a:cubicBezTo>
                  <a:pt x="2620488" y="1809007"/>
                  <a:pt x="2651875" y="1798479"/>
                  <a:pt x="2660073" y="1816924"/>
                </a:cubicBezTo>
                <a:cubicBezTo>
                  <a:pt x="2668968" y="1836938"/>
                  <a:pt x="2644279" y="1927597"/>
                  <a:pt x="2636322" y="1959428"/>
                </a:cubicBezTo>
                <a:cubicBezTo>
                  <a:pt x="2660465" y="2080147"/>
                  <a:pt x="2622963" y="1981992"/>
                  <a:pt x="2683823" y="2030680"/>
                </a:cubicBezTo>
                <a:cubicBezTo>
                  <a:pt x="2760559" y="2092068"/>
                  <a:pt x="2653653" y="2048333"/>
                  <a:pt x="2743200" y="2078181"/>
                </a:cubicBezTo>
                <a:cubicBezTo>
                  <a:pt x="2747158" y="2090056"/>
                  <a:pt x="2748996" y="2102865"/>
                  <a:pt x="2755075" y="2113807"/>
                </a:cubicBezTo>
                <a:cubicBezTo>
                  <a:pt x="2768938" y="2138760"/>
                  <a:pt x="2802577" y="2185059"/>
                  <a:pt x="2802577" y="2185059"/>
                </a:cubicBezTo>
                <a:cubicBezTo>
                  <a:pt x="2816196" y="2294014"/>
                  <a:pt x="2823328" y="2298062"/>
                  <a:pt x="2802577" y="2422566"/>
                </a:cubicBezTo>
                <a:cubicBezTo>
                  <a:pt x="2771315" y="2610136"/>
                  <a:pt x="2778826" y="2379809"/>
                  <a:pt x="2778826" y="256507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3541185" y="6424614"/>
            <a:ext cx="442383" cy="439737"/>
          </a:xfrm>
          <a:custGeom>
            <a:avLst/>
            <a:gdLst>
              <a:gd name="connsiteX0" fmla="*/ 0 w 332509"/>
              <a:gd name="connsiteY0" fmla="*/ 439387 h 439387"/>
              <a:gd name="connsiteX1" fmla="*/ 47502 w 332509"/>
              <a:gd name="connsiteY1" fmla="*/ 380010 h 439387"/>
              <a:gd name="connsiteX2" fmla="*/ 71252 w 332509"/>
              <a:gd name="connsiteY2" fmla="*/ 344384 h 439387"/>
              <a:gd name="connsiteX3" fmla="*/ 106878 w 332509"/>
              <a:gd name="connsiteY3" fmla="*/ 332509 h 439387"/>
              <a:gd name="connsiteX4" fmla="*/ 118754 w 332509"/>
              <a:gd name="connsiteY4" fmla="*/ 296883 h 439387"/>
              <a:gd name="connsiteX5" fmla="*/ 178130 w 332509"/>
              <a:gd name="connsiteY5" fmla="*/ 225631 h 439387"/>
              <a:gd name="connsiteX6" fmla="*/ 201881 w 332509"/>
              <a:gd name="connsiteY6" fmla="*/ 190005 h 439387"/>
              <a:gd name="connsiteX7" fmla="*/ 213756 w 332509"/>
              <a:gd name="connsiteY7" fmla="*/ 154379 h 439387"/>
              <a:gd name="connsiteX8" fmla="*/ 285008 w 332509"/>
              <a:gd name="connsiteY8" fmla="*/ 83127 h 439387"/>
              <a:gd name="connsiteX9" fmla="*/ 308759 w 332509"/>
              <a:gd name="connsiteY9" fmla="*/ 47501 h 439387"/>
              <a:gd name="connsiteX10" fmla="*/ 332509 w 332509"/>
              <a:gd name="connsiteY10" fmla="*/ 0 h 43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509" h="439387">
                <a:moveTo>
                  <a:pt x="0" y="439387"/>
                </a:moveTo>
                <a:cubicBezTo>
                  <a:pt x="15834" y="419595"/>
                  <a:pt x="32294" y="400287"/>
                  <a:pt x="47502" y="380010"/>
                </a:cubicBezTo>
                <a:cubicBezTo>
                  <a:pt x="56065" y="368592"/>
                  <a:pt x="60107" y="353300"/>
                  <a:pt x="71252" y="344384"/>
                </a:cubicBezTo>
                <a:cubicBezTo>
                  <a:pt x="81027" y="336564"/>
                  <a:pt x="95003" y="336467"/>
                  <a:pt x="106878" y="332509"/>
                </a:cubicBezTo>
                <a:cubicBezTo>
                  <a:pt x="110837" y="320634"/>
                  <a:pt x="113156" y="308079"/>
                  <a:pt x="118754" y="296883"/>
                </a:cubicBezTo>
                <a:cubicBezTo>
                  <a:pt x="140868" y="252655"/>
                  <a:pt x="145299" y="265029"/>
                  <a:pt x="178130" y="225631"/>
                </a:cubicBezTo>
                <a:cubicBezTo>
                  <a:pt x="187267" y="214667"/>
                  <a:pt x="193964" y="201880"/>
                  <a:pt x="201881" y="190005"/>
                </a:cubicBezTo>
                <a:cubicBezTo>
                  <a:pt x="205839" y="178130"/>
                  <a:pt x="206071" y="164260"/>
                  <a:pt x="213756" y="154379"/>
                </a:cubicBezTo>
                <a:cubicBezTo>
                  <a:pt x="234377" y="127866"/>
                  <a:pt x="266376" y="111074"/>
                  <a:pt x="285008" y="83127"/>
                </a:cubicBezTo>
                <a:lnTo>
                  <a:pt x="308759" y="47501"/>
                </a:lnTo>
                <a:cubicBezTo>
                  <a:pt x="322404" y="6564"/>
                  <a:pt x="311783" y="20726"/>
                  <a:pt x="332509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459318" y="1887539"/>
            <a:ext cx="3221567" cy="2790825"/>
          </a:xfrm>
          <a:custGeom>
            <a:avLst/>
            <a:gdLst>
              <a:gd name="connsiteX0" fmla="*/ 2386941 w 2416782"/>
              <a:gd name="connsiteY0" fmla="*/ 2790701 h 2790701"/>
              <a:gd name="connsiteX1" fmla="*/ 2375065 w 2416782"/>
              <a:gd name="connsiteY1" fmla="*/ 2731324 h 2790701"/>
              <a:gd name="connsiteX2" fmla="*/ 2351315 w 2416782"/>
              <a:gd name="connsiteY2" fmla="*/ 2553194 h 2790701"/>
              <a:gd name="connsiteX3" fmla="*/ 2339439 w 2416782"/>
              <a:gd name="connsiteY3" fmla="*/ 2470067 h 2790701"/>
              <a:gd name="connsiteX4" fmla="*/ 2268187 w 2416782"/>
              <a:gd name="connsiteY4" fmla="*/ 2434441 h 2790701"/>
              <a:gd name="connsiteX5" fmla="*/ 2232561 w 2416782"/>
              <a:gd name="connsiteY5" fmla="*/ 2458192 h 2790701"/>
              <a:gd name="connsiteX6" fmla="*/ 2173185 w 2416782"/>
              <a:gd name="connsiteY6" fmla="*/ 2517568 h 2790701"/>
              <a:gd name="connsiteX7" fmla="*/ 2101933 w 2416782"/>
              <a:gd name="connsiteY7" fmla="*/ 2541319 h 2790701"/>
              <a:gd name="connsiteX8" fmla="*/ 2066307 w 2416782"/>
              <a:gd name="connsiteY8" fmla="*/ 2553194 h 2790701"/>
              <a:gd name="connsiteX9" fmla="*/ 2006930 w 2416782"/>
              <a:gd name="connsiteY9" fmla="*/ 2541319 h 2790701"/>
              <a:gd name="connsiteX10" fmla="*/ 1983180 w 2416782"/>
              <a:gd name="connsiteY10" fmla="*/ 2505693 h 2790701"/>
              <a:gd name="connsiteX11" fmla="*/ 1947554 w 2416782"/>
              <a:gd name="connsiteY11" fmla="*/ 2493818 h 2790701"/>
              <a:gd name="connsiteX12" fmla="*/ 1876302 w 2416782"/>
              <a:gd name="connsiteY12" fmla="*/ 2446317 h 2790701"/>
              <a:gd name="connsiteX13" fmla="*/ 1805050 w 2416782"/>
              <a:gd name="connsiteY13" fmla="*/ 2422566 h 2790701"/>
              <a:gd name="connsiteX14" fmla="*/ 1781299 w 2416782"/>
              <a:gd name="connsiteY14" fmla="*/ 2339439 h 2790701"/>
              <a:gd name="connsiteX15" fmla="*/ 1757548 w 2416782"/>
              <a:gd name="connsiteY15" fmla="*/ 2268187 h 2790701"/>
              <a:gd name="connsiteX16" fmla="*/ 1745673 w 2416782"/>
              <a:gd name="connsiteY16" fmla="*/ 2232561 h 2790701"/>
              <a:gd name="connsiteX17" fmla="*/ 1733798 w 2416782"/>
              <a:gd name="connsiteY17" fmla="*/ 2196935 h 2790701"/>
              <a:gd name="connsiteX18" fmla="*/ 1686297 w 2416782"/>
              <a:gd name="connsiteY18" fmla="*/ 2125683 h 2790701"/>
              <a:gd name="connsiteX19" fmla="*/ 1638795 w 2416782"/>
              <a:gd name="connsiteY19" fmla="*/ 2078181 h 2790701"/>
              <a:gd name="connsiteX20" fmla="*/ 1603169 w 2416782"/>
              <a:gd name="connsiteY20" fmla="*/ 1923802 h 2790701"/>
              <a:gd name="connsiteX21" fmla="*/ 1626920 w 2416782"/>
              <a:gd name="connsiteY21" fmla="*/ 1733797 h 2790701"/>
              <a:gd name="connsiteX22" fmla="*/ 1650671 w 2416782"/>
              <a:gd name="connsiteY22" fmla="*/ 1662545 h 2790701"/>
              <a:gd name="connsiteX23" fmla="*/ 1710047 w 2416782"/>
              <a:gd name="connsiteY23" fmla="*/ 1591293 h 2790701"/>
              <a:gd name="connsiteX24" fmla="*/ 1745673 w 2416782"/>
              <a:gd name="connsiteY24" fmla="*/ 1555667 h 2790701"/>
              <a:gd name="connsiteX25" fmla="*/ 1769424 w 2416782"/>
              <a:gd name="connsiteY25" fmla="*/ 1401288 h 2790701"/>
              <a:gd name="connsiteX26" fmla="*/ 1828800 w 2416782"/>
              <a:gd name="connsiteY26" fmla="*/ 1294410 h 2790701"/>
              <a:gd name="connsiteX27" fmla="*/ 1864426 w 2416782"/>
              <a:gd name="connsiteY27" fmla="*/ 1270659 h 2790701"/>
              <a:gd name="connsiteX28" fmla="*/ 1900052 w 2416782"/>
              <a:gd name="connsiteY28" fmla="*/ 1199407 h 2790701"/>
              <a:gd name="connsiteX29" fmla="*/ 1911928 w 2416782"/>
              <a:gd name="connsiteY29" fmla="*/ 1163781 h 2790701"/>
              <a:gd name="connsiteX30" fmla="*/ 1983180 w 2416782"/>
              <a:gd name="connsiteY30" fmla="*/ 1116280 h 2790701"/>
              <a:gd name="connsiteX31" fmla="*/ 2018806 w 2416782"/>
              <a:gd name="connsiteY31" fmla="*/ 1092529 h 2790701"/>
              <a:gd name="connsiteX32" fmla="*/ 2054432 w 2416782"/>
              <a:gd name="connsiteY32" fmla="*/ 1068779 h 2790701"/>
              <a:gd name="connsiteX33" fmla="*/ 2185060 w 2416782"/>
              <a:gd name="connsiteY33" fmla="*/ 1056904 h 2790701"/>
              <a:gd name="connsiteX34" fmla="*/ 2244437 w 2416782"/>
              <a:gd name="connsiteY34" fmla="*/ 1045028 h 2790701"/>
              <a:gd name="connsiteX35" fmla="*/ 2315689 w 2416782"/>
              <a:gd name="connsiteY35" fmla="*/ 1021278 h 2790701"/>
              <a:gd name="connsiteX36" fmla="*/ 2386941 w 2416782"/>
              <a:gd name="connsiteY36" fmla="*/ 1009402 h 2790701"/>
              <a:gd name="connsiteX37" fmla="*/ 2410691 w 2416782"/>
              <a:gd name="connsiteY37" fmla="*/ 973776 h 2790701"/>
              <a:gd name="connsiteX38" fmla="*/ 2375065 w 2416782"/>
              <a:gd name="connsiteY38" fmla="*/ 950026 h 2790701"/>
              <a:gd name="connsiteX39" fmla="*/ 2315689 w 2416782"/>
              <a:gd name="connsiteY39" fmla="*/ 878774 h 2790701"/>
              <a:gd name="connsiteX40" fmla="*/ 2303813 w 2416782"/>
              <a:gd name="connsiteY40" fmla="*/ 843148 h 2790701"/>
              <a:gd name="connsiteX41" fmla="*/ 2315689 w 2416782"/>
              <a:gd name="connsiteY41" fmla="*/ 771896 h 2790701"/>
              <a:gd name="connsiteX42" fmla="*/ 2386941 w 2416782"/>
              <a:gd name="connsiteY42" fmla="*/ 712519 h 2790701"/>
              <a:gd name="connsiteX43" fmla="*/ 2398816 w 2416782"/>
              <a:gd name="connsiteY43" fmla="*/ 617517 h 2790701"/>
              <a:gd name="connsiteX44" fmla="*/ 2339439 w 2416782"/>
              <a:gd name="connsiteY44" fmla="*/ 605641 h 2790701"/>
              <a:gd name="connsiteX45" fmla="*/ 2291938 w 2416782"/>
              <a:gd name="connsiteY45" fmla="*/ 593766 h 2790701"/>
              <a:gd name="connsiteX46" fmla="*/ 2220686 w 2416782"/>
              <a:gd name="connsiteY46" fmla="*/ 570015 h 2790701"/>
              <a:gd name="connsiteX47" fmla="*/ 2030681 w 2416782"/>
              <a:gd name="connsiteY47" fmla="*/ 581891 h 2790701"/>
              <a:gd name="connsiteX48" fmla="*/ 1757548 w 2416782"/>
              <a:gd name="connsiteY48" fmla="*/ 605641 h 2790701"/>
              <a:gd name="connsiteX49" fmla="*/ 1745673 w 2416782"/>
              <a:gd name="connsiteY49" fmla="*/ 570015 h 2790701"/>
              <a:gd name="connsiteX50" fmla="*/ 1698172 w 2416782"/>
              <a:gd name="connsiteY50" fmla="*/ 498763 h 2790701"/>
              <a:gd name="connsiteX51" fmla="*/ 1638795 w 2416782"/>
              <a:gd name="connsiteY51" fmla="*/ 403761 h 2790701"/>
              <a:gd name="connsiteX52" fmla="*/ 1626920 w 2416782"/>
              <a:gd name="connsiteY52" fmla="*/ 368135 h 2790701"/>
              <a:gd name="connsiteX53" fmla="*/ 1591294 w 2416782"/>
              <a:gd name="connsiteY53" fmla="*/ 356259 h 2790701"/>
              <a:gd name="connsiteX54" fmla="*/ 1555668 w 2416782"/>
              <a:gd name="connsiteY54" fmla="*/ 332509 h 2790701"/>
              <a:gd name="connsiteX55" fmla="*/ 1543793 w 2416782"/>
              <a:gd name="connsiteY55" fmla="*/ 296883 h 2790701"/>
              <a:gd name="connsiteX56" fmla="*/ 1472541 w 2416782"/>
              <a:gd name="connsiteY56" fmla="*/ 273132 h 2790701"/>
              <a:gd name="connsiteX57" fmla="*/ 1436915 w 2416782"/>
              <a:gd name="connsiteY57" fmla="*/ 237506 h 2790701"/>
              <a:gd name="connsiteX58" fmla="*/ 1425039 w 2416782"/>
              <a:gd name="connsiteY58" fmla="*/ 201880 h 2790701"/>
              <a:gd name="connsiteX59" fmla="*/ 1377538 w 2416782"/>
              <a:gd name="connsiteY59" fmla="*/ 130628 h 2790701"/>
              <a:gd name="connsiteX60" fmla="*/ 1353787 w 2416782"/>
              <a:gd name="connsiteY60" fmla="*/ 95002 h 2790701"/>
              <a:gd name="connsiteX61" fmla="*/ 1282535 w 2416782"/>
              <a:gd name="connsiteY61" fmla="*/ 47501 h 2790701"/>
              <a:gd name="connsiteX62" fmla="*/ 1246910 w 2416782"/>
              <a:gd name="connsiteY62" fmla="*/ 23750 h 2790701"/>
              <a:gd name="connsiteX63" fmla="*/ 1175658 w 2416782"/>
              <a:gd name="connsiteY63" fmla="*/ 0 h 2790701"/>
              <a:gd name="connsiteX64" fmla="*/ 1151907 w 2416782"/>
              <a:gd name="connsiteY64" fmla="*/ 35626 h 2790701"/>
              <a:gd name="connsiteX65" fmla="*/ 1187533 w 2416782"/>
              <a:gd name="connsiteY65" fmla="*/ 154379 h 2790701"/>
              <a:gd name="connsiteX66" fmla="*/ 1175658 w 2416782"/>
              <a:gd name="connsiteY66" fmla="*/ 296883 h 2790701"/>
              <a:gd name="connsiteX67" fmla="*/ 1151907 w 2416782"/>
              <a:gd name="connsiteY67" fmla="*/ 332509 h 2790701"/>
              <a:gd name="connsiteX68" fmla="*/ 1116281 w 2416782"/>
              <a:gd name="connsiteY68" fmla="*/ 403761 h 2790701"/>
              <a:gd name="connsiteX69" fmla="*/ 1104406 w 2416782"/>
              <a:gd name="connsiteY69" fmla="*/ 475013 h 2790701"/>
              <a:gd name="connsiteX70" fmla="*/ 1068780 w 2416782"/>
              <a:gd name="connsiteY70" fmla="*/ 486888 h 2790701"/>
              <a:gd name="connsiteX71" fmla="*/ 1045029 w 2416782"/>
              <a:gd name="connsiteY71" fmla="*/ 522514 h 2790701"/>
              <a:gd name="connsiteX72" fmla="*/ 1009403 w 2416782"/>
              <a:gd name="connsiteY72" fmla="*/ 546265 h 2790701"/>
              <a:gd name="connsiteX73" fmla="*/ 973777 w 2416782"/>
              <a:gd name="connsiteY73" fmla="*/ 617517 h 2790701"/>
              <a:gd name="connsiteX74" fmla="*/ 938151 w 2416782"/>
              <a:gd name="connsiteY74" fmla="*/ 629392 h 2790701"/>
              <a:gd name="connsiteX75" fmla="*/ 926276 w 2416782"/>
              <a:gd name="connsiteY75" fmla="*/ 665018 h 2790701"/>
              <a:gd name="connsiteX76" fmla="*/ 831273 w 2416782"/>
              <a:gd name="connsiteY76" fmla="*/ 748145 h 2790701"/>
              <a:gd name="connsiteX77" fmla="*/ 795647 w 2416782"/>
              <a:gd name="connsiteY77" fmla="*/ 771896 h 2790701"/>
              <a:gd name="connsiteX78" fmla="*/ 736271 w 2416782"/>
              <a:gd name="connsiteY78" fmla="*/ 843148 h 2790701"/>
              <a:gd name="connsiteX79" fmla="*/ 712520 w 2416782"/>
              <a:gd name="connsiteY79" fmla="*/ 878774 h 2790701"/>
              <a:gd name="connsiteX80" fmla="*/ 581891 w 2416782"/>
              <a:gd name="connsiteY80" fmla="*/ 890649 h 2790701"/>
              <a:gd name="connsiteX81" fmla="*/ 498764 w 2416782"/>
              <a:gd name="connsiteY81" fmla="*/ 914400 h 2790701"/>
              <a:gd name="connsiteX82" fmla="*/ 486889 w 2416782"/>
              <a:gd name="connsiteY82" fmla="*/ 950026 h 2790701"/>
              <a:gd name="connsiteX83" fmla="*/ 451263 w 2416782"/>
              <a:gd name="connsiteY83" fmla="*/ 985652 h 2790701"/>
              <a:gd name="connsiteX84" fmla="*/ 439387 w 2416782"/>
              <a:gd name="connsiteY84" fmla="*/ 1021278 h 2790701"/>
              <a:gd name="connsiteX85" fmla="*/ 391886 w 2416782"/>
              <a:gd name="connsiteY85" fmla="*/ 1092529 h 2790701"/>
              <a:gd name="connsiteX86" fmla="*/ 356260 w 2416782"/>
              <a:gd name="connsiteY86" fmla="*/ 1163781 h 2790701"/>
              <a:gd name="connsiteX87" fmla="*/ 344385 w 2416782"/>
              <a:gd name="connsiteY87" fmla="*/ 1199407 h 2790701"/>
              <a:gd name="connsiteX88" fmla="*/ 296884 w 2416782"/>
              <a:gd name="connsiteY88" fmla="*/ 1282535 h 2790701"/>
              <a:gd name="connsiteX89" fmla="*/ 285008 w 2416782"/>
              <a:gd name="connsiteY89" fmla="*/ 1318161 h 2790701"/>
              <a:gd name="connsiteX90" fmla="*/ 190006 w 2416782"/>
              <a:gd name="connsiteY90" fmla="*/ 1520041 h 2790701"/>
              <a:gd name="connsiteX91" fmla="*/ 178130 w 2416782"/>
              <a:gd name="connsiteY91" fmla="*/ 1555667 h 2790701"/>
              <a:gd name="connsiteX92" fmla="*/ 118754 w 2416782"/>
              <a:gd name="connsiteY92" fmla="*/ 1567542 h 2790701"/>
              <a:gd name="connsiteX93" fmla="*/ 23751 w 2416782"/>
              <a:gd name="connsiteY93" fmla="*/ 1543792 h 2790701"/>
              <a:gd name="connsiteX94" fmla="*/ 0 w 2416782"/>
              <a:gd name="connsiteY94" fmla="*/ 1520041 h 2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416782" h="2790701">
                <a:moveTo>
                  <a:pt x="2386941" y="2790701"/>
                </a:moveTo>
                <a:cubicBezTo>
                  <a:pt x="2382982" y="2770909"/>
                  <a:pt x="2377423" y="2751370"/>
                  <a:pt x="2375065" y="2731324"/>
                </a:cubicBezTo>
                <a:cubicBezTo>
                  <a:pt x="2353931" y="2551686"/>
                  <a:pt x="2380422" y="2640516"/>
                  <a:pt x="2351315" y="2553194"/>
                </a:cubicBezTo>
                <a:cubicBezTo>
                  <a:pt x="2347356" y="2525485"/>
                  <a:pt x="2350807" y="2495645"/>
                  <a:pt x="2339439" y="2470067"/>
                </a:cubicBezTo>
                <a:cubicBezTo>
                  <a:pt x="2331432" y="2452053"/>
                  <a:pt x="2283993" y="2439710"/>
                  <a:pt x="2268187" y="2434441"/>
                </a:cubicBezTo>
                <a:cubicBezTo>
                  <a:pt x="2256312" y="2442358"/>
                  <a:pt x="2242653" y="2448100"/>
                  <a:pt x="2232561" y="2458192"/>
                </a:cubicBezTo>
                <a:cubicBezTo>
                  <a:pt x="2191392" y="2499361"/>
                  <a:pt x="2230188" y="2492233"/>
                  <a:pt x="2173185" y="2517568"/>
                </a:cubicBezTo>
                <a:cubicBezTo>
                  <a:pt x="2150307" y="2527736"/>
                  <a:pt x="2125684" y="2533402"/>
                  <a:pt x="2101933" y="2541319"/>
                </a:cubicBezTo>
                <a:lnTo>
                  <a:pt x="2066307" y="2553194"/>
                </a:lnTo>
                <a:cubicBezTo>
                  <a:pt x="2046515" y="2549236"/>
                  <a:pt x="2024455" y="2551333"/>
                  <a:pt x="2006930" y="2541319"/>
                </a:cubicBezTo>
                <a:cubicBezTo>
                  <a:pt x="1994538" y="2534238"/>
                  <a:pt x="1994325" y="2514609"/>
                  <a:pt x="1983180" y="2505693"/>
                </a:cubicBezTo>
                <a:cubicBezTo>
                  <a:pt x="1973405" y="2497873"/>
                  <a:pt x="1959429" y="2497776"/>
                  <a:pt x="1947554" y="2493818"/>
                </a:cubicBezTo>
                <a:cubicBezTo>
                  <a:pt x="1923803" y="2477984"/>
                  <a:pt x="1903382" y="2455344"/>
                  <a:pt x="1876302" y="2446317"/>
                </a:cubicBezTo>
                <a:lnTo>
                  <a:pt x="1805050" y="2422566"/>
                </a:lnTo>
                <a:cubicBezTo>
                  <a:pt x="1765148" y="2302866"/>
                  <a:pt x="1826022" y="2488515"/>
                  <a:pt x="1781299" y="2339439"/>
                </a:cubicBezTo>
                <a:cubicBezTo>
                  <a:pt x="1774105" y="2315459"/>
                  <a:pt x="1765465" y="2291938"/>
                  <a:pt x="1757548" y="2268187"/>
                </a:cubicBezTo>
                <a:lnTo>
                  <a:pt x="1745673" y="2232561"/>
                </a:lnTo>
                <a:cubicBezTo>
                  <a:pt x="1741715" y="2220686"/>
                  <a:pt x="1740742" y="2207350"/>
                  <a:pt x="1733798" y="2196935"/>
                </a:cubicBezTo>
                <a:cubicBezTo>
                  <a:pt x="1717964" y="2173184"/>
                  <a:pt x="1695324" y="2152763"/>
                  <a:pt x="1686297" y="2125683"/>
                </a:cubicBezTo>
                <a:cubicBezTo>
                  <a:pt x="1670462" y="2078182"/>
                  <a:pt x="1686296" y="2094016"/>
                  <a:pt x="1638795" y="2078181"/>
                </a:cubicBezTo>
                <a:cubicBezTo>
                  <a:pt x="1597749" y="2016610"/>
                  <a:pt x="1603169" y="2036812"/>
                  <a:pt x="1603169" y="1923802"/>
                </a:cubicBezTo>
                <a:cubicBezTo>
                  <a:pt x="1603169" y="1899033"/>
                  <a:pt x="1617143" y="1772904"/>
                  <a:pt x="1626920" y="1733797"/>
                </a:cubicBezTo>
                <a:cubicBezTo>
                  <a:pt x="1632992" y="1709509"/>
                  <a:pt x="1632968" y="1680248"/>
                  <a:pt x="1650671" y="1662545"/>
                </a:cubicBezTo>
                <a:cubicBezTo>
                  <a:pt x="1754753" y="1558463"/>
                  <a:pt x="1627382" y="1690493"/>
                  <a:pt x="1710047" y="1591293"/>
                </a:cubicBezTo>
                <a:cubicBezTo>
                  <a:pt x="1720798" y="1578391"/>
                  <a:pt x="1733798" y="1567542"/>
                  <a:pt x="1745673" y="1555667"/>
                </a:cubicBezTo>
                <a:cubicBezTo>
                  <a:pt x="1774256" y="1469915"/>
                  <a:pt x="1743182" y="1571859"/>
                  <a:pt x="1769424" y="1401288"/>
                </a:cubicBezTo>
                <a:cubicBezTo>
                  <a:pt x="1774374" y="1369113"/>
                  <a:pt x="1810730" y="1306457"/>
                  <a:pt x="1828800" y="1294410"/>
                </a:cubicBezTo>
                <a:lnTo>
                  <a:pt x="1864426" y="1270659"/>
                </a:lnTo>
                <a:cubicBezTo>
                  <a:pt x="1894277" y="1181112"/>
                  <a:pt x="1854010" y="1291490"/>
                  <a:pt x="1900052" y="1199407"/>
                </a:cubicBezTo>
                <a:cubicBezTo>
                  <a:pt x="1905650" y="1188211"/>
                  <a:pt x="1903077" y="1172632"/>
                  <a:pt x="1911928" y="1163781"/>
                </a:cubicBezTo>
                <a:cubicBezTo>
                  <a:pt x="1932112" y="1143597"/>
                  <a:pt x="1959429" y="1132114"/>
                  <a:pt x="1983180" y="1116280"/>
                </a:cubicBezTo>
                <a:lnTo>
                  <a:pt x="2018806" y="1092529"/>
                </a:lnTo>
                <a:lnTo>
                  <a:pt x="2054432" y="1068779"/>
                </a:lnTo>
                <a:cubicBezTo>
                  <a:pt x="2124876" y="1092260"/>
                  <a:pt x="2067872" y="1080343"/>
                  <a:pt x="2185060" y="1056904"/>
                </a:cubicBezTo>
                <a:cubicBezTo>
                  <a:pt x="2204852" y="1052945"/>
                  <a:pt x="2224964" y="1050339"/>
                  <a:pt x="2244437" y="1045028"/>
                </a:cubicBezTo>
                <a:cubicBezTo>
                  <a:pt x="2268590" y="1038441"/>
                  <a:pt x="2290994" y="1025394"/>
                  <a:pt x="2315689" y="1021278"/>
                </a:cubicBezTo>
                <a:lnTo>
                  <a:pt x="2386941" y="1009402"/>
                </a:lnTo>
                <a:cubicBezTo>
                  <a:pt x="2394858" y="997527"/>
                  <a:pt x="2413490" y="987771"/>
                  <a:pt x="2410691" y="973776"/>
                </a:cubicBezTo>
                <a:cubicBezTo>
                  <a:pt x="2407892" y="959781"/>
                  <a:pt x="2386029" y="959163"/>
                  <a:pt x="2375065" y="950026"/>
                </a:cubicBezTo>
                <a:cubicBezTo>
                  <a:pt x="2352552" y="931265"/>
                  <a:pt x="2329034" y="905465"/>
                  <a:pt x="2315689" y="878774"/>
                </a:cubicBezTo>
                <a:cubicBezTo>
                  <a:pt x="2310091" y="867578"/>
                  <a:pt x="2307772" y="855023"/>
                  <a:pt x="2303813" y="843148"/>
                </a:cubicBezTo>
                <a:cubicBezTo>
                  <a:pt x="2307772" y="819397"/>
                  <a:pt x="2305910" y="793899"/>
                  <a:pt x="2315689" y="771896"/>
                </a:cubicBezTo>
                <a:cubicBezTo>
                  <a:pt x="2325314" y="750240"/>
                  <a:pt x="2368015" y="725137"/>
                  <a:pt x="2386941" y="712519"/>
                </a:cubicBezTo>
                <a:cubicBezTo>
                  <a:pt x="2405285" y="685002"/>
                  <a:pt x="2436968" y="655669"/>
                  <a:pt x="2398816" y="617517"/>
                </a:cubicBezTo>
                <a:cubicBezTo>
                  <a:pt x="2384544" y="603245"/>
                  <a:pt x="2359143" y="610020"/>
                  <a:pt x="2339439" y="605641"/>
                </a:cubicBezTo>
                <a:cubicBezTo>
                  <a:pt x="2323507" y="602100"/>
                  <a:pt x="2307571" y="598456"/>
                  <a:pt x="2291938" y="593766"/>
                </a:cubicBezTo>
                <a:cubicBezTo>
                  <a:pt x="2267958" y="586572"/>
                  <a:pt x="2220686" y="570015"/>
                  <a:pt x="2220686" y="570015"/>
                </a:cubicBezTo>
                <a:lnTo>
                  <a:pt x="2030681" y="581891"/>
                </a:lnTo>
                <a:cubicBezTo>
                  <a:pt x="1791353" y="595969"/>
                  <a:pt x="1888434" y="579465"/>
                  <a:pt x="1757548" y="605641"/>
                </a:cubicBezTo>
                <a:cubicBezTo>
                  <a:pt x="1753590" y="593766"/>
                  <a:pt x="1751752" y="580957"/>
                  <a:pt x="1745673" y="570015"/>
                </a:cubicBezTo>
                <a:cubicBezTo>
                  <a:pt x="1731811" y="545062"/>
                  <a:pt x="1707199" y="525843"/>
                  <a:pt x="1698172" y="498763"/>
                </a:cubicBezTo>
                <a:cubicBezTo>
                  <a:pt x="1669908" y="413971"/>
                  <a:pt x="1695252" y="441398"/>
                  <a:pt x="1638795" y="403761"/>
                </a:cubicBezTo>
                <a:cubicBezTo>
                  <a:pt x="1634837" y="391886"/>
                  <a:pt x="1635771" y="376986"/>
                  <a:pt x="1626920" y="368135"/>
                </a:cubicBezTo>
                <a:cubicBezTo>
                  <a:pt x="1618069" y="359284"/>
                  <a:pt x="1602490" y="361857"/>
                  <a:pt x="1591294" y="356259"/>
                </a:cubicBezTo>
                <a:cubicBezTo>
                  <a:pt x="1578529" y="349876"/>
                  <a:pt x="1567543" y="340426"/>
                  <a:pt x="1555668" y="332509"/>
                </a:cubicBezTo>
                <a:cubicBezTo>
                  <a:pt x="1551710" y="320634"/>
                  <a:pt x="1553979" y="304159"/>
                  <a:pt x="1543793" y="296883"/>
                </a:cubicBezTo>
                <a:cubicBezTo>
                  <a:pt x="1523421" y="282331"/>
                  <a:pt x="1472541" y="273132"/>
                  <a:pt x="1472541" y="273132"/>
                </a:cubicBezTo>
                <a:cubicBezTo>
                  <a:pt x="1460666" y="261257"/>
                  <a:pt x="1446231" y="251480"/>
                  <a:pt x="1436915" y="237506"/>
                </a:cubicBezTo>
                <a:cubicBezTo>
                  <a:pt x="1429971" y="227091"/>
                  <a:pt x="1431118" y="212822"/>
                  <a:pt x="1425039" y="201880"/>
                </a:cubicBezTo>
                <a:cubicBezTo>
                  <a:pt x="1411176" y="176927"/>
                  <a:pt x="1393372" y="154379"/>
                  <a:pt x="1377538" y="130628"/>
                </a:cubicBezTo>
                <a:cubicBezTo>
                  <a:pt x="1369621" y="118753"/>
                  <a:pt x="1365662" y="102919"/>
                  <a:pt x="1353787" y="95002"/>
                </a:cubicBezTo>
                <a:lnTo>
                  <a:pt x="1282535" y="47501"/>
                </a:lnTo>
                <a:cubicBezTo>
                  <a:pt x="1270660" y="39584"/>
                  <a:pt x="1260450" y="28263"/>
                  <a:pt x="1246910" y="23750"/>
                </a:cubicBezTo>
                <a:lnTo>
                  <a:pt x="1175658" y="0"/>
                </a:lnTo>
                <a:cubicBezTo>
                  <a:pt x="1167741" y="11875"/>
                  <a:pt x="1153327" y="21424"/>
                  <a:pt x="1151907" y="35626"/>
                </a:cubicBezTo>
                <a:cubicBezTo>
                  <a:pt x="1145262" y="102074"/>
                  <a:pt x="1158728" y="111173"/>
                  <a:pt x="1187533" y="154379"/>
                </a:cubicBezTo>
                <a:cubicBezTo>
                  <a:pt x="1183575" y="201880"/>
                  <a:pt x="1185006" y="250143"/>
                  <a:pt x="1175658" y="296883"/>
                </a:cubicBezTo>
                <a:cubicBezTo>
                  <a:pt x="1172859" y="310878"/>
                  <a:pt x="1158290" y="319743"/>
                  <a:pt x="1151907" y="332509"/>
                </a:cubicBezTo>
                <a:cubicBezTo>
                  <a:pt x="1102741" y="430841"/>
                  <a:pt x="1184348" y="301661"/>
                  <a:pt x="1116281" y="403761"/>
                </a:cubicBezTo>
                <a:cubicBezTo>
                  <a:pt x="1112323" y="427512"/>
                  <a:pt x="1116352" y="454107"/>
                  <a:pt x="1104406" y="475013"/>
                </a:cubicBezTo>
                <a:cubicBezTo>
                  <a:pt x="1098196" y="485881"/>
                  <a:pt x="1078555" y="479068"/>
                  <a:pt x="1068780" y="486888"/>
                </a:cubicBezTo>
                <a:cubicBezTo>
                  <a:pt x="1057635" y="495804"/>
                  <a:pt x="1055121" y="512422"/>
                  <a:pt x="1045029" y="522514"/>
                </a:cubicBezTo>
                <a:cubicBezTo>
                  <a:pt x="1034937" y="532606"/>
                  <a:pt x="1021278" y="538348"/>
                  <a:pt x="1009403" y="546265"/>
                </a:cubicBezTo>
                <a:cubicBezTo>
                  <a:pt x="1001580" y="569735"/>
                  <a:pt x="994706" y="600774"/>
                  <a:pt x="973777" y="617517"/>
                </a:cubicBezTo>
                <a:cubicBezTo>
                  <a:pt x="964002" y="625337"/>
                  <a:pt x="950026" y="625434"/>
                  <a:pt x="938151" y="629392"/>
                </a:cubicBezTo>
                <a:cubicBezTo>
                  <a:pt x="934193" y="641267"/>
                  <a:pt x="931874" y="653822"/>
                  <a:pt x="926276" y="665018"/>
                </a:cubicBezTo>
                <a:cubicBezTo>
                  <a:pt x="901536" y="714498"/>
                  <a:pt x="884711" y="712520"/>
                  <a:pt x="831273" y="748145"/>
                </a:cubicBezTo>
                <a:lnTo>
                  <a:pt x="795647" y="771896"/>
                </a:lnTo>
                <a:cubicBezTo>
                  <a:pt x="736685" y="860342"/>
                  <a:pt x="812462" y="751720"/>
                  <a:pt x="736271" y="843148"/>
                </a:cubicBezTo>
                <a:cubicBezTo>
                  <a:pt x="727134" y="854112"/>
                  <a:pt x="726161" y="874577"/>
                  <a:pt x="712520" y="878774"/>
                </a:cubicBezTo>
                <a:cubicBezTo>
                  <a:pt x="670731" y="891632"/>
                  <a:pt x="625434" y="886691"/>
                  <a:pt x="581891" y="890649"/>
                </a:cubicBezTo>
                <a:cubicBezTo>
                  <a:pt x="581477" y="890752"/>
                  <a:pt x="504444" y="908720"/>
                  <a:pt x="498764" y="914400"/>
                </a:cubicBezTo>
                <a:cubicBezTo>
                  <a:pt x="489913" y="923251"/>
                  <a:pt x="493833" y="939611"/>
                  <a:pt x="486889" y="950026"/>
                </a:cubicBezTo>
                <a:cubicBezTo>
                  <a:pt x="477573" y="964000"/>
                  <a:pt x="463138" y="973777"/>
                  <a:pt x="451263" y="985652"/>
                </a:cubicBezTo>
                <a:cubicBezTo>
                  <a:pt x="447304" y="997527"/>
                  <a:pt x="445466" y="1010336"/>
                  <a:pt x="439387" y="1021278"/>
                </a:cubicBezTo>
                <a:cubicBezTo>
                  <a:pt x="425524" y="1046230"/>
                  <a:pt x="391886" y="1092529"/>
                  <a:pt x="391886" y="1092529"/>
                </a:cubicBezTo>
                <a:cubicBezTo>
                  <a:pt x="362038" y="1182076"/>
                  <a:pt x="402301" y="1071698"/>
                  <a:pt x="356260" y="1163781"/>
                </a:cubicBezTo>
                <a:cubicBezTo>
                  <a:pt x="350662" y="1174977"/>
                  <a:pt x="349316" y="1187901"/>
                  <a:pt x="344385" y="1199407"/>
                </a:cubicBezTo>
                <a:cubicBezTo>
                  <a:pt x="281935" y="1345124"/>
                  <a:pt x="356507" y="1163289"/>
                  <a:pt x="296884" y="1282535"/>
                </a:cubicBezTo>
                <a:cubicBezTo>
                  <a:pt x="291286" y="1293731"/>
                  <a:pt x="288967" y="1306286"/>
                  <a:pt x="285008" y="1318161"/>
                </a:cubicBezTo>
                <a:cubicBezTo>
                  <a:pt x="263763" y="1658087"/>
                  <a:pt x="339317" y="1445387"/>
                  <a:pt x="190006" y="1520041"/>
                </a:cubicBezTo>
                <a:cubicBezTo>
                  <a:pt x="178810" y="1525639"/>
                  <a:pt x="188545" y="1548723"/>
                  <a:pt x="178130" y="1555667"/>
                </a:cubicBezTo>
                <a:cubicBezTo>
                  <a:pt x="161336" y="1566863"/>
                  <a:pt x="138546" y="1563584"/>
                  <a:pt x="118754" y="1567542"/>
                </a:cubicBezTo>
                <a:cubicBezTo>
                  <a:pt x="105985" y="1564988"/>
                  <a:pt x="42009" y="1554747"/>
                  <a:pt x="23751" y="1543792"/>
                </a:cubicBezTo>
                <a:cubicBezTo>
                  <a:pt x="14150" y="1538032"/>
                  <a:pt x="7917" y="1527958"/>
                  <a:pt x="0" y="1520041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569384" y="1590676"/>
            <a:ext cx="1377949" cy="296863"/>
          </a:xfrm>
          <a:custGeom>
            <a:avLst/>
            <a:gdLst>
              <a:gd name="connsiteX0" fmla="*/ 1033153 w 1033153"/>
              <a:gd name="connsiteY0" fmla="*/ 285007 h 296883"/>
              <a:gd name="connsiteX1" fmla="*/ 926275 w 1033153"/>
              <a:gd name="connsiteY1" fmla="*/ 249381 h 296883"/>
              <a:gd name="connsiteX2" fmla="*/ 855023 w 1033153"/>
              <a:gd name="connsiteY2" fmla="*/ 261257 h 296883"/>
              <a:gd name="connsiteX3" fmla="*/ 819397 w 1033153"/>
              <a:gd name="connsiteY3" fmla="*/ 273132 h 296883"/>
              <a:gd name="connsiteX4" fmla="*/ 653143 w 1033153"/>
              <a:gd name="connsiteY4" fmla="*/ 285007 h 296883"/>
              <a:gd name="connsiteX5" fmla="*/ 546265 w 1033153"/>
              <a:gd name="connsiteY5" fmla="*/ 296883 h 296883"/>
              <a:gd name="connsiteX6" fmla="*/ 486888 w 1033153"/>
              <a:gd name="connsiteY6" fmla="*/ 249381 h 296883"/>
              <a:gd name="connsiteX7" fmla="*/ 475013 w 1033153"/>
              <a:gd name="connsiteY7" fmla="*/ 213755 h 296883"/>
              <a:gd name="connsiteX8" fmla="*/ 403761 w 1033153"/>
              <a:gd name="connsiteY8" fmla="*/ 190005 h 296883"/>
              <a:gd name="connsiteX9" fmla="*/ 391885 w 1033153"/>
              <a:gd name="connsiteY9" fmla="*/ 154379 h 296883"/>
              <a:gd name="connsiteX10" fmla="*/ 356259 w 1033153"/>
              <a:gd name="connsiteY10" fmla="*/ 130628 h 296883"/>
              <a:gd name="connsiteX11" fmla="*/ 273132 w 1033153"/>
              <a:gd name="connsiteY11" fmla="*/ 106877 h 296883"/>
              <a:gd name="connsiteX12" fmla="*/ 201880 w 1033153"/>
              <a:gd name="connsiteY12" fmla="*/ 83127 h 296883"/>
              <a:gd name="connsiteX13" fmla="*/ 166254 w 1033153"/>
              <a:gd name="connsiteY13" fmla="*/ 71251 h 296883"/>
              <a:gd name="connsiteX14" fmla="*/ 71252 w 1033153"/>
              <a:gd name="connsiteY14" fmla="*/ 23750 h 296883"/>
              <a:gd name="connsiteX15" fmla="*/ 0 w 1033153"/>
              <a:gd name="connsiteY15" fmla="*/ 0 h 2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3153" h="296883">
                <a:moveTo>
                  <a:pt x="1033153" y="285007"/>
                </a:moveTo>
                <a:cubicBezTo>
                  <a:pt x="997527" y="273132"/>
                  <a:pt x="963317" y="243207"/>
                  <a:pt x="926275" y="249381"/>
                </a:cubicBezTo>
                <a:cubicBezTo>
                  <a:pt x="902524" y="253340"/>
                  <a:pt x="878528" y="256034"/>
                  <a:pt x="855023" y="261257"/>
                </a:cubicBezTo>
                <a:cubicBezTo>
                  <a:pt x="842803" y="263972"/>
                  <a:pt x="831829" y="271669"/>
                  <a:pt x="819397" y="273132"/>
                </a:cubicBezTo>
                <a:cubicBezTo>
                  <a:pt x="764218" y="279623"/>
                  <a:pt x="708493" y="280194"/>
                  <a:pt x="653143" y="285007"/>
                </a:cubicBezTo>
                <a:cubicBezTo>
                  <a:pt x="617432" y="288112"/>
                  <a:pt x="581891" y="292924"/>
                  <a:pt x="546265" y="296883"/>
                </a:cubicBezTo>
                <a:cubicBezTo>
                  <a:pt x="505176" y="283186"/>
                  <a:pt x="508374" y="292353"/>
                  <a:pt x="486888" y="249381"/>
                </a:cubicBezTo>
                <a:cubicBezTo>
                  <a:pt x="481290" y="238185"/>
                  <a:pt x="485199" y="221031"/>
                  <a:pt x="475013" y="213755"/>
                </a:cubicBezTo>
                <a:cubicBezTo>
                  <a:pt x="454641" y="199204"/>
                  <a:pt x="403761" y="190005"/>
                  <a:pt x="403761" y="190005"/>
                </a:cubicBezTo>
                <a:cubicBezTo>
                  <a:pt x="399802" y="178130"/>
                  <a:pt x="399705" y="164154"/>
                  <a:pt x="391885" y="154379"/>
                </a:cubicBezTo>
                <a:cubicBezTo>
                  <a:pt x="382969" y="143234"/>
                  <a:pt x="369025" y="137011"/>
                  <a:pt x="356259" y="130628"/>
                </a:cubicBezTo>
                <a:cubicBezTo>
                  <a:pt x="336310" y="120654"/>
                  <a:pt x="292148" y="112582"/>
                  <a:pt x="273132" y="106877"/>
                </a:cubicBezTo>
                <a:cubicBezTo>
                  <a:pt x="249153" y="99683"/>
                  <a:pt x="225631" y="91044"/>
                  <a:pt x="201880" y="83127"/>
                </a:cubicBezTo>
                <a:lnTo>
                  <a:pt x="166254" y="71251"/>
                </a:lnTo>
                <a:cubicBezTo>
                  <a:pt x="144172" y="5003"/>
                  <a:pt x="169803" y="46492"/>
                  <a:pt x="71252" y="23750"/>
                </a:cubicBezTo>
                <a:cubicBezTo>
                  <a:pt x="46858" y="18121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rma livre 5"/>
          <p:cNvSpPr/>
          <p:nvPr/>
        </p:nvSpPr>
        <p:spPr>
          <a:xfrm>
            <a:off x="3007785" y="11113"/>
            <a:ext cx="1731433" cy="2851150"/>
          </a:xfrm>
          <a:custGeom>
            <a:avLst/>
            <a:gdLst>
              <a:gd name="connsiteX0" fmla="*/ 510639 w 1298450"/>
              <a:gd name="connsiteY0" fmla="*/ 2850078 h 2850078"/>
              <a:gd name="connsiteX1" fmla="*/ 534389 w 1298450"/>
              <a:gd name="connsiteY1" fmla="*/ 2790702 h 2850078"/>
              <a:gd name="connsiteX2" fmla="*/ 558140 w 1298450"/>
              <a:gd name="connsiteY2" fmla="*/ 2636322 h 2850078"/>
              <a:gd name="connsiteX3" fmla="*/ 581891 w 1298450"/>
              <a:gd name="connsiteY3" fmla="*/ 2529444 h 2850078"/>
              <a:gd name="connsiteX4" fmla="*/ 593766 w 1298450"/>
              <a:gd name="connsiteY4" fmla="*/ 2493819 h 2850078"/>
              <a:gd name="connsiteX5" fmla="*/ 605641 w 1298450"/>
              <a:gd name="connsiteY5" fmla="*/ 2398816 h 2850078"/>
              <a:gd name="connsiteX6" fmla="*/ 629392 w 1298450"/>
              <a:gd name="connsiteY6" fmla="*/ 2327564 h 2850078"/>
              <a:gd name="connsiteX7" fmla="*/ 653143 w 1298450"/>
              <a:gd name="connsiteY7" fmla="*/ 2232561 h 2850078"/>
              <a:gd name="connsiteX8" fmla="*/ 653143 w 1298450"/>
              <a:gd name="connsiteY8" fmla="*/ 1995055 h 2850078"/>
              <a:gd name="connsiteX9" fmla="*/ 617517 w 1298450"/>
              <a:gd name="connsiteY9" fmla="*/ 1923803 h 2850078"/>
              <a:gd name="connsiteX10" fmla="*/ 558140 w 1298450"/>
              <a:gd name="connsiteY10" fmla="*/ 1911928 h 2850078"/>
              <a:gd name="connsiteX11" fmla="*/ 546265 w 1298450"/>
              <a:gd name="connsiteY11" fmla="*/ 1876302 h 2850078"/>
              <a:gd name="connsiteX12" fmla="*/ 510639 w 1298450"/>
              <a:gd name="connsiteY12" fmla="*/ 1805050 h 2850078"/>
              <a:gd name="connsiteX13" fmla="*/ 522514 w 1298450"/>
              <a:gd name="connsiteY13" fmla="*/ 1662546 h 2850078"/>
              <a:gd name="connsiteX14" fmla="*/ 700644 w 1298450"/>
              <a:gd name="connsiteY14" fmla="*/ 1650670 h 2850078"/>
              <a:gd name="connsiteX15" fmla="*/ 724394 w 1298450"/>
              <a:gd name="connsiteY15" fmla="*/ 1615044 h 2850078"/>
              <a:gd name="connsiteX16" fmla="*/ 712519 w 1298450"/>
              <a:gd name="connsiteY16" fmla="*/ 1579419 h 2850078"/>
              <a:gd name="connsiteX17" fmla="*/ 570015 w 1298450"/>
              <a:gd name="connsiteY17" fmla="*/ 1543793 h 2850078"/>
              <a:gd name="connsiteX18" fmla="*/ 581891 w 1298450"/>
              <a:gd name="connsiteY18" fmla="*/ 1401289 h 2850078"/>
              <a:gd name="connsiteX19" fmla="*/ 617517 w 1298450"/>
              <a:gd name="connsiteY19" fmla="*/ 1389413 h 2850078"/>
              <a:gd name="connsiteX20" fmla="*/ 665018 w 1298450"/>
              <a:gd name="connsiteY20" fmla="*/ 1377538 h 2850078"/>
              <a:gd name="connsiteX21" fmla="*/ 700644 w 1298450"/>
              <a:gd name="connsiteY21" fmla="*/ 1365663 h 2850078"/>
              <a:gd name="connsiteX22" fmla="*/ 795646 w 1298450"/>
              <a:gd name="connsiteY22" fmla="*/ 1341912 h 2850078"/>
              <a:gd name="connsiteX23" fmla="*/ 819397 w 1298450"/>
              <a:gd name="connsiteY23" fmla="*/ 1306286 h 2850078"/>
              <a:gd name="connsiteX24" fmla="*/ 890649 w 1298450"/>
              <a:gd name="connsiteY24" fmla="*/ 1282535 h 2850078"/>
              <a:gd name="connsiteX25" fmla="*/ 1033153 w 1298450"/>
              <a:gd name="connsiteY25" fmla="*/ 1294411 h 2850078"/>
              <a:gd name="connsiteX26" fmla="*/ 1116280 w 1298450"/>
              <a:gd name="connsiteY26" fmla="*/ 1306286 h 2850078"/>
              <a:gd name="connsiteX27" fmla="*/ 1163782 w 1298450"/>
              <a:gd name="connsiteY27" fmla="*/ 1377538 h 2850078"/>
              <a:gd name="connsiteX28" fmla="*/ 1199407 w 1298450"/>
              <a:gd name="connsiteY28" fmla="*/ 1389413 h 2850078"/>
              <a:gd name="connsiteX29" fmla="*/ 1258784 w 1298450"/>
              <a:gd name="connsiteY29" fmla="*/ 1472541 h 2850078"/>
              <a:gd name="connsiteX30" fmla="*/ 1294410 w 1298450"/>
              <a:gd name="connsiteY30" fmla="*/ 1460665 h 2850078"/>
              <a:gd name="connsiteX31" fmla="*/ 1258784 w 1298450"/>
              <a:gd name="connsiteY31" fmla="*/ 1341912 h 2850078"/>
              <a:gd name="connsiteX32" fmla="*/ 1246909 w 1298450"/>
              <a:gd name="connsiteY32" fmla="*/ 1270660 h 2850078"/>
              <a:gd name="connsiteX33" fmla="*/ 1211283 w 1298450"/>
              <a:gd name="connsiteY33" fmla="*/ 1246909 h 2850078"/>
              <a:gd name="connsiteX34" fmla="*/ 1199407 w 1298450"/>
              <a:gd name="connsiteY34" fmla="*/ 1199408 h 2850078"/>
              <a:gd name="connsiteX35" fmla="*/ 1128156 w 1298450"/>
              <a:gd name="connsiteY35" fmla="*/ 1163782 h 2850078"/>
              <a:gd name="connsiteX36" fmla="*/ 1140031 w 1298450"/>
              <a:gd name="connsiteY36" fmla="*/ 1056904 h 2850078"/>
              <a:gd name="connsiteX37" fmla="*/ 1151906 w 1298450"/>
              <a:gd name="connsiteY37" fmla="*/ 1021278 h 2850078"/>
              <a:gd name="connsiteX38" fmla="*/ 1128156 w 1298450"/>
              <a:gd name="connsiteY38" fmla="*/ 985652 h 2850078"/>
              <a:gd name="connsiteX39" fmla="*/ 1092530 w 1298450"/>
              <a:gd name="connsiteY39" fmla="*/ 961902 h 2850078"/>
              <a:gd name="connsiteX40" fmla="*/ 1080654 w 1298450"/>
              <a:gd name="connsiteY40" fmla="*/ 926276 h 2850078"/>
              <a:gd name="connsiteX41" fmla="*/ 1056904 w 1298450"/>
              <a:gd name="connsiteY41" fmla="*/ 890650 h 2850078"/>
              <a:gd name="connsiteX42" fmla="*/ 1045028 w 1298450"/>
              <a:gd name="connsiteY42" fmla="*/ 855024 h 2850078"/>
              <a:gd name="connsiteX43" fmla="*/ 1021278 w 1298450"/>
              <a:gd name="connsiteY43" fmla="*/ 819398 h 2850078"/>
              <a:gd name="connsiteX44" fmla="*/ 985652 w 1298450"/>
              <a:gd name="connsiteY44" fmla="*/ 748146 h 2850078"/>
              <a:gd name="connsiteX45" fmla="*/ 997527 w 1298450"/>
              <a:gd name="connsiteY45" fmla="*/ 570016 h 2850078"/>
              <a:gd name="connsiteX46" fmla="*/ 1021278 w 1298450"/>
              <a:gd name="connsiteY46" fmla="*/ 498764 h 2850078"/>
              <a:gd name="connsiteX47" fmla="*/ 985652 w 1298450"/>
              <a:gd name="connsiteY47" fmla="*/ 486889 h 2850078"/>
              <a:gd name="connsiteX48" fmla="*/ 878774 w 1298450"/>
              <a:gd name="connsiteY48" fmla="*/ 498764 h 2850078"/>
              <a:gd name="connsiteX49" fmla="*/ 771896 w 1298450"/>
              <a:gd name="connsiteY49" fmla="*/ 534390 h 2850078"/>
              <a:gd name="connsiteX50" fmla="*/ 653143 w 1298450"/>
              <a:gd name="connsiteY50" fmla="*/ 558141 h 2850078"/>
              <a:gd name="connsiteX51" fmla="*/ 605641 w 1298450"/>
              <a:gd name="connsiteY51" fmla="*/ 498764 h 2850078"/>
              <a:gd name="connsiteX52" fmla="*/ 558140 w 1298450"/>
              <a:gd name="connsiteY52" fmla="*/ 451263 h 2850078"/>
              <a:gd name="connsiteX53" fmla="*/ 534389 w 1298450"/>
              <a:gd name="connsiteY53" fmla="*/ 415637 h 2850078"/>
              <a:gd name="connsiteX54" fmla="*/ 475013 w 1298450"/>
              <a:gd name="connsiteY54" fmla="*/ 427512 h 2850078"/>
              <a:gd name="connsiteX55" fmla="*/ 439387 w 1298450"/>
              <a:gd name="connsiteY55" fmla="*/ 439387 h 2850078"/>
              <a:gd name="connsiteX56" fmla="*/ 368135 w 1298450"/>
              <a:gd name="connsiteY56" fmla="*/ 451263 h 2850078"/>
              <a:gd name="connsiteX57" fmla="*/ 296883 w 1298450"/>
              <a:gd name="connsiteY57" fmla="*/ 486889 h 2850078"/>
              <a:gd name="connsiteX58" fmla="*/ 249382 w 1298450"/>
              <a:gd name="connsiteY58" fmla="*/ 475013 h 2850078"/>
              <a:gd name="connsiteX59" fmla="*/ 225631 w 1298450"/>
              <a:gd name="connsiteY59" fmla="*/ 439387 h 2850078"/>
              <a:gd name="connsiteX60" fmla="*/ 190005 w 1298450"/>
              <a:gd name="connsiteY60" fmla="*/ 427512 h 2850078"/>
              <a:gd name="connsiteX61" fmla="*/ 166254 w 1298450"/>
              <a:gd name="connsiteY61" fmla="*/ 308759 h 2850078"/>
              <a:gd name="connsiteX62" fmla="*/ 142504 w 1298450"/>
              <a:gd name="connsiteY62" fmla="*/ 273133 h 2850078"/>
              <a:gd name="connsiteX63" fmla="*/ 118753 w 1298450"/>
              <a:gd name="connsiteY63" fmla="*/ 190006 h 2850078"/>
              <a:gd name="connsiteX64" fmla="*/ 11875 w 1298450"/>
              <a:gd name="connsiteY64" fmla="*/ 130629 h 2850078"/>
              <a:gd name="connsiteX65" fmla="*/ 0 w 1298450"/>
              <a:gd name="connsiteY65" fmla="*/ 0 h 285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98450" h="2850078">
                <a:moveTo>
                  <a:pt x="510639" y="2850078"/>
                </a:moveTo>
                <a:cubicBezTo>
                  <a:pt x="518556" y="2830286"/>
                  <a:pt x="528264" y="2811120"/>
                  <a:pt x="534389" y="2790702"/>
                </a:cubicBezTo>
                <a:cubicBezTo>
                  <a:pt x="547289" y="2747703"/>
                  <a:pt x="552039" y="2675978"/>
                  <a:pt x="558140" y="2636322"/>
                </a:cubicBezTo>
                <a:cubicBezTo>
                  <a:pt x="562222" y="2609786"/>
                  <a:pt x="574009" y="2557030"/>
                  <a:pt x="581891" y="2529444"/>
                </a:cubicBezTo>
                <a:cubicBezTo>
                  <a:pt x="585330" y="2517408"/>
                  <a:pt x="589808" y="2505694"/>
                  <a:pt x="593766" y="2493819"/>
                </a:cubicBezTo>
                <a:cubicBezTo>
                  <a:pt x="597724" y="2462151"/>
                  <a:pt x="598954" y="2430022"/>
                  <a:pt x="605641" y="2398816"/>
                </a:cubicBezTo>
                <a:cubicBezTo>
                  <a:pt x="610887" y="2374336"/>
                  <a:pt x="624482" y="2352113"/>
                  <a:pt x="629392" y="2327564"/>
                </a:cubicBezTo>
                <a:cubicBezTo>
                  <a:pt x="643722" y="2255912"/>
                  <a:pt x="634884" y="2287335"/>
                  <a:pt x="653143" y="2232561"/>
                </a:cubicBezTo>
                <a:cubicBezTo>
                  <a:pt x="671917" y="2119912"/>
                  <a:pt x="671889" y="2154393"/>
                  <a:pt x="653143" y="1995055"/>
                </a:cubicBezTo>
                <a:cubicBezTo>
                  <a:pt x="651276" y="1979186"/>
                  <a:pt x="631652" y="1931880"/>
                  <a:pt x="617517" y="1923803"/>
                </a:cubicBezTo>
                <a:cubicBezTo>
                  <a:pt x="599992" y="1913789"/>
                  <a:pt x="577932" y="1915886"/>
                  <a:pt x="558140" y="1911928"/>
                </a:cubicBezTo>
                <a:cubicBezTo>
                  <a:pt x="554182" y="1900053"/>
                  <a:pt x="551863" y="1887498"/>
                  <a:pt x="546265" y="1876302"/>
                </a:cubicBezTo>
                <a:cubicBezTo>
                  <a:pt x="500224" y="1784219"/>
                  <a:pt x="540487" y="1894597"/>
                  <a:pt x="510639" y="1805050"/>
                </a:cubicBezTo>
                <a:cubicBezTo>
                  <a:pt x="514597" y="1757549"/>
                  <a:pt x="485520" y="1692604"/>
                  <a:pt x="522514" y="1662546"/>
                </a:cubicBezTo>
                <a:cubicBezTo>
                  <a:pt x="568699" y="1625020"/>
                  <a:pt x="642717" y="1664300"/>
                  <a:pt x="700644" y="1650670"/>
                </a:cubicBezTo>
                <a:cubicBezTo>
                  <a:pt x="714537" y="1647401"/>
                  <a:pt x="716477" y="1626919"/>
                  <a:pt x="724394" y="1615044"/>
                </a:cubicBezTo>
                <a:cubicBezTo>
                  <a:pt x="720436" y="1603169"/>
                  <a:pt x="720339" y="1589193"/>
                  <a:pt x="712519" y="1579419"/>
                </a:cubicBezTo>
                <a:cubicBezTo>
                  <a:pt x="680591" y="1539509"/>
                  <a:pt x="606885" y="1547890"/>
                  <a:pt x="570015" y="1543793"/>
                </a:cubicBezTo>
                <a:cubicBezTo>
                  <a:pt x="573974" y="1496292"/>
                  <a:pt x="567873" y="1446847"/>
                  <a:pt x="581891" y="1401289"/>
                </a:cubicBezTo>
                <a:cubicBezTo>
                  <a:pt x="585572" y="1389325"/>
                  <a:pt x="605481" y="1392852"/>
                  <a:pt x="617517" y="1389413"/>
                </a:cubicBezTo>
                <a:cubicBezTo>
                  <a:pt x="633210" y="1384929"/>
                  <a:pt x="649325" y="1382022"/>
                  <a:pt x="665018" y="1377538"/>
                </a:cubicBezTo>
                <a:cubicBezTo>
                  <a:pt x="677054" y="1374099"/>
                  <a:pt x="688500" y="1368699"/>
                  <a:pt x="700644" y="1365663"/>
                </a:cubicBezTo>
                <a:lnTo>
                  <a:pt x="795646" y="1341912"/>
                </a:lnTo>
                <a:cubicBezTo>
                  <a:pt x="803563" y="1330037"/>
                  <a:pt x="807294" y="1313850"/>
                  <a:pt x="819397" y="1306286"/>
                </a:cubicBezTo>
                <a:cubicBezTo>
                  <a:pt x="840627" y="1293017"/>
                  <a:pt x="890649" y="1282535"/>
                  <a:pt x="890649" y="1282535"/>
                </a:cubicBezTo>
                <a:cubicBezTo>
                  <a:pt x="938150" y="1286494"/>
                  <a:pt x="985749" y="1289421"/>
                  <a:pt x="1033153" y="1294411"/>
                </a:cubicBezTo>
                <a:cubicBezTo>
                  <a:pt x="1060990" y="1297341"/>
                  <a:pt x="1092666" y="1291259"/>
                  <a:pt x="1116280" y="1306286"/>
                </a:cubicBezTo>
                <a:cubicBezTo>
                  <a:pt x="1140362" y="1321611"/>
                  <a:pt x="1136702" y="1368511"/>
                  <a:pt x="1163782" y="1377538"/>
                </a:cubicBezTo>
                <a:lnTo>
                  <a:pt x="1199407" y="1389413"/>
                </a:lnTo>
                <a:cubicBezTo>
                  <a:pt x="1227117" y="1472540"/>
                  <a:pt x="1199407" y="1452748"/>
                  <a:pt x="1258784" y="1472541"/>
                </a:cubicBezTo>
                <a:cubicBezTo>
                  <a:pt x="1270659" y="1468582"/>
                  <a:pt x="1291374" y="1472809"/>
                  <a:pt x="1294410" y="1460665"/>
                </a:cubicBezTo>
                <a:cubicBezTo>
                  <a:pt x="1308304" y="1405090"/>
                  <a:pt x="1283892" y="1379574"/>
                  <a:pt x="1258784" y="1341912"/>
                </a:cubicBezTo>
                <a:cubicBezTo>
                  <a:pt x="1254826" y="1318161"/>
                  <a:pt x="1257677" y="1292196"/>
                  <a:pt x="1246909" y="1270660"/>
                </a:cubicBezTo>
                <a:cubicBezTo>
                  <a:pt x="1240526" y="1257894"/>
                  <a:pt x="1219200" y="1258784"/>
                  <a:pt x="1211283" y="1246909"/>
                </a:cubicBezTo>
                <a:cubicBezTo>
                  <a:pt x="1202230" y="1233329"/>
                  <a:pt x="1208460" y="1212988"/>
                  <a:pt x="1199407" y="1199408"/>
                </a:cubicBezTo>
                <a:cubicBezTo>
                  <a:pt x="1186251" y="1179674"/>
                  <a:pt x="1148480" y="1170556"/>
                  <a:pt x="1128156" y="1163782"/>
                </a:cubicBezTo>
                <a:cubicBezTo>
                  <a:pt x="1108363" y="1104405"/>
                  <a:pt x="1112322" y="1140032"/>
                  <a:pt x="1140031" y="1056904"/>
                </a:cubicBezTo>
                <a:lnTo>
                  <a:pt x="1151906" y="1021278"/>
                </a:lnTo>
                <a:cubicBezTo>
                  <a:pt x="1143989" y="1009403"/>
                  <a:pt x="1138248" y="995744"/>
                  <a:pt x="1128156" y="985652"/>
                </a:cubicBezTo>
                <a:cubicBezTo>
                  <a:pt x="1118064" y="975560"/>
                  <a:pt x="1101446" y="973047"/>
                  <a:pt x="1092530" y="961902"/>
                </a:cubicBezTo>
                <a:cubicBezTo>
                  <a:pt x="1084710" y="952127"/>
                  <a:pt x="1086252" y="937472"/>
                  <a:pt x="1080654" y="926276"/>
                </a:cubicBezTo>
                <a:cubicBezTo>
                  <a:pt x="1074271" y="913511"/>
                  <a:pt x="1063287" y="903415"/>
                  <a:pt x="1056904" y="890650"/>
                </a:cubicBezTo>
                <a:cubicBezTo>
                  <a:pt x="1051306" y="879454"/>
                  <a:pt x="1050626" y="866220"/>
                  <a:pt x="1045028" y="855024"/>
                </a:cubicBezTo>
                <a:cubicBezTo>
                  <a:pt x="1038645" y="842259"/>
                  <a:pt x="1027661" y="832163"/>
                  <a:pt x="1021278" y="819398"/>
                </a:cubicBezTo>
                <a:cubicBezTo>
                  <a:pt x="972112" y="721066"/>
                  <a:pt x="1053716" y="850244"/>
                  <a:pt x="985652" y="748146"/>
                </a:cubicBezTo>
                <a:cubicBezTo>
                  <a:pt x="989610" y="688769"/>
                  <a:pt x="989111" y="628926"/>
                  <a:pt x="997527" y="570016"/>
                </a:cubicBezTo>
                <a:cubicBezTo>
                  <a:pt x="1001068" y="545232"/>
                  <a:pt x="1021278" y="498764"/>
                  <a:pt x="1021278" y="498764"/>
                </a:cubicBezTo>
                <a:cubicBezTo>
                  <a:pt x="1009403" y="494806"/>
                  <a:pt x="998170" y="486889"/>
                  <a:pt x="985652" y="486889"/>
                </a:cubicBezTo>
                <a:cubicBezTo>
                  <a:pt x="949807" y="486889"/>
                  <a:pt x="913923" y="491734"/>
                  <a:pt x="878774" y="498764"/>
                </a:cubicBezTo>
                <a:cubicBezTo>
                  <a:pt x="819406" y="510638"/>
                  <a:pt x="819393" y="522516"/>
                  <a:pt x="771896" y="534390"/>
                </a:cubicBezTo>
                <a:cubicBezTo>
                  <a:pt x="701035" y="552105"/>
                  <a:pt x="740493" y="543582"/>
                  <a:pt x="653143" y="558141"/>
                </a:cubicBezTo>
                <a:cubicBezTo>
                  <a:pt x="623292" y="468592"/>
                  <a:pt x="667031" y="575503"/>
                  <a:pt x="605641" y="498764"/>
                </a:cubicBezTo>
                <a:cubicBezTo>
                  <a:pt x="559580" y="441187"/>
                  <a:pt x="635869" y="477172"/>
                  <a:pt x="558140" y="451263"/>
                </a:cubicBezTo>
                <a:cubicBezTo>
                  <a:pt x="550223" y="439388"/>
                  <a:pt x="548112" y="419558"/>
                  <a:pt x="534389" y="415637"/>
                </a:cubicBezTo>
                <a:cubicBezTo>
                  <a:pt x="514982" y="410092"/>
                  <a:pt x="494594" y="422617"/>
                  <a:pt x="475013" y="427512"/>
                </a:cubicBezTo>
                <a:cubicBezTo>
                  <a:pt x="462869" y="430548"/>
                  <a:pt x="451607" y="436672"/>
                  <a:pt x="439387" y="439387"/>
                </a:cubicBezTo>
                <a:cubicBezTo>
                  <a:pt x="415882" y="444610"/>
                  <a:pt x="391886" y="447304"/>
                  <a:pt x="368135" y="451263"/>
                </a:cubicBezTo>
                <a:cubicBezTo>
                  <a:pt x="350124" y="463270"/>
                  <a:pt x="321464" y="486889"/>
                  <a:pt x="296883" y="486889"/>
                </a:cubicBezTo>
                <a:cubicBezTo>
                  <a:pt x="280562" y="486889"/>
                  <a:pt x="265216" y="478972"/>
                  <a:pt x="249382" y="475013"/>
                </a:cubicBezTo>
                <a:cubicBezTo>
                  <a:pt x="241465" y="463138"/>
                  <a:pt x="236776" y="448303"/>
                  <a:pt x="225631" y="439387"/>
                </a:cubicBezTo>
                <a:cubicBezTo>
                  <a:pt x="215856" y="431567"/>
                  <a:pt x="195185" y="438908"/>
                  <a:pt x="190005" y="427512"/>
                </a:cubicBezTo>
                <a:cubicBezTo>
                  <a:pt x="173300" y="390762"/>
                  <a:pt x="188646" y="342348"/>
                  <a:pt x="166254" y="308759"/>
                </a:cubicBezTo>
                <a:lnTo>
                  <a:pt x="142504" y="273133"/>
                </a:lnTo>
                <a:cubicBezTo>
                  <a:pt x="142402" y="272724"/>
                  <a:pt x="124431" y="195684"/>
                  <a:pt x="118753" y="190006"/>
                </a:cubicBezTo>
                <a:cubicBezTo>
                  <a:pt x="77918" y="149171"/>
                  <a:pt x="56675" y="145562"/>
                  <a:pt x="11875" y="130629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4703234" y="23813"/>
            <a:ext cx="2357967" cy="1566862"/>
          </a:xfrm>
          <a:custGeom>
            <a:avLst/>
            <a:gdLst>
              <a:gd name="connsiteX0" fmla="*/ 0 w 1769424"/>
              <a:gd name="connsiteY0" fmla="*/ 1484415 h 1567543"/>
              <a:gd name="connsiteX1" fmla="*/ 59377 w 1769424"/>
              <a:gd name="connsiteY1" fmla="*/ 1520041 h 1567543"/>
              <a:gd name="connsiteX2" fmla="*/ 95003 w 1769424"/>
              <a:gd name="connsiteY2" fmla="*/ 1531917 h 1567543"/>
              <a:gd name="connsiteX3" fmla="*/ 166255 w 1769424"/>
              <a:gd name="connsiteY3" fmla="*/ 1567543 h 1567543"/>
              <a:gd name="connsiteX4" fmla="*/ 273133 w 1769424"/>
              <a:gd name="connsiteY4" fmla="*/ 1508166 h 1567543"/>
              <a:gd name="connsiteX5" fmla="*/ 308759 w 1769424"/>
              <a:gd name="connsiteY5" fmla="*/ 1484415 h 1567543"/>
              <a:gd name="connsiteX6" fmla="*/ 380011 w 1769424"/>
              <a:gd name="connsiteY6" fmla="*/ 1460665 h 1567543"/>
              <a:gd name="connsiteX7" fmla="*/ 415637 w 1769424"/>
              <a:gd name="connsiteY7" fmla="*/ 1448789 h 1567543"/>
              <a:gd name="connsiteX8" fmla="*/ 451263 w 1769424"/>
              <a:gd name="connsiteY8" fmla="*/ 1413163 h 1567543"/>
              <a:gd name="connsiteX9" fmla="*/ 498764 w 1769424"/>
              <a:gd name="connsiteY9" fmla="*/ 1401288 h 1567543"/>
              <a:gd name="connsiteX10" fmla="*/ 570016 w 1769424"/>
              <a:gd name="connsiteY10" fmla="*/ 1377537 h 1567543"/>
              <a:gd name="connsiteX11" fmla="*/ 605642 w 1769424"/>
              <a:gd name="connsiteY11" fmla="*/ 1365662 h 1567543"/>
              <a:gd name="connsiteX12" fmla="*/ 641268 w 1769424"/>
              <a:gd name="connsiteY12" fmla="*/ 1353787 h 1567543"/>
              <a:gd name="connsiteX13" fmla="*/ 665019 w 1769424"/>
              <a:gd name="connsiteY13" fmla="*/ 1318161 h 1567543"/>
              <a:gd name="connsiteX14" fmla="*/ 700645 w 1769424"/>
              <a:gd name="connsiteY14" fmla="*/ 1294410 h 1567543"/>
              <a:gd name="connsiteX15" fmla="*/ 736271 w 1769424"/>
              <a:gd name="connsiteY15" fmla="*/ 1223158 h 1567543"/>
              <a:gd name="connsiteX16" fmla="*/ 771897 w 1769424"/>
              <a:gd name="connsiteY16" fmla="*/ 1211283 h 1567543"/>
              <a:gd name="connsiteX17" fmla="*/ 807523 w 1769424"/>
              <a:gd name="connsiteY17" fmla="*/ 1187532 h 1567543"/>
              <a:gd name="connsiteX18" fmla="*/ 748146 w 1769424"/>
              <a:gd name="connsiteY18" fmla="*/ 1128155 h 1567543"/>
              <a:gd name="connsiteX19" fmla="*/ 712520 w 1769424"/>
              <a:gd name="connsiteY19" fmla="*/ 1104405 h 1567543"/>
              <a:gd name="connsiteX20" fmla="*/ 641268 w 1769424"/>
              <a:gd name="connsiteY20" fmla="*/ 1116280 h 1567543"/>
              <a:gd name="connsiteX21" fmla="*/ 605642 w 1769424"/>
              <a:gd name="connsiteY21" fmla="*/ 1045028 h 1567543"/>
              <a:gd name="connsiteX22" fmla="*/ 605642 w 1769424"/>
              <a:gd name="connsiteY22" fmla="*/ 819397 h 1567543"/>
              <a:gd name="connsiteX23" fmla="*/ 581891 w 1769424"/>
              <a:gd name="connsiteY23" fmla="*/ 783771 h 1567543"/>
              <a:gd name="connsiteX24" fmla="*/ 546265 w 1769424"/>
              <a:gd name="connsiteY24" fmla="*/ 771896 h 1567543"/>
              <a:gd name="connsiteX25" fmla="*/ 534390 w 1769424"/>
              <a:gd name="connsiteY25" fmla="*/ 736270 h 1567543"/>
              <a:gd name="connsiteX26" fmla="*/ 510639 w 1769424"/>
              <a:gd name="connsiteY26" fmla="*/ 700644 h 1567543"/>
              <a:gd name="connsiteX27" fmla="*/ 546265 w 1769424"/>
              <a:gd name="connsiteY27" fmla="*/ 676893 h 1567543"/>
              <a:gd name="connsiteX28" fmla="*/ 653143 w 1769424"/>
              <a:gd name="connsiteY28" fmla="*/ 688768 h 1567543"/>
              <a:gd name="connsiteX29" fmla="*/ 688769 w 1769424"/>
              <a:gd name="connsiteY29" fmla="*/ 700644 h 1567543"/>
              <a:gd name="connsiteX30" fmla="*/ 712520 w 1769424"/>
              <a:gd name="connsiteY30" fmla="*/ 736270 h 1567543"/>
              <a:gd name="connsiteX31" fmla="*/ 783772 w 1769424"/>
              <a:gd name="connsiteY31" fmla="*/ 760020 h 1567543"/>
              <a:gd name="connsiteX32" fmla="*/ 819398 w 1769424"/>
              <a:gd name="connsiteY32" fmla="*/ 771896 h 1567543"/>
              <a:gd name="connsiteX33" fmla="*/ 973777 w 1769424"/>
              <a:gd name="connsiteY33" fmla="*/ 736270 h 1567543"/>
              <a:gd name="connsiteX34" fmla="*/ 1045029 w 1769424"/>
              <a:gd name="connsiteY34" fmla="*/ 712519 h 1567543"/>
              <a:gd name="connsiteX35" fmla="*/ 1080655 w 1769424"/>
              <a:gd name="connsiteY35" fmla="*/ 700644 h 1567543"/>
              <a:gd name="connsiteX36" fmla="*/ 1246910 w 1769424"/>
              <a:gd name="connsiteY36" fmla="*/ 688768 h 1567543"/>
              <a:gd name="connsiteX37" fmla="*/ 1270660 w 1769424"/>
              <a:gd name="connsiteY37" fmla="*/ 653143 h 1567543"/>
              <a:gd name="connsiteX38" fmla="*/ 1306286 w 1769424"/>
              <a:gd name="connsiteY38" fmla="*/ 629392 h 1567543"/>
              <a:gd name="connsiteX39" fmla="*/ 1318161 w 1769424"/>
              <a:gd name="connsiteY39" fmla="*/ 593766 h 1567543"/>
              <a:gd name="connsiteX40" fmla="*/ 1389413 w 1769424"/>
              <a:gd name="connsiteY40" fmla="*/ 570015 h 1567543"/>
              <a:gd name="connsiteX41" fmla="*/ 1425039 w 1769424"/>
              <a:gd name="connsiteY41" fmla="*/ 558140 h 1567543"/>
              <a:gd name="connsiteX42" fmla="*/ 1460665 w 1769424"/>
              <a:gd name="connsiteY42" fmla="*/ 534389 h 1567543"/>
              <a:gd name="connsiteX43" fmla="*/ 1508167 w 1769424"/>
              <a:gd name="connsiteY43" fmla="*/ 463137 h 1567543"/>
              <a:gd name="connsiteX44" fmla="*/ 1555668 w 1769424"/>
              <a:gd name="connsiteY44" fmla="*/ 451262 h 1567543"/>
              <a:gd name="connsiteX45" fmla="*/ 1543793 w 1769424"/>
              <a:gd name="connsiteY45" fmla="*/ 391885 h 1567543"/>
              <a:gd name="connsiteX46" fmla="*/ 1531917 w 1769424"/>
              <a:gd name="connsiteY46" fmla="*/ 356259 h 1567543"/>
              <a:gd name="connsiteX47" fmla="*/ 1567543 w 1769424"/>
              <a:gd name="connsiteY47" fmla="*/ 344384 h 1567543"/>
              <a:gd name="connsiteX48" fmla="*/ 1603169 w 1769424"/>
              <a:gd name="connsiteY48" fmla="*/ 320633 h 1567543"/>
              <a:gd name="connsiteX49" fmla="*/ 1615045 w 1769424"/>
              <a:gd name="connsiteY49" fmla="*/ 285007 h 1567543"/>
              <a:gd name="connsiteX50" fmla="*/ 1626920 w 1769424"/>
              <a:gd name="connsiteY50" fmla="*/ 118753 h 1567543"/>
              <a:gd name="connsiteX51" fmla="*/ 1698172 w 1769424"/>
              <a:gd name="connsiteY51" fmla="*/ 83127 h 1567543"/>
              <a:gd name="connsiteX52" fmla="*/ 1721923 w 1769424"/>
              <a:gd name="connsiteY52" fmla="*/ 47501 h 1567543"/>
              <a:gd name="connsiteX53" fmla="*/ 1769424 w 1769424"/>
              <a:gd name="connsiteY53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769424" h="1567543">
                <a:moveTo>
                  <a:pt x="0" y="1484415"/>
                </a:moveTo>
                <a:cubicBezTo>
                  <a:pt x="19792" y="1496290"/>
                  <a:pt x="38732" y="1509719"/>
                  <a:pt x="59377" y="1520041"/>
                </a:cubicBezTo>
                <a:cubicBezTo>
                  <a:pt x="70573" y="1525639"/>
                  <a:pt x="83807" y="1526319"/>
                  <a:pt x="95003" y="1531917"/>
                </a:cubicBezTo>
                <a:cubicBezTo>
                  <a:pt x="187086" y="1577959"/>
                  <a:pt x="76708" y="1537692"/>
                  <a:pt x="166255" y="1567543"/>
                </a:cubicBezTo>
                <a:cubicBezTo>
                  <a:pt x="228960" y="1546640"/>
                  <a:pt x="191467" y="1562610"/>
                  <a:pt x="273133" y="1508166"/>
                </a:cubicBezTo>
                <a:cubicBezTo>
                  <a:pt x="285008" y="1500249"/>
                  <a:pt x="295219" y="1488928"/>
                  <a:pt x="308759" y="1484415"/>
                </a:cubicBezTo>
                <a:lnTo>
                  <a:pt x="380011" y="1460665"/>
                </a:lnTo>
                <a:lnTo>
                  <a:pt x="415637" y="1448789"/>
                </a:lnTo>
                <a:cubicBezTo>
                  <a:pt x="427512" y="1436914"/>
                  <a:pt x="436681" y="1421495"/>
                  <a:pt x="451263" y="1413163"/>
                </a:cubicBezTo>
                <a:cubicBezTo>
                  <a:pt x="465434" y="1405066"/>
                  <a:pt x="483131" y="1405978"/>
                  <a:pt x="498764" y="1401288"/>
                </a:cubicBezTo>
                <a:cubicBezTo>
                  <a:pt x="522744" y="1394094"/>
                  <a:pt x="546265" y="1385454"/>
                  <a:pt x="570016" y="1377537"/>
                </a:cubicBezTo>
                <a:lnTo>
                  <a:pt x="605642" y="1365662"/>
                </a:lnTo>
                <a:lnTo>
                  <a:pt x="641268" y="1353787"/>
                </a:lnTo>
                <a:cubicBezTo>
                  <a:pt x="649185" y="1341912"/>
                  <a:pt x="654927" y="1328253"/>
                  <a:pt x="665019" y="1318161"/>
                </a:cubicBezTo>
                <a:cubicBezTo>
                  <a:pt x="675111" y="1308069"/>
                  <a:pt x="691729" y="1305555"/>
                  <a:pt x="700645" y="1294410"/>
                </a:cubicBezTo>
                <a:cubicBezTo>
                  <a:pt x="738890" y="1246603"/>
                  <a:pt x="680655" y="1267650"/>
                  <a:pt x="736271" y="1223158"/>
                </a:cubicBezTo>
                <a:cubicBezTo>
                  <a:pt x="746046" y="1215338"/>
                  <a:pt x="760022" y="1215241"/>
                  <a:pt x="771897" y="1211283"/>
                </a:cubicBezTo>
                <a:cubicBezTo>
                  <a:pt x="783772" y="1203366"/>
                  <a:pt x="798607" y="1198677"/>
                  <a:pt x="807523" y="1187532"/>
                </a:cubicBezTo>
                <a:cubicBezTo>
                  <a:pt x="852614" y="1131167"/>
                  <a:pt x="780674" y="1149840"/>
                  <a:pt x="748146" y="1128155"/>
                </a:cubicBezTo>
                <a:lnTo>
                  <a:pt x="712520" y="1104405"/>
                </a:lnTo>
                <a:cubicBezTo>
                  <a:pt x="688769" y="1108363"/>
                  <a:pt x="664627" y="1122120"/>
                  <a:pt x="641268" y="1116280"/>
                </a:cubicBezTo>
                <a:cubicBezTo>
                  <a:pt x="624525" y="1112094"/>
                  <a:pt x="609794" y="1057485"/>
                  <a:pt x="605642" y="1045028"/>
                </a:cubicBezTo>
                <a:cubicBezTo>
                  <a:pt x="619394" y="948763"/>
                  <a:pt x="628125" y="931810"/>
                  <a:pt x="605642" y="819397"/>
                </a:cubicBezTo>
                <a:cubicBezTo>
                  <a:pt x="602843" y="805402"/>
                  <a:pt x="593036" y="792687"/>
                  <a:pt x="581891" y="783771"/>
                </a:cubicBezTo>
                <a:cubicBezTo>
                  <a:pt x="572116" y="775951"/>
                  <a:pt x="558140" y="775854"/>
                  <a:pt x="546265" y="771896"/>
                </a:cubicBezTo>
                <a:cubicBezTo>
                  <a:pt x="542307" y="760021"/>
                  <a:pt x="539988" y="747466"/>
                  <a:pt x="534390" y="736270"/>
                </a:cubicBezTo>
                <a:cubicBezTo>
                  <a:pt x="528007" y="723504"/>
                  <a:pt x="507840" y="714639"/>
                  <a:pt x="510639" y="700644"/>
                </a:cubicBezTo>
                <a:cubicBezTo>
                  <a:pt x="513438" y="686649"/>
                  <a:pt x="534390" y="684810"/>
                  <a:pt x="546265" y="676893"/>
                </a:cubicBezTo>
                <a:cubicBezTo>
                  <a:pt x="581891" y="680851"/>
                  <a:pt x="617785" y="682875"/>
                  <a:pt x="653143" y="688768"/>
                </a:cubicBezTo>
                <a:cubicBezTo>
                  <a:pt x="665490" y="690826"/>
                  <a:pt x="678994" y="692824"/>
                  <a:pt x="688769" y="700644"/>
                </a:cubicBezTo>
                <a:cubicBezTo>
                  <a:pt x="699914" y="709560"/>
                  <a:pt x="700417" y="728706"/>
                  <a:pt x="712520" y="736270"/>
                </a:cubicBezTo>
                <a:cubicBezTo>
                  <a:pt x="733750" y="749539"/>
                  <a:pt x="760021" y="752103"/>
                  <a:pt x="783772" y="760020"/>
                </a:cubicBezTo>
                <a:lnTo>
                  <a:pt x="819398" y="771896"/>
                </a:lnTo>
                <a:cubicBezTo>
                  <a:pt x="927303" y="756480"/>
                  <a:pt x="875976" y="768870"/>
                  <a:pt x="973777" y="736270"/>
                </a:cubicBezTo>
                <a:lnTo>
                  <a:pt x="1045029" y="712519"/>
                </a:lnTo>
                <a:cubicBezTo>
                  <a:pt x="1056904" y="708561"/>
                  <a:pt x="1068169" y="701536"/>
                  <a:pt x="1080655" y="700644"/>
                </a:cubicBezTo>
                <a:lnTo>
                  <a:pt x="1246910" y="688768"/>
                </a:lnTo>
                <a:cubicBezTo>
                  <a:pt x="1254827" y="676893"/>
                  <a:pt x="1260568" y="663235"/>
                  <a:pt x="1270660" y="653143"/>
                </a:cubicBezTo>
                <a:cubicBezTo>
                  <a:pt x="1280752" y="643051"/>
                  <a:pt x="1297370" y="640537"/>
                  <a:pt x="1306286" y="629392"/>
                </a:cubicBezTo>
                <a:cubicBezTo>
                  <a:pt x="1314106" y="619617"/>
                  <a:pt x="1307975" y="601042"/>
                  <a:pt x="1318161" y="593766"/>
                </a:cubicBezTo>
                <a:cubicBezTo>
                  <a:pt x="1338533" y="579214"/>
                  <a:pt x="1365662" y="577932"/>
                  <a:pt x="1389413" y="570015"/>
                </a:cubicBezTo>
                <a:lnTo>
                  <a:pt x="1425039" y="558140"/>
                </a:lnTo>
                <a:cubicBezTo>
                  <a:pt x="1436914" y="550223"/>
                  <a:pt x="1451267" y="545130"/>
                  <a:pt x="1460665" y="534389"/>
                </a:cubicBezTo>
                <a:cubicBezTo>
                  <a:pt x="1479462" y="512907"/>
                  <a:pt x="1480474" y="470060"/>
                  <a:pt x="1508167" y="463137"/>
                </a:cubicBezTo>
                <a:lnTo>
                  <a:pt x="1555668" y="451262"/>
                </a:lnTo>
                <a:cubicBezTo>
                  <a:pt x="1551710" y="431470"/>
                  <a:pt x="1548688" y="411467"/>
                  <a:pt x="1543793" y="391885"/>
                </a:cubicBezTo>
                <a:cubicBezTo>
                  <a:pt x="1540757" y="379741"/>
                  <a:pt x="1526319" y="367455"/>
                  <a:pt x="1531917" y="356259"/>
                </a:cubicBezTo>
                <a:cubicBezTo>
                  <a:pt x="1537515" y="345063"/>
                  <a:pt x="1555668" y="348342"/>
                  <a:pt x="1567543" y="344384"/>
                </a:cubicBezTo>
                <a:cubicBezTo>
                  <a:pt x="1579418" y="336467"/>
                  <a:pt x="1594253" y="331778"/>
                  <a:pt x="1603169" y="320633"/>
                </a:cubicBezTo>
                <a:cubicBezTo>
                  <a:pt x="1610989" y="310858"/>
                  <a:pt x="1613582" y="297439"/>
                  <a:pt x="1615045" y="285007"/>
                </a:cubicBezTo>
                <a:cubicBezTo>
                  <a:pt x="1621537" y="229828"/>
                  <a:pt x="1613445" y="172653"/>
                  <a:pt x="1626920" y="118753"/>
                </a:cubicBezTo>
                <a:cubicBezTo>
                  <a:pt x="1631106" y="102010"/>
                  <a:pt x="1685715" y="87279"/>
                  <a:pt x="1698172" y="83127"/>
                </a:cubicBezTo>
                <a:cubicBezTo>
                  <a:pt x="1706089" y="71252"/>
                  <a:pt x="1712786" y="58465"/>
                  <a:pt x="1721923" y="47501"/>
                </a:cubicBezTo>
                <a:cubicBezTo>
                  <a:pt x="1721945" y="47474"/>
                  <a:pt x="1758860" y="10563"/>
                  <a:pt x="1769424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6760634" y="190501"/>
            <a:ext cx="1282700" cy="1127125"/>
          </a:xfrm>
          <a:custGeom>
            <a:avLst/>
            <a:gdLst>
              <a:gd name="connsiteX0" fmla="*/ 0 w 961901"/>
              <a:gd name="connsiteY0" fmla="*/ 285008 h 1128156"/>
              <a:gd name="connsiteX1" fmla="*/ 71252 w 961901"/>
              <a:gd name="connsiteY1" fmla="*/ 356260 h 1128156"/>
              <a:gd name="connsiteX2" fmla="*/ 142504 w 961901"/>
              <a:gd name="connsiteY2" fmla="*/ 403761 h 1128156"/>
              <a:gd name="connsiteX3" fmla="*/ 225631 w 961901"/>
              <a:gd name="connsiteY3" fmla="*/ 498764 h 1128156"/>
              <a:gd name="connsiteX4" fmla="*/ 249381 w 961901"/>
              <a:gd name="connsiteY4" fmla="*/ 534390 h 1128156"/>
              <a:gd name="connsiteX5" fmla="*/ 285007 w 961901"/>
              <a:gd name="connsiteY5" fmla="*/ 558140 h 1128156"/>
              <a:gd name="connsiteX6" fmla="*/ 308758 w 961901"/>
              <a:gd name="connsiteY6" fmla="*/ 629392 h 1128156"/>
              <a:gd name="connsiteX7" fmla="*/ 296883 w 961901"/>
              <a:gd name="connsiteY7" fmla="*/ 724395 h 1128156"/>
              <a:gd name="connsiteX8" fmla="*/ 273132 w 961901"/>
              <a:gd name="connsiteY8" fmla="*/ 795647 h 1128156"/>
              <a:gd name="connsiteX9" fmla="*/ 261257 w 961901"/>
              <a:gd name="connsiteY9" fmla="*/ 831273 h 1128156"/>
              <a:gd name="connsiteX10" fmla="*/ 237506 w 961901"/>
              <a:gd name="connsiteY10" fmla="*/ 866899 h 1128156"/>
              <a:gd name="connsiteX11" fmla="*/ 285007 w 961901"/>
              <a:gd name="connsiteY11" fmla="*/ 938151 h 1128156"/>
              <a:gd name="connsiteX12" fmla="*/ 332509 w 961901"/>
              <a:gd name="connsiteY12" fmla="*/ 997527 h 1128156"/>
              <a:gd name="connsiteX13" fmla="*/ 391885 w 961901"/>
              <a:gd name="connsiteY13" fmla="*/ 1056904 h 1128156"/>
              <a:gd name="connsiteX14" fmla="*/ 415636 w 961901"/>
              <a:gd name="connsiteY14" fmla="*/ 1092530 h 1128156"/>
              <a:gd name="connsiteX15" fmla="*/ 486888 w 961901"/>
              <a:gd name="connsiteY15" fmla="*/ 1128156 h 1128156"/>
              <a:gd name="connsiteX16" fmla="*/ 570015 w 961901"/>
              <a:gd name="connsiteY16" fmla="*/ 1104405 h 1128156"/>
              <a:gd name="connsiteX17" fmla="*/ 676893 w 961901"/>
              <a:gd name="connsiteY17" fmla="*/ 1056904 h 1128156"/>
              <a:gd name="connsiteX18" fmla="*/ 831272 w 961901"/>
              <a:gd name="connsiteY18" fmla="*/ 1045029 h 1128156"/>
              <a:gd name="connsiteX19" fmla="*/ 902524 w 961901"/>
              <a:gd name="connsiteY19" fmla="*/ 1021278 h 1128156"/>
              <a:gd name="connsiteX20" fmla="*/ 961901 w 961901"/>
              <a:gd name="connsiteY20" fmla="*/ 973777 h 1128156"/>
              <a:gd name="connsiteX21" fmla="*/ 902524 w 961901"/>
              <a:gd name="connsiteY21" fmla="*/ 866899 h 1128156"/>
              <a:gd name="connsiteX22" fmla="*/ 890649 w 961901"/>
              <a:gd name="connsiteY22" fmla="*/ 831273 h 1128156"/>
              <a:gd name="connsiteX23" fmla="*/ 866898 w 961901"/>
              <a:gd name="connsiteY23" fmla="*/ 795647 h 1128156"/>
              <a:gd name="connsiteX24" fmla="*/ 843148 w 961901"/>
              <a:gd name="connsiteY24" fmla="*/ 724395 h 1128156"/>
              <a:gd name="connsiteX25" fmla="*/ 795646 w 961901"/>
              <a:gd name="connsiteY25" fmla="*/ 653143 h 1128156"/>
              <a:gd name="connsiteX26" fmla="*/ 783771 w 961901"/>
              <a:gd name="connsiteY26" fmla="*/ 617517 h 1128156"/>
              <a:gd name="connsiteX27" fmla="*/ 748145 w 961901"/>
              <a:gd name="connsiteY27" fmla="*/ 593766 h 1128156"/>
              <a:gd name="connsiteX28" fmla="*/ 688768 w 961901"/>
              <a:gd name="connsiteY28" fmla="*/ 498764 h 1128156"/>
              <a:gd name="connsiteX29" fmla="*/ 688768 w 961901"/>
              <a:gd name="connsiteY29" fmla="*/ 344385 h 1128156"/>
              <a:gd name="connsiteX30" fmla="*/ 712519 w 961901"/>
              <a:gd name="connsiteY30" fmla="*/ 273133 h 1128156"/>
              <a:gd name="connsiteX31" fmla="*/ 748145 w 961901"/>
              <a:gd name="connsiteY31" fmla="*/ 237507 h 1128156"/>
              <a:gd name="connsiteX32" fmla="*/ 795646 w 961901"/>
              <a:gd name="connsiteY32" fmla="*/ 166255 h 1128156"/>
              <a:gd name="connsiteX33" fmla="*/ 807522 w 961901"/>
              <a:gd name="connsiteY33" fmla="*/ 130629 h 1128156"/>
              <a:gd name="connsiteX34" fmla="*/ 866898 w 961901"/>
              <a:gd name="connsiteY34" fmla="*/ 59377 h 1128156"/>
              <a:gd name="connsiteX35" fmla="*/ 878774 w 961901"/>
              <a:gd name="connsiteY35" fmla="*/ 0 h 11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1901" h="1128156">
                <a:moveTo>
                  <a:pt x="0" y="285008"/>
                </a:moveTo>
                <a:cubicBezTo>
                  <a:pt x="77422" y="414046"/>
                  <a:pt x="-5446" y="305129"/>
                  <a:pt x="71252" y="356260"/>
                </a:cubicBezTo>
                <a:cubicBezTo>
                  <a:pt x="160207" y="415563"/>
                  <a:pt x="57794" y="375525"/>
                  <a:pt x="142504" y="403761"/>
                </a:cubicBezTo>
                <a:cubicBezTo>
                  <a:pt x="201880" y="443346"/>
                  <a:pt x="170214" y="415637"/>
                  <a:pt x="225631" y="498764"/>
                </a:cubicBezTo>
                <a:cubicBezTo>
                  <a:pt x="233548" y="510639"/>
                  <a:pt x="237506" y="526473"/>
                  <a:pt x="249381" y="534390"/>
                </a:cubicBezTo>
                <a:lnTo>
                  <a:pt x="285007" y="558140"/>
                </a:lnTo>
                <a:cubicBezTo>
                  <a:pt x="292924" y="581891"/>
                  <a:pt x="311863" y="604550"/>
                  <a:pt x="308758" y="629392"/>
                </a:cubicBezTo>
                <a:cubicBezTo>
                  <a:pt x="304800" y="661060"/>
                  <a:pt x="303570" y="693189"/>
                  <a:pt x="296883" y="724395"/>
                </a:cubicBezTo>
                <a:cubicBezTo>
                  <a:pt x="291637" y="748875"/>
                  <a:pt x="281049" y="771896"/>
                  <a:pt x="273132" y="795647"/>
                </a:cubicBezTo>
                <a:cubicBezTo>
                  <a:pt x="269174" y="807522"/>
                  <a:pt x="268201" y="820858"/>
                  <a:pt x="261257" y="831273"/>
                </a:cubicBezTo>
                <a:lnTo>
                  <a:pt x="237506" y="866899"/>
                </a:lnTo>
                <a:cubicBezTo>
                  <a:pt x="264777" y="975987"/>
                  <a:pt x="225364" y="863598"/>
                  <a:pt x="285007" y="938151"/>
                </a:cubicBezTo>
                <a:cubicBezTo>
                  <a:pt x="350560" y="1020091"/>
                  <a:pt x="230413" y="929465"/>
                  <a:pt x="332509" y="997527"/>
                </a:cubicBezTo>
                <a:cubicBezTo>
                  <a:pt x="395839" y="1092525"/>
                  <a:pt x="312720" y="977739"/>
                  <a:pt x="391885" y="1056904"/>
                </a:cubicBezTo>
                <a:cubicBezTo>
                  <a:pt x="401977" y="1066996"/>
                  <a:pt x="405544" y="1082438"/>
                  <a:pt x="415636" y="1092530"/>
                </a:cubicBezTo>
                <a:cubicBezTo>
                  <a:pt x="438658" y="1115552"/>
                  <a:pt x="457911" y="1118497"/>
                  <a:pt x="486888" y="1128156"/>
                </a:cubicBezTo>
                <a:cubicBezTo>
                  <a:pt x="502114" y="1124350"/>
                  <a:pt x="552974" y="1112925"/>
                  <a:pt x="570015" y="1104405"/>
                </a:cubicBezTo>
                <a:cubicBezTo>
                  <a:pt x="619413" y="1079706"/>
                  <a:pt x="604483" y="1062474"/>
                  <a:pt x="676893" y="1056904"/>
                </a:cubicBezTo>
                <a:lnTo>
                  <a:pt x="831272" y="1045029"/>
                </a:lnTo>
                <a:cubicBezTo>
                  <a:pt x="855023" y="1037112"/>
                  <a:pt x="888637" y="1042109"/>
                  <a:pt x="902524" y="1021278"/>
                </a:cubicBezTo>
                <a:cubicBezTo>
                  <a:pt x="933219" y="975237"/>
                  <a:pt x="912735" y="990165"/>
                  <a:pt x="961901" y="973777"/>
                </a:cubicBezTo>
                <a:cubicBezTo>
                  <a:pt x="939158" y="837315"/>
                  <a:pt x="975548" y="954527"/>
                  <a:pt x="902524" y="866899"/>
                </a:cubicBezTo>
                <a:cubicBezTo>
                  <a:pt x="894510" y="857283"/>
                  <a:pt x="896247" y="842469"/>
                  <a:pt x="890649" y="831273"/>
                </a:cubicBezTo>
                <a:cubicBezTo>
                  <a:pt x="884266" y="818507"/>
                  <a:pt x="874815" y="807522"/>
                  <a:pt x="866898" y="795647"/>
                </a:cubicBezTo>
                <a:cubicBezTo>
                  <a:pt x="858981" y="771896"/>
                  <a:pt x="857035" y="745226"/>
                  <a:pt x="843148" y="724395"/>
                </a:cubicBezTo>
                <a:lnTo>
                  <a:pt x="795646" y="653143"/>
                </a:lnTo>
                <a:cubicBezTo>
                  <a:pt x="791688" y="641268"/>
                  <a:pt x="791591" y="627292"/>
                  <a:pt x="783771" y="617517"/>
                </a:cubicBezTo>
                <a:cubicBezTo>
                  <a:pt x="774855" y="606372"/>
                  <a:pt x="755709" y="605869"/>
                  <a:pt x="748145" y="593766"/>
                </a:cubicBezTo>
                <a:cubicBezTo>
                  <a:pt x="677486" y="480712"/>
                  <a:pt x="769393" y="552513"/>
                  <a:pt x="688768" y="498764"/>
                </a:cubicBezTo>
                <a:cubicBezTo>
                  <a:pt x="666625" y="432334"/>
                  <a:pt x="668300" y="453549"/>
                  <a:pt x="688768" y="344385"/>
                </a:cubicBezTo>
                <a:cubicBezTo>
                  <a:pt x="693382" y="319778"/>
                  <a:pt x="694816" y="290836"/>
                  <a:pt x="712519" y="273133"/>
                </a:cubicBezTo>
                <a:lnTo>
                  <a:pt x="748145" y="237507"/>
                </a:lnTo>
                <a:cubicBezTo>
                  <a:pt x="776380" y="152800"/>
                  <a:pt x="736345" y="255206"/>
                  <a:pt x="795646" y="166255"/>
                </a:cubicBezTo>
                <a:cubicBezTo>
                  <a:pt x="802590" y="155840"/>
                  <a:pt x="801924" y="141825"/>
                  <a:pt x="807522" y="130629"/>
                </a:cubicBezTo>
                <a:cubicBezTo>
                  <a:pt x="824056" y="97561"/>
                  <a:pt x="840633" y="85642"/>
                  <a:pt x="866898" y="59377"/>
                </a:cubicBezTo>
                <a:cubicBezTo>
                  <a:pt x="881278" y="16240"/>
                  <a:pt x="878774" y="36269"/>
                  <a:pt x="878774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8028518" y="273051"/>
            <a:ext cx="647700" cy="962025"/>
          </a:xfrm>
          <a:custGeom>
            <a:avLst/>
            <a:gdLst>
              <a:gd name="connsiteX0" fmla="*/ 0 w 486888"/>
              <a:gd name="connsiteY0" fmla="*/ 938151 h 961902"/>
              <a:gd name="connsiteX1" fmla="*/ 59376 w 486888"/>
              <a:gd name="connsiteY1" fmla="*/ 950026 h 961902"/>
              <a:gd name="connsiteX2" fmla="*/ 106878 w 486888"/>
              <a:gd name="connsiteY2" fmla="*/ 961902 h 961902"/>
              <a:gd name="connsiteX3" fmla="*/ 142504 w 486888"/>
              <a:gd name="connsiteY3" fmla="*/ 950026 h 961902"/>
              <a:gd name="connsiteX4" fmla="*/ 154379 w 486888"/>
              <a:gd name="connsiteY4" fmla="*/ 914400 h 961902"/>
              <a:gd name="connsiteX5" fmla="*/ 178129 w 486888"/>
              <a:gd name="connsiteY5" fmla="*/ 878774 h 961902"/>
              <a:gd name="connsiteX6" fmla="*/ 190005 w 486888"/>
              <a:gd name="connsiteY6" fmla="*/ 795647 h 961902"/>
              <a:gd name="connsiteX7" fmla="*/ 261257 w 486888"/>
              <a:gd name="connsiteY7" fmla="*/ 819398 h 961902"/>
              <a:gd name="connsiteX8" fmla="*/ 356259 w 486888"/>
              <a:gd name="connsiteY8" fmla="*/ 843149 h 961902"/>
              <a:gd name="connsiteX9" fmla="*/ 403761 w 486888"/>
              <a:gd name="connsiteY9" fmla="*/ 831273 h 961902"/>
              <a:gd name="connsiteX10" fmla="*/ 415636 w 486888"/>
              <a:gd name="connsiteY10" fmla="*/ 795647 h 961902"/>
              <a:gd name="connsiteX11" fmla="*/ 439387 w 486888"/>
              <a:gd name="connsiteY11" fmla="*/ 760021 h 961902"/>
              <a:gd name="connsiteX12" fmla="*/ 451262 w 486888"/>
              <a:gd name="connsiteY12" fmla="*/ 724395 h 961902"/>
              <a:gd name="connsiteX13" fmla="*/ 463137 w 486888"/>
              <a:gd name="connsiteY13" fmla="*/ 676894 h 961902"/>
              <a:gd name="connsiteX14" fmla="*/ 486888 w 486888"/>
              <a:gd name="connsiteY14" fmla="*/ 641268 h 961902"/>
              <a:gd name="connsiteX15" fmla="*/ 463137 w 486888"/>
              <a:gd name="connsiteY15" fmla="*/ 570016 h 961902"/>
              <a:gd name="connsiteX16" fmla="*/ 427511 w 486888"/>
              <a:gd name="connsiteY16" fmla="*/ 451263 h 961902"/>
              <a:gd name="connsiteX17" fmla="*/ 415636 w 486888"/>
              <a:gd name="connsiteY17" fmla="*/ 391886 h 961902"/>
              <a:gd name="connsiteX18" fmla="*/ 368135 w 486888"/>
              <a:gd name="connsiteY18" fmla="*/ 380011 h 961902"/>
              <a:gd name="connsiteX19" fmla="*/ 356259 w 486888"/>
              <a:gd name="connsiteY19" fmla="*/ 344385 h 961902"/>
              <a:gd name="connsiteX20" fmla="*/ 368135 w 486888"/>
              <a:gd name="connsiteY20" fmla="*/ 225632 h 961902"/>
              <a:gd name="connsiteX21" fmla="*/ 391885 w 486888"/>
              <a:gd name="connsiteY21" fmla="*/ 190006 h 961902"/>
              <a:gd name="connsiteX22" fmla="*/ 415636 w 486888"/>
              <a:gd name="connsiteY22" fmla="*/ 118754 h 961902"/>
              <a:gd name="connsiteX23" fmla="*/ 463137 w 486888"/>
              <a:gd name="connsiteY23" fmla="*/ 47502 h 961902"/>
              <a:gd name="connsiteX24" fmla="*/ 486888 w 486888"/>
              <a:gd name="connsiteY24" fmla="*/ 0 h 96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6888" h="961902">
                <a:moveTo>
                  <a:pt x="0" y="938151"/>
                </a:moveTo>
                <a:cubicBezTo>
                  <a:pt x="19792" y="942109"/>
                  <a:pt x="39673" y="945647"/>
                  <a:pt x="59376" y="950026"/>
                </a:cubicBezTo>
                <a:cubicBezTo>
                  <a:pt x="75309" y="953567"/>
                  <a:pt x="90557" y="961902"/>
                  <a:pt x="106878" y="961902"/>
                </a:cubicBezTo>
                <a:cubicBezTo>
                  <a:pt x="119396" y="961902"/>
                  <a:pt x="130629" y="953985"/>
                  <a:pt x="142504" y="950026"/>
                </a:cubicBezTo>
                <a:cubicBezTo>
                  <a:pt x="146462" y="938151"/>
                  <a:pt x="148781" y="925596"/>
                  <a:pt x="154379" y="914400"/>
                </a:cubicBezTo>
                <a:cubicBezTo>
                  <a:pt x="160762" y="901634"/>
                  <a:pt x="174028" y="892444"/>
                  <a:pt x="178129" y="878774"/>
                </a:cubicBezTo>
                <a:cubicBezTo>
                  <a:pt x="186172" y="851964"/>
                  <a:pt x="186046" y="823356"/>
                  <a:pt x="190005" y="795647"/>
                </a:cubicBezTo>
                <a:cubicBezTo>
                  <a:pt x="213756" y="803564"/>
                  <a:pt x="236708" y="814488"/>
                  <a:pt x="261257" y="819398"/>
                </a:cubicBezTo>
                <a:cubicBezTo>
                  <a:pt x="332908" y="833728"/>
                  <a:pt x="301485" y="824890"/>
                  <a:pt x="356259" y="843149"/>
                </a:cubicBezTo>
                <a:cubicBezTo>
                  <a:pt x="372093" y="839190"/>
                  <a:pt x="391016" y="841469"/>
                  <a:pt x="403761" y="831273"/>
                </a:cubicBezTo>
                <a:cubicBezTo>
                  <a:pt x="413536" y="823453"/>
                  <a:pt x="410038" y="806843"/>
                  <a:pt x="415636" y="795647"/>
                </a:cubicBezTo>
                <a:cubicBezTo>
                  <a:pt x="422019" y="782881"/>
                  <a:pt x="431470" y="771896"/>
                  <a:pt x="439387" y="760021"/>
                </a:cubicBezTo>
                <a:cubicBezTo>
                  <a:pt x="443345" y="748146"/>
                  <a:pt x="447823" y="736431"/>
                  <a:pt x="451262" y="724395"/>
                </a:cubicBezTo>
                <a:cubicBezTo>
                  <a:pt x="455746" y="708702"/>
                  <a:pt x="456708" y="691895"/>
                  <a:pt x="463137" y="676894"/>
                </a:cubicBezTo>
                <a:cubicBezTo>
                  <a:pt x="468759" y="663776"/>
                  <a:pt x="478971" y="653143"/>
                  <a:pt x="486888" y="641268"/>
                </a:cubicBezTo>
                <a:cubicBezTo>
                  <a:pt x="478971" y="617517"/>
                  <a:pt x="466677" y="594800"/>
                  <a:pt x="463137" y="570016"/>
                </a:cubicBezTo>
                <a:cubicBezTo>
                  <a:pt x="449244" y="472760"/>
                  <a:pt x="466788" y="510178"/>
                  <a:pt x="427511" y="451263"/>
                </a:cubicBezTo>
                <a:cubicBezTo>
                  <a:pt x="423553" y="431471"/>
                  <a:pt x="428558" y="407392"/>
                  <a:pt x="415636" y="391886"/>
                </a:cubicBezTo>
                <a:cubicBezTo>
                  <a:pt x="405188" y="379348"/>
                  <a:pt x="380880" y="390207"/>
                  <a:pt x="368135" y="380011"/>
                </a:cubicBezTo>
                <a:cubicBezTo>
                  <a:pt x="358360" y="372191"/>
                  <a:pt x="360218" y="356260"/>
                  <a:pt x="356259" y="344385"/>
                </a:cubicBezTo>
                <a:cubicBezTo>
                  <a:pt x="360218" y="304801"/>
                  <a:pt x="359190" y="264395"/>
                  <a:pt x="368135" y="225632"/>
                </a:cubicBezTo>
                <a:cubicBezTo>
                  <a:pt x="371344" y="211725"/>
                  <a:pt x="386089" y="203048"/>
                  <a:pt x="391885" y="190006"/>
                </a:cubicBezTo>
                <a:cubicBezTo>
                  <a:pt x="402053" y="167128"/>
                  <a:pt x="401749" y="139585"/>
                  <a:pt x="415636" y="118754"/>
                </a:cubicBezTo>
                <a:cubicBezTo>
                  <a:pt x="431470" y="95003"/>
                  <a:pt x="454110" y="74582"/>
                  <a:pt x="463137" y="47502"/>
                </a:cubicBezTo>
                <a:cubicBezTo>
                  <a:pt x="476783" y="6565"/>
                  <a:pt x="466162" y="20728"/>
                  <a:pt x="486888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8566151" y="712789"/>
            <a:ext cx="745067" cy="509587"/>
          </a:xfrm>
          <a:custGeom>
            <a:avLst/>
            <a:gdLst>
              <a:gd name="connsiteX0" fmla="*/ 0 w 558140"/>
              <a:gd name="connsiteY0" fmla="*/ 415637 h 510639"/>
              <a:gd name="connsiteX1" fmla="*/ 59376 w 558140"/>
              <a:gd name="connsiteY1" fmla="*/ 463138 h 510639"/>
              <a:gd name="connsiteX2" fmla="*/ 95002 w 558140"/>
              <a:gd name="connsiteY2" fmla="*/ 486889 h 510639"/>
              <a:gd name="connsiteX3" fmla="*/ 201880 w 558140"/>
              <a:gd name="connsiteY3" fmla="*/ 498764 h 510639"/>
              <a:gd name="connsiteX4" fmla="*/ 237506 w 558140"/>
              <a:gd name="connsiteY4" fmla="*/ 510639 h 510639"/>
              <a:gd name="connsiteX5" fmla="*/ 308758 w 558140"/>
              <a:gd name="connsiteY5" fmla="*/ 475013 h 510639"/>
              <a:gd name="connsiteX6" fmla="*/ 344384 w 558140"/>
              <a:gd name="connsiteY6" fmla="*/ 427512 h 510639"/>
              <a:gd name="connsiteX7" fmla="*/ 380010 w 558140"/>
              <a:gd name="connsiteY7" fmla="*/ 403762 h 510639"/>
              <a:gd name="connsiteX8" fmla="*/ 403761 w 558140"/>
              <a:gd name="connsiteY8" fmla="*/ 320634 h 510639"/>
              <a:gd name="connsiteX9" fmla="*/ 475013 w 558140"/>
              <a:gd name="connsiteY9" fmla="*/ 190006 h 510639"/>
              <a:gd name="connsiteX10" fmla="*/ 510639 w 558140"/>
              <a:gd name="connsiteY10" fmla="*/ 118754 h 510639"/>
              <a:gd name="connsiteX11" fmla="*/ 534389 w 558140"/>
              <a:gd name="connsiteY11" fmla="*/ 47502 h 510639"/>
              <a:gd name="connsiteX12" fmla="*/ 558140 w 558140"/>
              <a:gd name="connsiteY12" fmla="*/ 0 h 51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8140" h="510639">
                <a:moveTo>
                  <a:pt x="0" y="415637"/>
                </a:moveTo>
                <a:cubicBezTo>
                  <a:pt x="19792" y="431471"/>
                  <a:pt x="39099" y="447930"/>
                  <a:pt x="59376" y="463138"/>
                </a:cubicBezTo>
                <a:cubicBezTo>
                  <a:pt x="70794" y="471702"/>
                  <a:pt x="81156" y="483427"/>
                  <a:pt x="95002" y="486889"/>
                </a:cubicBezTo>
                <a:cubicBezTo>
                  <a:pt x="129777" y="495583"/>
                  <a:pt x="166254" y="494806"/>
                  <a:pt x="201880" y="498764"/>
                </a:cubicBezTo>
                <a:cubicBezTo>
                  <a:pt x="213755" y="502722"/>
                  <a:pt x="224988" y="510639"/>
                  <a:pt x="237506" y="510639"/>
                </a:cubicBezTo>
                <a:cubicBezTo>
                  <a:pt x="256824" y="510639"/>
                  <a:pt x="296749" y="487022"/>
                  <a:pt x="308758" y="475013"/>
                </a:cubicBezTo>
                <a:cubicBezTo>
                  <a:pt x="322753" y="461018"/>
                  <a:pt x="330389" y="441507"/>
                  <a:pt x="344384" y="427512"/>
                </a:cubicBezTo>
                <a:cubicBezTo>
                  <a:pt x="354476" y="417420"/>
                  <a:pt x="368135" y="411679"/>
                  <a:pt x="380010" y="403762"/>
                </a:cubicBezTo>
                <a:cubicBezTo>
                  <a:pt x="383817" y="388535"/>
                  <a:pt x="395240" y="337676"/>
                  <a:pt x="403761" y="320634"/>
                </a:cubicBezTo>
                <a:cubicBezTo>
                  <a:pt x="447118" y="233919"/>
                  <a:pt x="421207" y="351430"/>
                  <a:pt x="475013" y="190006"/>
                </a:cubicBezTo>
                <a:cubicBezTo>
                  <a:pt x="491401" y="140840"/>
                  <a:pt x="479944" y="164795"/>
                  <a:pt x="510639" y="118754"/>
                </a:cubicBezTo>
                <a:lnTo>
                  <a:pt x="534389" y="47502"/>
                </a:lnTo>
                <a:cubicBezTo>
                  <a:pt x="548034" y="6566"/>
                  <a:pt x="537414" y="20727"/>
                  <a:pt x="558140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 Box 54"/>
          <p:cNvSpPr txBox="1">
            <a:spLocks noChangeArrowheads="1"/>
          </p:cNvSpPr>
          <p:nvPr/>
        </p:nvSpPr>
        <p:spPr bwMode="auto">
          <a:xfrm rot="-4804477">
            <a:off x="7571053" y="381278"/>
            <a:ext cx="128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Suriname</a:t>
            </a:r>
          </a:p>
        </p:txBody>
      </p:sp>
      <p:sp>
        <p:nvSpPr>
          <p:cNvPr id="45" name="Text Box 54"/>
          <p:cNvSpPr txBox="1">
            <a:spLocks noChangeArrowheads="1"/>
          </p:cNvSpPr>
          <p:nvPr/>
        </p:nvSpPr>
        <p:spPr bwMode="auto">
          <a:xfrm rot="-4730652">
            <a:off x="8424973" y="443191"/>
            <a:ext cx="1143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t-BR" b="1">
                <a:solidFill>
                  <a:prstClr val="white"/>
                </a:solidFill>
              </a:rPr>
              <a:t>Guiana Fr.</a:t>
            </a:r>
          </a:p>
        </p:txBody>
      </p:sp>
    </p:spTree>
    <p:extLst>
      <p:ext uri="{BB962C8B-B14F-4D97-AF65-F5344CB8AC3E}">
        <p14:creationId xmlns:p14="http://schemas.microsoft.com/office/powerpoint/2010/main" val="92280502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4" grpId="0"/>
      <p:bldP spid="30725" grpId="0"/>
      <p:bldP spid="30726" grpId="0"/>
      <p:bldP spid="30727" grpId="0"/>
      <p:bldP spid="30728" grpId="0"/>
      <p:bldP spid="30729" grpId="0"/>
      <p:bldP spid="30730" grpId="0"/>
      <p:bldP spid="30731" grpId="0"/>
      <p:bldP spid="30732" grpId="0"/>
      <p:bldP spid="30733" grpId="0"/>
      <p:bldP spid="30734" grpId="0"/>
      <p:bldP spid="30735" grpId="0"/>
      <p:bldP spid="30736" grpId="0"/>
      <p:bldP spid="30737" grpId="0"/>
      <p:bldP spid="44" grpId="0"/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" y="28372"/>
            <a:ext cx="12256349" cy="76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680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22" descr="http://t3.gstatic.com/images?q=tbn:ANd9GcTrNlrag9zJhzIGDlSJ2LvpZd0H6hdkWyVxkm3aTyZx3-CjGiN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1" y="-898522"/>
            <a:ext cx="12240000" cy="8508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61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64032" y="56986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UNA </a:t>
            </a:r>
            <a:b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ECOLOGIA </a:t>
            </a:r>
            <a:b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INTEGRAL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-97223" y="-270935"/>
            <a:ext cx="3888000" cy="73080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800" b="1" dirty="0">
                <a:cs typeface="Andalus" panose="02020603050405020304" pitchFamily="18" charset="-78"/>
              </a:rPr>
              <a:t>El núcleo de la propuesta de la Encíclica es una ecología integral como nuevo paradigma de justicia, una ecología que «incorpore el lugar peculiar del ser humano en este mundo y sus relaciones con la realidad que lo rodea»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7816243" y="39280"/>
            <a:ext cx="4428000" cy="694800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800" b="1" dirty="0">
                <a:cs typeface="Andalus" panose="02020603050405020304" pitchFamily="18" charset="-78"/>
              </a:rPr>
              <a:t>La perspectiva integral incorpora también una ecología de las instituciones. «Si todo está relacionado, también la salud de las instituciones de una sociedad tiene consecuencias en el ambiente y en la calidad de vida humana: “Cualquier menoscabo </a:t>
            </a:r>
          </a:p>
          <a:p>
            <a:pPr algn="ctr"/>
            <a:r>
              <a:rPr lang="es-PE" sz="2800" b="1" dirty="0">
                <a:cs typeface="Andalus" panose="02020603050405020304" pitchFamily="18" charset="-78"/>
              </a:rPr>
              <a:t>de la solidaridad y del civismo produce daños ambientales”» (142).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086260" y="2483895"/>
            <a:ext cx="5544000" cy="4788000"/>
          </a:xfrm>
          <a:prstGeom prst="rightArrow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>De hecho no podemos «entender la naturaleza como algo separado de nosotros o como un mero marco de nuestra vida»</a:t>
            </a:r>
          </a:p>
        </p:txBody>
      </p:sp>
    </p:spTree>
    <p:extLst>
      <p:ext uri="{BB962C8B-B14F-4D97-AF65-F5344CB8AC3E}">
        <p14:creationId xmlns:p14="http://schemas.microsoft.com/office/powerpoint/2010/main" val="5511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PE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UNAS LÍNEAS ORIENTATIVAS Y DE ACCIÓN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064463" y="1690709"/>
            <a:ext cx="10476000" cy="2103389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cs typeface="Andalus" panose="02020603050405020304" pitchFamily="18" charset="-78"/>
              </a:rPr>
              <a:t>«las Cumbres mundiales sobre el ambiente de los últimos años no respondieron a las expectativas porque, por falta de decisión política, no alcanzaron acuerdos ambientales globales realmente significativos y eficaces» (166).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982553" y="4653906"/>
            <a:ext cx="10800000" cy="1978925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3200" b="1" dirty="0">
                <a:cs typeface="Andalus" panose="02020603050405020304" pitchFamily="18" charset="-78"/>
              </a:rPr>
              <a:t>La Iglesia no pretende definir las cuestiones científicas ni sustituir a la política, pero [yo] invito a un debate honesto y transparente, para que las necesidades particulares o las ideologías no afecten al bien común” (188).</a:t>
            </a:r>
          </a:p>
        </p:txBody>
      </p:sp>
      <p:sp>
        <p:nvSpPr>
          <p:cNvPr id="7" name="Flecha abajo 6"/>
          <p:cNvSpPr/>
          <p:nvPr/>
        </p:nvSpPr>
        <p:spPr>
          <a:xfrm>
            <a:off x="5796780" y="3957076"/>
            <a:ext cx="484632" cy="533851"/>
          </a:xfrm>
          <a:prstGeom prst="downArrow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04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843" y="-27384"/>
            <a:ext cx="16416000" cy="69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87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PE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EDUCACION Y </a:t>
            </a:r>
            <a:br>
              <a:rPr lang="es-PE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s-PE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ESPIRITUALIDAD ECOLÓGICA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63956" y="1608800"/>
            <a:ext cx="11340000" cy="1656000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PE" sz="3200" b="1" dirty="0">
                <a:cs typeface="Andalus" panose="02020603050405020304" pitchFamily="18" charset="-78"/>
              </a:rPr>
              <a:t>El punto de partida es “apostar por otro estilo de vida” (203-208), que abra la posibilidad de «ejercer una sana presión sobre quienes detentan el poder político, económico y social» (206).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09107" y="5404558"/>
            <a:ext cx="11952000" cy="1310185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3200" b="1" dirty="0">
                <a:cs typeface="Andalus" panose="02020603050405020304" pitchFamily="18" charset="-78"/>
              </a:rPr>
              <a:t>No se puede minusvalorar la importancia de cursos de educación ambiental capaces de cambiar los gestos y hábitos cotidianos» (211). </a:t>
            </a:r>
          </a:p>
        </p:txBody>
      </p:sp>
      <p:sp>
        <p:nvSpPr>
          <p:cNvPr id="8" name="Rectángulo redondeado 5"/>
          <p:cNvSpPr/>
          <p:nvPr/>
        </p:nvSpPr>
        <p:spPr>
          <a:xfrm>
            <a:off x="81811" y="3488603"/>
            <a:ext cx="12024000" cy="1656000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3200" b="1" dirty="0">
                <a:cs typeface="Andalus" panose="02020603050405020304" pitchFamily="18" charset="-78"/>
              </a:rPr>
              <a:t>Es lo que sucede cuando las opciones de los consumidores logran «modificar el comportamiento de las empresas, forzándolas a considerar el impacto ambiental y los patrones de producción» (206).</a:t>
            </a:r>
            <a:endParaRPr lang="es-PE" sz="3200" b="1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9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4" descr="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" y="-241165"/>
            <a:ext cx="5054657" cy="74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60" y="-266896"/>
            <a:ext cx="7236000" cy="855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50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COMO JESÚS, ALEGRE Y SERVICIAL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7063" y="1475580"/>
            <a:ext cx="10560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En esta Exhortación quiero dirigirme a los fieles cristianos para invitarlos:</a:t>
            </a:r>
          </a:p>
          <a:p>
            <a:r>
              <a:rPr lang="es-MX" sz="3600" dirty="0">
                <a:latin typeface="Arial" pitchFamily="34" charset="0"/>
                <a:cs typeface="Arial" pitchFamily="34" charset="0"/>
              </a:rPr>
              <a:t>a una nueva etapa evangelizadora marcada por esa alegría, e </a:t>
            </a:r>
          </a:p>
          <a:p>
            <a:r>
              <a:rPr lang="es-MX" sz="3600" dirty="0">
                <a:latin typeface="Arial" pitchFamily="34" charset="0"/>
                <a:cs typeface="Arial" pitchFamily="34" charset="0"/>
              </a:rPr>
              <a:t>indicar caminos para la marcha de la Iglesia en los próximos años. </a:t>
            </a:r>
          </a:p>
          <a:p>
            <a:pPr marL="0" indent="0">
              <a:buNone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   (</a:t>
            </a:r>
            <a:r>
              <a:rPr lang="es-MX" sz="3600" dirty="0" err="1">
                <a:latin typeface="Arial" pitchFamily="34" charset="0"/>
                <a:cs typeface="Arial" pitchFamily="34" charset="0"/>
              </a:rPr>
              <a:t>Evangelii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3600" dirty="0" err="1">
                <a:latin typeface="Arial" pitchFamily="34" charset="0"/>
                <a:cs typeface="Arial" pitchFamily="34" charset="0"/>
              </a:rPr>
              <a:t>Gaudium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, 1)</a:t>
            </a:r>
          </a:p>
          <a:p>
            <a:pPr marL="0" indent="0">
              <a:buNone/>
            </a:pP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4014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static.consumer.es/caminodesantiago/fotografias/uploaded/2012/04/13/0590034001334323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760" y="188640"/>
            <a:ext cx="6424781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6384032" y="800129"/>
            <a:ext cx="571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prstClr val="black"/>
                </a:solidFill>
              </a:rPr>
              <a:t>Invito a cada cristiano, en cualquier lugar y situación en que se encuentre, a renovar ahora mismo su encuentro personal con Jesucristo o, al menos, a tomar la decisión de dejarse encontrar por Él, de intentarlo cada día sin descan</a:t>
            </a:r>
            <a:r>
              <a:rPr lang="es-ES" sz="3200" dirty="0">
                <a:solidFill>
                  <a:prstClr val="black"/>
                </a:solidFill>
              </a:rPr>
              <a:t>so. </a:t>
            </a:r>
          </a:p>
        </p:txBody>
      </p:sp>
    </p:spTree>
    <p:extLst>
      <p:ext uri="{BB962C8B-B14F-4D97-AF65-F5344CB8AC3E}">
        <p14:creationId xmlns:p14="http://schemas.microsoft.com/office/powerpoint/2010/main" val="662567867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ancisco_pederast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371" y="836719"/>
            <a:ext cx="8132816" cy="342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Llamada de nube"/>
          <p:cNvSpPr/>
          <p:nvPr/>
        </p:nvSpPr>
        <p:spPr>
          <a:xfrm>
            <a:off x="5788920" y="3297560"/>
            <a:ext cx="5999989" cy="3240360"/>
          </a:xfrm>
          <a:prstGeom prst="cloudCallout">
            <a:avLst>
              <a:gd name="adj1" fmla="val -76137"/>
              <a:gd name="adj2" fmla="val -70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672064" y="3789043"/>
            <a:ext cx="45125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prstClr val="white"/>
                </a:solidFill>
              </a:rPr>
              <a:t>No me cansaré de repetir aquellas palabras de Benedicto XVI que nos llevan al centro del Evangelio: </a:t>
            </a:r>
          </a:p>
        </p:txBody>
      </p:sp>
    </p:spTree>
    <p:extLst>
      <p:ext uri="{BB962C8B-B14F-4D97-AF65-F5344CB8AC3E}">
        <p14:creationId xmlns:p14="http://schemas.microsoft.com/office/powerpoint/2010/main" val="3914423412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3765" y="188640"/>
            <a:ext cx="7864296" cy="4248472"/>
          </a:xfrm>
          <a:prstGeom prst="cloudCallou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31373" y="4837539"/>
            <a:ext cx="110412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prstClr val="black"/>
                </a:solidFill>
              </a:rPr>
              <a:t>«No se comienza a ser cristiano por una decisión ética o una gran idea, sino por el encuentro con un acontecimiento, con una </a:t>
            </a:r>
            <a:r>
              <a:rPr lang="es-ES" sz="3200" b="1" dirty="0">
                <a:solidFill>
                  <a:prstClr val="black"/>
                </a:solidFill>
              </a:rPr>
              <a:t>Persona</a:t>
            </a:r>
            <a:r>
              <a:rPr lang="es-ES" sz="3200" dirty="0">
                <a:solidFill>
                  <a:prstClr val="black"/>
                </a:solidFill>
              </a:rPr>
              <a:t>, que da un nuevo horizonte a la vida y, con ello, una orientación decisiva”</a:t>
            </a:r>
          </a:p>
        </p:txBody>
      </p:sp>
    </p:spTree>
    <p:extLst>
      <p:ext uri="{BB962C8B-B14F-4D97-AF65-F5344CB8AC3E}">
        <p14:creationId xmlns:p14="http://schemas.microsoft.com/office/powerpoint/2010/main" val="2786351539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555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476672"/>
            <a:ext cx="11039488" cy="5040560"/>
          </a:xfrm>
          <a:prstGeom prst="roundRect">
            <a:avLst/>
          </a:prstGeom>
        </p:spPr>
      </p:pic>
      <p:sp>
        <p:nvSpPr>
          <p:cNvPr id="4" name="3 Llamada de nube"/>
          <p:cNvSpPr/>
          <p:nvPr/>
        </p:nvSpPr>
        <p:spPr>
          <a:xfrm>
            <a:off x="0" y="4056162"/>
            <a:ext cx="6096000" cy="3132000"/>
          </a:xfrm>
          <a:prstGeom prst="cloudCallout">
            <a:avLst>
              <a:gd name="adj1" fmla="val 35638"/>
              <a:gd name="adj2" fmla="val -66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22631" y="4276330"/>
            <a:ext cx="51845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prstClr val="white"/>
                </a:solidFill>
              </a:rPr>
              <a:t>«la sociedad tecnológica ha logrado multiplicar las ocasiones de placer, pero encuentra muy difícil engendrar la alegría»</a:t>
            </a:r>
            <a:endParaRPr lang="es-E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1285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Tema de Offic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egría-del-evangelio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legría-del-evangelio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legria-del-evangelio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VANGELII_GAUDIUM_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Alegria-del-evangelio-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Alegria-del-evangelio-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VANGELII_GAUDIUM_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1535</Words>
  <Application>Microsoft Office PowerPoint</Application>
  <PresentationFormat>Widescreen</PresentationFormat>
  <Paragraphs>125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Aharoni</vt:lpstr>
      <vt:lpstr>Andalus</vt:lpstr>
      <vt:lpstr>Arial</vt:lpstr>
      <vt:lpstr>Arial Black</vt:lpstr>
      <vt:lpstr>Berlin Sans FB Demi</vt:lpstr>
      <vt:lpstr>Calibri</vt:lpstr>
      <vt:lpstr>Calibri Light</vt:lpstr>
      <vt:lpstr>Comic Sans MS</vt:lpstr>
      <vt:lpstr>Tema de Office</vt:lpstr>
      <vt:lpstr>1_Tema de Office</vt:lpstr>
      <vt:lpstr>Alegría-del-evangelio-1</vt:lpstr>
      <vt:lpstr>1_Alegría-del-evangelio-1</vt:lpstr>
      <vt:lpstr>Alegria-del-evangelio-2</vt:lpstr>
      <vt:lpstr>EVANGELII_GAUDIUM_16</vt:lpstr>
      <vt:lpstr>Alegria-del-evangelio-5</vt:lpstr>
      <vt:lpstr>1_Alegria-del-evangelio-5</vt:lpstr>
      <vt:lpstr>EVANGELII_GAUDIUM_17</vt:lpstr>
      <vt:lpstr>2_Tema de Office</vt:lpstr>
      <vt:lpstr>3_Tema de Office</vt:lpstr>
      <vt:lpstr>4_Tema de Office</vt:lpstr>
      <vt:lpstr>EVANGELII GAUDIUM  LAUDATO SI’</vt:lpstr>
      <vt:lpstr>PowerPoint Presentation</vt:lpstr>
      <vt:lpstr>COMO JESÚS, ALEGRE Y SERVICIAL</vt:lpstr>
      <vt:lpstr>PowerPoint Presentation</vt:lpstr>
      <vt:lpstr>COMO JESÚS, ALEGRE Y SERVICIAL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DESAFÍOS PASTORALES</vt:lpstr>
      <vt:lpstr>“LA ALEGRÍA CON JESUCRISTO”: CONVERSIÓN. </vt:lpstr>
      <vt:lpstr>PowerPoint Presentation</vt:lpstr>
      <vt:lpstr>LA CENTRALIDAD DE LA PALABRA…</vt:lpstr>
      <vt:lpstr>EL ENCUENTRO CON LA PALABRA IMPULSA A:</vt:lpstr>
      <vt:lpstr>PowerPoint Presentation</vt:lpstr>
      <vt:lpstr>PowerPoint Presentation</vt:lpstr>
      <vt:lpstr>PowerPoint Presentation</vt:lpstr>
      <vt:lpstr>“Dios vio todo lo que había hecho y era muy bueno” (Gn. 1, 31).</vt:lpstr>
      <vt:lpstr>PowerPoint Presentation</vt:lpstr>
      <vt:lpstr> CARTA ENCICLICA</vt:lpstr>
      <vt:lpstr>PowerPoint Presentation</vt:lpstr>
      <vt:lpstr>El papa Francisco</vt:lpstr>
      <vt:lpstr>EL LLAMADO DE LA LAUDATO SI’</vt:lpstr>
      <vt:lpstr>El Papa ha afirmado  en varias ocasiones  un dicho popular: </vt:lpstr>
      <vt:lpstr>RECORRIDO DE LA ENCÍCLICA</vt:lpstr>
      <vt:lpstr>La pregunta que está en el centro de Laudato si’. </vt:lpstr>
      <vt:lpstr>PowerPoint Presentation</vt:lpstr>
      <vt:lpstr>DESAFÍOS </vt:lpstr>
      <vt:lpstr>PowerPoint Presentation</vt:lpstr>
      <vt:lpstr>PowerPoint Presentation</vt:lpstr>
      <vt:lpstr>Papa Francisco y el cuidado integral  de la Pan-Amazonía.</vt:lpstr>
      <vt:lpstr>PowerPoint Presentation</vt:lpstr>
      <vt:lpstr>PowerPoint Presentation</vt:lpstr>
      <vt:lpstr>PowerPoint Presentation</vt:lpstr>
      <vt:lpstr>PowerPoint Presentation</vt:lpstr>
      <vt:lpstr>UNA  ECOLOGIA  INTEGRAL</vt:lpstr>
      <vt:lpstr>UNAS LÍNEAS ORIENTATIVAS Y DE ACCIÓN</vt:lpstr>
      <vt:lpstr>EDUCACION Y  ESPIRITUALIDAD ECOLÓGICA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FRANCISCO</dc:title>
  <dc:creator>Dass</dc:creator>
  <cp:lastModifiedBy>Tiberiu Szeles</cp:lastModifiedBy>
  <cp:revision>154</cp:revision>
  <dcterms:created xsi:type="dcterms:W3CDTF">2015-06-07T04:31:20Z</dcterms:created>
  <dcterms:modified xsi:type="dcterms:W3CDTF">2017-07-25T16:58:33Z</dcterms:modified>
</cp:coreProperties>
</file>