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6"/>
  </p:notesMasterIdLst>
  <p:handoutMasterIdLst>
    <p:handoutMasterId r:id="rId17"/>
  </p:handoutMasterIdLst>
  <p:sldIdLst>
    <p:sldId id="256" r:id="rId4"/>
    <p:sldId id="258" r:id="rId5"/>
    <p:sldId id="281" r:id="rId6"/>
    <p:sldId id="260" r:id="rId7"/>
    <p:sldId id="262" r:id="rId8"/>
    <p:sldId id="261" r:id="rId9"/>
    <p:sldId id="283" r:id="rId10"/>
    <p:sldId id="263" r:id="rId11"/>
    <p:sldId id="264" r:id="rId12"/>
    <p:sldId id="259" r:id="rId13"/>
    <p:sldId id="279" r:id="rId14"/>
    <p:sldId id="284" r:id="rId15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EF11"/>
    <a:srgbClr val="F030C7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22838BEF-8BB2-4498-84A7-C5851F593DF1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07" autoAdjust="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outlineViewPr>
    <p:cViewPr>
      <p:scale>
        <a:sx n="33" d="100"/>
        <a:sy n="33" d="100"/>
      </p:scale>
      <p:origin x="0" y="-119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1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496748-129E-454D-9FA7-9BF9814DC6D9}" type="datetime1">
              <a:rPr lang="es-ES" smtClean="0"/>
              <a:t>24/06/2021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1E66781-1EF7-4F20-B903-A3310C2E2F74}" type="datetime1">
              <a:rPr lang="es-ES" noProof="0" smtClean="0"/>
              <a:t>24/06/2021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818732-FA64-4F57-8EE6-57AA70E1F1E0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3630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40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471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837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533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es-ES" noProof="0" smtClean="0"/>
              <a:t>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208608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es-ES" noProof="0" smtClean="0"/>
              <a:t>8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23470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es-ES" noProof="0" smtClean="0"/>
              <a:t>9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12874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es-ES" noProof="0" smtClean="0"/>
              <a:t>10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92878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es-ES" noProof="0" smtClean="0"/>
              <a:t>11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7499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171E5E3D-6A1C-49BA-9E11-FC053AD81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784058"/>
          </a:xfrm>
          <a:solidFill>
            <a:schemeClr val="bg1">
              <a:lumMod val="95000"/>
            </a:schemeClr>
          </a:solidFill>
        </p:spPr>
        <p:txBody>
          <a:bodyPr tIns="1116000" rIns="0" rtlCol="0" anchor="t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" y="3163899"/>
            <a:ext cx="4860000" cy="1800000"/>
          </a:xfrm>
          <a:solidFill>
            <a:schemeClr val="bg1"/>
          </a:solidFill>
          <a:ln>
            <a:noFill/>
          </a:ln>
        </p:spPr>
        <p:txBody>
          <a:bodyPr lIns="180000" tIns="72000" rIns="180000" bIns="72000" rtlCol="0" anchor="ctr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Título de portada 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4000" y="5119698"/>
            <a:ext cx="4860000" cy="836602"/>
          </a:xfrm>
          <a:solidFill>
            <a:schemeClr val="bg1"/>
          </a:solidFill>
        </p:spPr>
        <p:txBody>
          <a:bodyPr lIns="180000" tIns="72000" rIns="180000" bIns="72000" rtlCol="0" anchor="ctr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3114E411-DCD8-47C4-8385-C03FBB18B180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D5BF3746-E60B-4321-998E-07F04440CEAC}"/>
              </a:ext>
            </a:extLst>
          </p:cNvPr>
          <p:cNvSpPr/>
          <p:nvPr userDrawn="1"/>
        </p:nvSpPr>
        <p:spPr>
          <a:xfrm>
            <a:off x="0" y="6780458"/>
            <a:ext cx="12204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9A5F0423-B6EE-42FD-9306-5E965142C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BCE01B6-FB5C-471B-B95B-DB3DC8A0E4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xmlns="" id="{5CA0D6D2-4DA0-4AEE-95C1-E8BDD0515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xmlns="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xmlns="" id="{AF8E62C6-0CCA-4909-AE69-A32ED6AC06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1423F09E-5021-4E1D-A4A8-174F779F2749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790100" y="2701131"/>
            <a:ext cx="3546675" cy="282813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9" name="Marcador de posición de contenido 3">
            <a:extLst>
              <a:ext uri="{FF2B5EF4-FFF2-40B4-BE49-F238E27FC236}">
                <a16:creationId xmlns:a16="http://schemas.microsoft.com/office/drawing/2014/main" xmlns="" id="{F7C3D0F0-8880-4132-9B6F-33B2D7437FB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58100" y="2701131"/>
            <a:ext cx="3546675" cy="2828138"/>
          </a:xfrm>
        </p:spPr>
        <p:txBody>
          <a:bodyPr rtlCol="0"/>
          <a:lstStyle>
            <a:lvl1pPr>
              <a:buClr>
                <a:schemeClr val="accent1">
                  <a:lumMod val="50000"/>
                </a:schemeClr>
              </a:buClr>
              <a:defRPr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xmlns="" id="{9CBDEF46-1F51-42D2-A43C-36A28ECB340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3554451" cy="735800"/>
          </a:xfrm>
          <a:noFill/>
        </p:spPr>
        <p:txBody>
          <a:bodyPr rtlCol="0"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xmlns="" id="{9CA11096-D31C-4BD0-AFF9-7575C5E8E5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2" y="1722438"/>
            <a:ext cx="3538517" cy="735749"/>
          </a:xfrm>
        </p:spPr>
        <p:txBody>
          <a:bodyPr rtlCol="0" anchor="t"/>
          <a:lstStyle>
            <a:lvl1pPr marL="0" indent="0">
              <a:buNone/>
              <a:defRPr sz="54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2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xmlns="" id="{6438B210-DE07-4BDD-BDB3-2A3DF619BED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59785" y="1722438"/>
            <a:ext cx="735013" cy="735012"/>
          </a:xfrm>
        </p:spPr>
        <p:txBody>
          <a:bodyPr rtlCol="0" anchor="ctr"/>
          <a:lstStyle>
            <a:lvl1pPr marL="0" indent="0" algn="ctr">
              <a:buNone/>
              <a:defRPr sz="1100" i="1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12" name="Marcador de posición de imagen 3">
            <a:extLst>
              <a:ext uri="{FF2B5EF4-FFF2-40B4-BE49-F238E27FC236}">
                <a16:creationId xmlns:a16="http://schemas.microsoft.com/office/drawing/2014/main" xmlns="" id="{FAD6E0EA-E35F-4E2B-869F-7A912C4CB62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722468" y="1722438"/>
            <a:ext cx="735013" cy="735012"/>
          </a:xfrm>
        </p:spPr>
        <p:txBody>
          <a:bodyPr rtlCol="0" anchor="ctr"/>
          <a:lstStyle>
            <a:lvl1pPr marL="0" indent="0" algn="ctr">
              <a:buNone/>
              <a:defRPr sz="1100" i="1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28516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3">
            <a:extLst>
              <a:ext uri="{FF2B5EF4-FFF2-40B4-BE49-F238E27FC236}">
                <a16:creationId xmlns:a16="http://schemas.microsoft.com/office/drawing/2014/main" xmlns="" id="{72C502DE-CADD-4CC1-972E-2007199550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Encabezado de la sección</a:t>
            </a:r>
          </a:p>
        </p:txBody>
      </p:sp>
      <p:sp>
        <p:nvSpPr>
          <p:cNvPr id="14" name="Marcador de texto 9">
            <a:extLst>
              <a:ext uri="{FF2B5EF4-FFF2-40B4-BE49-F238E27FC236}">
                <a16:creationId xmlns:a16="http://schemas.microsoft.com/office/drawing/2014/main" xmlns="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21084" y="1949641"/>
            <a:ext cx="3635083" cy="363508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es-ES" noProof="0"/>
              <a:t>Encabezado de la sección</a:t>
            </a:r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xmlns="" id="{8F1CA0D5-06FF-4D1F-B534-1DFFCB23EA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es-ES" noProof="0"/>
              <a:t>Encabezado de la sección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xmlns="" id="{AF8E62C6-0CCA-4909-AE69-A32ED6AC06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16" name="Marcador de texto 3">
            <a:extLst>
              <a:ext uri="{FF2B5EF4-FFF2-40B4-BE49-F238E27FC236}">
                <a16:creationId xmlns:a16="http://schemas.microsoft.com/office/drawing/2014/main" xmlns="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17" name="Marcador de texto 9">
            <a:extLst>
              <a:ext uri="{FF2B5EF4-FFF2-40B4-BE49-F238E27FC236}">
                <a16:creationId xmlns:a16="http://schemas.microsoft.com/office/drawing/2014/main" xmlns="" id="{4E9F4FE1-F54C-4B3C-9CED-6C3058B003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es-ES" noProof="0"/>
              <a:t>2</a:t>
            </a:r>
          </a:p>
        </p:txBody>
      </p:sp>
      <p:sp>
        <p:nvSpPr>
          <p:cNvPr id="18" name="Marcador de texto 9">
            <a:extLst>
              <a:ext uri="{FF2B5EF4-FFF2-40B4-BE49-F238E27FC236}">
                <a16:creationId xmlns:a16="http://schemas.microsoft.com/office/drawing/2014/main" xmlns="" id="{26328AB3-6C8E-4BB6-9C01-852150BDFE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es-ES" noProof="0"/>
              <a:t>3</a:t>
            </a:r>
          </a:p>
        </p:txBody>
      </p:sp>
      <p:sp>
        <p:nvSpPr>
          <p:cNvPr id="19" name="Marcador de contenido 3">
            <a:extLst>
              <a:ext uri="{FF2B5EF4-FFF2-40B4-BE49-F238E27FC236}">
                <a16:creationId xmlns:a16="http://schemas.microsoft.com/office/drawing/2014/main" xmlns="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20" name="Marcador de texto 5">
            <a:extLst>
              <a:ext uri="{FF2B5EF4-FFF2-40B4-BE49-F238E27FC236}">
                <a16:creationId xmlns:a16="http://schemas.microsoft.com/office/drawing/2014/main" xmlns="" id="{7488A707-03CD-495D-B761-9F9DAE92C6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21" name="Marcador de texto 9">
            <a:extLst>
              <a:ext uri="{FF2B5EF4-FFF2-40B4-BE49-F238E27FC236}">
                <a16:creationId xmlns:a16="http://schemas.microsoft.com/office/drawing/2014/main" xmlns="" id="{99A33CFC-3C95-43CD-92E8-05A5E6D98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Descripción de la sección</a:t>
            </a:r>
          </a:p>
        </p:txBody>
      </p:sp>
      <p:sp>
        <p:nvSpPr>
          <p:cNvPr id="25" name="Cuadro de texto 24">
            <a:extLst>
              <a:ext uri="{FF2B5EF4-FFF2-40B4-BE49-F238E27FC236}">
                <a16:creationId xmlns:a16="http://schemas.microsoft.com/office/drawing/2014/main" xmlns="" id="{047CF562-A700-49C4-A50C-2A49B19BC7BF}"/>
              </a:ext>
            </a:extLst>
          </p:cNvPr>
          <p:cNvSpPr txBox="1">
            <a:spLocks/>
          </p:cNvSpPr>
          <p:nvPr userDrawn="1"/>
        </p:nvSpPr>
        <p:spPr>
          <a:xfrm>
            <a:off x="4921084" y="2993698"/>
            <a:ext cx="317688" cy="1544221"/>
          </a:xfrm>
          <a:custGeom>
            <a:avLst/>
            <a:gdLst>
              <a:gd name="connsiteX0" fmla="*/ 173971 w 317688"/>
              <a:gd name="connsiteY0" fmla="*/ 0 h 1544221"/>
              <a:gd name="connsiteX1" fmla="*/ 219948 w 317688"/>
              <a:gd name="connsiteY1" fmla="*/ 125619 h 1544221"/>
              <a:gd name="connsiteX2" fmla="*/ 317688 w 317688"/>
              <a:gd name="connsiteY2" fmla="*/ 772110 h 1544221"/>
              <a:gd name="connsiteX3" fmla="*/ 219948 w 317688"/>
              <a:gd name="connsiteY3" fmla="*/ 1418601 h 1544221"/>
              <a:gd name="connsiteX4" fmla="*/ 173971 w 317688"/>
              <a:gd name="connsiteY4" fmla="*/ 1544221 h 1544221"/>
              <a:gd name="connsiteX5" fmla="*/ 142832 w 317688"/>
              <a:gd name="connsiteY5" fmla="*/ 1479580 h 1544221"/>
              <a:gd name="connsiteX6" fmla="*/ 0 w 317688"/>
              <a:gd name="connsiteY6" fmla="*/ 772110 h 1544221"/>
              <a:gd name="connsiteX7" fmla="*/ 142832 w 317688"/>
              <a:gd name="connsiteY7" fmla="*/ 64641 h 1544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688" h="1544221">
                <a:moveTo>
                  <a:pt x="173971" y="0"/>
                </a:moveTo>
                <a:lnTo>
                  <a:pt x="219948" y="125619"/>
                </a:lnTo>
                <a:cubicBezTo>
                  <a:pt x="283469" y="329846"/>
                  <a:pt x="317688" y="546982"/>
                  <a:pt x="317688" y="772110"/>
                </a:cubicBezTo>
                <a:cubicBezTo>
                  <a:pt x="317688" y="997239"/>
                  <a:pt x="283469" y="1214375"/>
                  <a:pt x="219948" y="1418601"/>
                </a:cubicBezTo>
                <a:lnTo>
                  <a:pt x="173971" y="1544221"/>
                </a:lnTo>
                <a:lnTo>
                  <a:pt x="142832" y="1479580"/>
                </a:lnTo>
                <a:cubicBezTo>
                  <a:pt x="50859" y="1262132"/>
                  <a:pt x="0" y="1023060"/>
                  <a:pt x="0" y="772110"/>
                </a:cubicBezTo>
                <a:cubicBezTo>
                  <a:pt x="0" y="521160"/>
                  <a:pt x="50859" y="282088"/>
                  <a:pt x="142832" y="6464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es-ES" noProof="0"/>
          </a:p>
        </p:txBody>
      </p:sp>
      <p:sp>
        <p:nvSpPr>
          <p:cNvPr id="26" name="Cuadro de texto 25">
            <a:extLst>
              <a:ext uri="{FF2B5EF4-FFF2-40B4-BE49-F238E27FC236}">
                <a16:creationId xmlns:a16="http://schemas.microsoft.com/office/drawing/2014/main" xmlns="" id="{594DA0E5-4933-41D4-8C7B-70093A9DB34D}"/>
              </a:ext>
            </a:extLst>
          </p:cNvPr>
          <p:cNvSpPr txBox="1">
            <a:spLocks/>
          </p:cNvSpPr>
          <p:nvPr userDrawn="1"/>
        </p:nvSpPr>
        <p:spPr>
          <a:xfrm>
            <a:off x="8238481" y="3054203"/>
            <a:ext cx="317687" cy="1423210"/>
          </a:xfrm>
          <a:custGeom>
            <a:avLst/>
            <a:gdLst>
              <a:gd name="connsiteX0" fmla="*/ 172863 w 317687"/>
              <a:gd name="connsiteY0" fmla="*/ 0 h 1423210"/>
              <a:gd name="connsiteX1" fmla="*/ 174856 w 317687"/>
              <a:gd name="connsiteY1" fmla="*/ 4136 h 1423210"/>
              <a:gd name="connsiteX2" fmla="*/ 317687 w 317687"/>
              <a:gd name="connsiteY2" fmla="*/ 711605 h 1423210"/>
              <a:gd name="connsiteX3" fmla="*/ 174856 w 317687"/>
              <a:gd name="connsiteY3" fmla="*/ 1419075 h 1423210"/>
              <a:gd name="connsiteX4" fmla="*/ 172864 w 317687"/>
              <a:gd name="connsiteY4" fmla="*/ 1423210 h 1423210"/>
              <a:gd name="connsiteX5" fmla="*/ 122602 w 317687"/>
              <a:gd name="connsiteY5" fmla="*/ 1318873 h 1423210"/>
              <a:gd name="connsiteX6" fmla="*/ 0 w 317687"/>
              <a:gd name="connsiteY6" fmla="*/ 711604 h 1423210"/>
              <a:gd name="connsiteX7" fmla="*/ 122602 w 317687"/>
              <a:gd name="connsiteY7" fmla="*/ 104335 h 14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687" h="1423210">
                <a:moveTo>
                  <a:pt x="172863" y="0"/>
                </a:moveTo>
                <a:lnTo>
                  <a:pt x="174856" y="4136"/>
                </a:lnTo>
                <a:cubicBezTo>
                  <a:pt x="266828" y="221583"/>
                  <a:pt x="317687" y="460655"/>
                  <a:pt x="317687" y="711605"/>
                </a:cubicBezTo>
                <a:cubicBezTo>
                  <a:pt x="317687" y="962555"/>
                  <a:pt x="266828" y="1201627"/>
                  <a:pt x="174856" y="1419075"/>
                </a:cubicBezTo>
                <a:lnTo>
                  <a:pt x="172864" y="1423210"/>
                </a:lnTo>
                <a:lnTo>
                  <a:pt x="122602" y="1318873"/>
                </a:lnTo>
                <a:cubicBezTo>
                  <a:pt x="43656" y="1132223"/>
                  <a:pt x="0" y="927012"/>
                  <a:pt x="0" y="711604"/>
                </a:cubicBezTo>
                <a:cubicBezTo>
                  <a:pt x="0" y="496197"/>
                  <a:pt x="43656" y="290985"/>
                  <a:pt x="122602" y="104335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857514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echa: De derecha a izquierda 2">
            <a:extLst>
              <a:ext uri="{FF2B5EF4-FFF2-40B4-BE49-F238E27FC236}">
                <a16:creationId xmlns:a16="http://schemas.microsoft.com/office/drawing/2014/main" xmlns="" id="{CFAEDCAA-CDC7-47ED-A380-37E6ACCA8560}"/>
              </a:ext>
            </a:extLst>
          </p:cNvPr>
          <p:cNvSpPr/>
          <p:nvPr userDrawn="1"/>
        </p:nvSpPr>
        <p:spPr>
          <a:xfrm>
            <a:off x="388279" y="3558496"/>
            <a:ext cx="11415443" cy="97190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4" name="Flecha: De derecha a izquierda 13">
            <a:extLst>
              <a:ext uri="{FF2B5EF4-FFF2-40B4-BE49-F238E27FC236}">
                <a16:creationId xmlns:a16="http://schemas.microsoft.com/office/drawing/2014/main" xmlns="" id="{F9300B0F-E539-42E5-B7E4-21E21637BA8D}"/>
              </a:ext>
            </a:extLst>
          </p:cNvPr>
          <p:cNvSpPr/>
          <p:nvPr userDrawn="1"/>
        </p:nvSpPr>
        <p:spPr>
          <a:xfrm rot="5400000">
            <a:off x="3772822" y="3576211"/>
            <a:ext cx="4652357" cy="97190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xmlns="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9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  <p:sp>
        <p:nvSpPr>
          <p:cNvPr id="11" name="Marcador de texto 5">
            <a:extLst>
              <a:ext uri="{FF2B5EF4-FFF2-40B4-BE49-F238E27FC236}">
                <a16:creationId xmlns:a16="http://schemas.microsoft.com/office/drawing/2014/main" xmlns="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9000" y="604660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xmlns="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6039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xmlns="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6039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cuadrante</a:t>
            </a:r>
          </a:p>
        </p:txBody>
      </p:sp>
    </p:spTree>
    <p:extLst>
      <p:ext uri="{BB962C8B-B14F-4D97-AF65-F5344CB8AC3E}">
        <p14:creationId xmlns:p14="http://schemas.microsoft.com/office/powerpoint/2010/main" val="431150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xmlns="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3103194D-3DB5-46F8-9ACE-B2B142B87BE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569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3569837A-DE3B-4C2A-B811-BCC93B8681F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14397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A914D45E-73D5-4807-A6F8-1A996A31F7F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434225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20206252-95E9-4C8F-8EB4-26F27AC6FB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4569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9256C163-60A0-49AC-9FEA-A56ACF30FA3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4397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Título de la sección 2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FAF68729-4DB7-4514-BF22-9950FB3ECC3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434225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Título de la sección 3</a:t>
            </a:r>
          </a:p>
        </p:txBody>
      </p:sp>
      <p:sp>
        <p:nvSpPr>
          <p:cNvPr id="14" name="Rectángulo 6">
            <a:extLst>
              <a:ext uri="{FF2B5EF4-FFF2-40B4-BE49-F238E27FC236}">
                <a16:creationId xmlns:a16="http://schemas.microsoft.com/office/drawing/2014/main" xmlns="" id="{567F4AE9-9C59-4A3C-9E27-EFC9EE499E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94568" y="2344813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5" name="Rectángulo 6">
            <a:extLst>
              <a:ext uri="{FF2B5EF4-FFF2-40B4-BE49-F238E27FC236}">
                <a16:creationId xmlns:a16="http://schemas.microsoft.com/office/drawing/2014/main" xmlns="" id="{3DA09F5A-AF46-4646-A84F-35C1002AF7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 flipV="1">
            <a:off x="794568" y="1656000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6" name="Rectángulo 6">
            <a:extLst>
              <a:ext uri="{FF2B5EF4-FFF2-40B4-BE49-F238E27FC236}">
                <a16:creationId xmlns:a16="http://schemas.microsoft.com/office/drawing/2014/main" xmlns="" id="{36D8447C-AA9F-491F-8EE4-A151146D11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608396" y="2344813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7" name="Rectángulo 6">
            <a:extLst>
              <a:ext uri="{FF2B5EF4-FFF2-40B4-BE49-F238E27FC236}">
                <a16:creationId xmlns:a16="http://schemas.microsoft.com/office/drawing/2014/main" xmlns="" id="{826B47AC-1601-4AA8-BEB3-930A9A37FC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 flipV="1">
            <a:off x="4608396" y="1656000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8" name="Rectángulo 6">
            <a:extLst>
              <a:ext uri="{FF2B5EF4-FFF2-40B4-BE49-F238E27FC236}">
                <a16:creationId xmlns:a16="http://schemas.microsoft.com/office/drawing/2014/main" xmlns="" id="{EFC9E01C-1D66-47F5-B8D1-BF6041620E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434225" y="2344813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9" name="Rectángulo 6">
            <a:extLst>
              <a:ext uri="{FF2B5EF4-FFF2-40B4-BE49-F238E27FC236}">
                <a16:creationId xmlns:a16="http://schemas.microsoft.com/office/drawing/2014/main" xmlns="" id="{9F5FC000-6DCF-4A02-B144-CC77E752D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 flipV="1">
            <a:off x="8434225" y="1656000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pic>
        <p:nvPicPr>
          <p:cNvPr id="20" name="Gráfico 19" descr="Flecha derecha">
            <a:extLst>
              <a:ext uri="{FF2B5EF4-FFF2-40B4-BE49-F238E27FC236}">
                <a16:creationId xmlns:a16="http://schemas.microsoft.com/office/drawing/2014/main" xmlns="" id="{74A090BA-639F-4C16-9838-60A32BE3A1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081865" y="3932250"/>
            <a:ext cx="220441" cy="376363"/>
          </a:xfrm>
          <a:prstGeom prst="rect">
            <a:avLst/>
          </a:prstGeom>
        </p:spPr>
      </p:pic>
      <p:pic>
        <p:nvPicPr>
          <p:cNvPr id="21" name="Gráfico 20" descr="Flecha derecha">
            <a:extLst>
              <a:ext uri="{FF2B5EF4-FFF2-40B4-BE49-F238E27FC236}">
                <a16:creationId xmlns:a16="http://schemas.microsoft.com/office/drawing/2014/main" xmlns="" id="{DF58D762-A719-4FC3-BF9E-7B858F0D9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01693" y="3932250"/>
            <a:ext cx="220441" cy="3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49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xmlns="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xmlns="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466" y="41731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xmlns="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xmlns="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xmlns="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xmlns="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xmlns="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80666" y="41731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xmlns="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xmlns="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xmlns="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xmlns="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xmlns="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xmlns="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xmlns="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xmlns="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:a16="http://schemas.microsoft.com/office/drawing/2014/main" xmlns="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xmlns="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xmlns="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xmlns="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xmlns="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xmlns="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9" name="Marcador de texto 10">
            <a:extLst>
              <a:ext uri="{FF2B5EF4-FFF2-40B4-BE49-F238E27FC236}">
                <a16:creationId xmlns:a16="http://schemas.microsoft.com/office/drawing/2014/main" xmlns="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xmlns="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1" name="Marcador de texto 10">
            <a:extLst>
              <a:ext uri="{FF2B5EF4-FFF2-40B4-BE49-F238E27FC236}">
                <a16:creationId xmlns:a16="http://schemas.microsoft.com/office/drawing/2014/main" xmlns="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xmlns="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3" name="Marcador de texto 10">
            <a:extLst>
              <a:ext uri="{FF2B5EF4-FFF2-40B4-BE49-F238E27FC236}">
                <a16:creationId xmlns:a16="http://schemas.microsoft.com/office/drawing/2014/main" xmlns="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4" name="Marcador de texto 10">
            <a:extLst>
              <a:ext uri="{FF2B5EF4-FFF2-40B4-BE49-F238E27FC236}">
                <a16:creationId xmlns:a16="http://schemas.microsoft.com/office/drawing/2014/main" xmlns="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5" name="Marcador de texto 3">
            <a:extLst>
              <a:ext uri="{FF2B5EF4-FFF2-40B4-BE49-F238E27FC236}">
                <a16:creationId xmlns:a16="http://schemas.microsoft.com/office/drawing/2014/main" xmlns="" id="{EC5BA522-ACA2-41E7-8167-4CAD19A343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Título del elemento</a:t>
            </a:r>
          </a:p>
        </p:txBody>
      </p:sp>
      <p:sp>
        <p:nvSpPr>
          <p:cNvPr id="36" name="Marcador de texto 36">
            <a:extLst>
              <a:ext uri="{FF2B5EF4-FFF2-40B4-BE49-F238E27FC236}">
                <a16:creationId xmlns:a16="http://schemas.microsoft.com/office/drawing/2014/main" xmlns="" id="{3FE4D07D-18EE-4015-BE1A-670EF5502FD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Mes, año</a:t>
            </a:r>
          </a:p>
        </p:txBody>
      </p:sp>
      <p:sp>
        <p:nvSpPr>
          <p:cNvPr id="37" name="Flecha: Derecha 36">
            <a:extLst>
              <a:ext uri="{FF2B5EF4-FFF2-40B4-BE49-F238E27FC236}">
                <a16:creationId xmlns:a16="http://schemas.microsoft.com/office/drawing/2014/main" xmlns="" id="{A21A7A3E-FAE9-412E-9085-C5396DD58558}"/>
              </a:ext>
            </a:extLst>
          </p:cNvPr>
          <p:cNvSpPr/>
          <p:nvPr userDrawn="1"/>
        </p:nvSpPr>
        <p:spPr>
          <a:xfrm>
            <a:off x="388279" y="4008086"/>
            <a:ext cx="11415443" cy="97190"/>
          </a:xfrm>
          <a:prstGeom prst="rightArrow">
            <a:avLst>
              <a:gd name="adj1" fmla="val 100000"/>
              <a:gd name="adj2" fmla="val 8593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82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xmlns="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8" name="Marcador de posición de imagen 4">
            <a:extLst>
              <a:ext uri="{FF2B5EF4-FFF2-40B4-BE49-F238E27FC236}">
                <a16:creationId xmlns:a16="http://schemas.microsoft.com/office/drawing/2014/main" xmlns="" id="{85FDB45C-8129-42FD-85BB-977F66FEA7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2915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Inserte o arrastre y coloque una imagen aquí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65BC675B-B0CF-41E3-9A61-5C9C81858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5970" y="2319681"/>
            <a:ext cx="1703313" cy="701538"/>
          </a:xfrm>
        </p:spPr>
        <p:txBody>
          <a:bodyPr rtlCol="0"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xmlns="" id="{B199D9B2-D8DF-4F6F-9076-9976C85EA4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915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Biografía breve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xmlns="" id="{F83D3F97-C129-418E-B4E5-27919687902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55970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12" name="Marcador de posición de imagen 4">
            <a:extLst>
              <a:ext uri="{FF2B5EF4-FFF2-40B4-BE49-F238E27FC236}">
                <a16:creationId xmlns:a16="http://schemas.microsoft.com/office/drawing/2014/main" xmlns="" id="{559091DF-E0B7-4867-B43C-3B02311C64A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523213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Inserte o arrastre y coloque una imagen aquí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xmlns="" id="{B89D4389-4870-4BAE-B233-955685FCBC6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61985" y="2319681"/>
            <a:ext cx="1703313" cy="701538"/>
          </a:xfrm>
        </p:spPr>
        <p:txBody>
          <a:bodyPr rtlCol="0"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xmlns="" id="{27F961F7-987F-4B95-AC48-08F4331BE90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18930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Biografía breve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xmlns="" id="{586A8311-6FEF-4231-B5DD-80FA52F5272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61985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16" name="Marcador de posición de imagen 4">
            <a:extLst>
              <a:ext uri="{FF2B5EF4-FFF2-40B4-BE49-F238E27FC236}">
                <a16:creationId xmlns:a16="http://schemas.microsoft.com/office/drawing/2014/main" xmlns="" id="{A6A8345C-014C-4AD2-8529-29D0E8EECAB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533512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Inserte o arrastre y coloque una imagen aquí</a:t>
            </a:r>
          </a:p>
        </p:txBody>
      </p:sp>
      <p:sp>
        <p:nvSpPr>
          <p:cNvPr id="17" name="Marcador de texto 8">
            <a:extLst>
              <a:ext uri="{FF2B5EF4-FFF2-40B4-BE49-F238E27FC236}">
                <a16:creationId xmlns:a16="http://schemas.microsoft.com/office/drawing/2014/main" xmlns="" id="{4C771BB0-7999-4A45-A6BB-56C98E978E8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68000" y="2319681"/>
            <a:ext cx="1703313" cy="701538"/>
          </a:xfrm>
        </p:spPr>
        <p:txBody>
          <a:bodyPr rtlCol="0"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xmlns="" id="{9FC27C2C-A218-4626-9D04-ECC36D852E8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524945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Biografía breve</a:t>
            </a:r>
          </a:p>
        </p:txBody>
      </p:sp>
      <p:sp>
        <p:nvSpPr>
          <p:cNvPr id="19" name="Marcador de texto 8">
            <a:extLst>
              <a:ext uri="{FF2B5EF4-FFF2-40B4-BE49-F238E27FC236}">
                <a16:creationId xmlns:a16="http://schemas.microsoft.com/office/drawing/2014/main" xmlns="" id="{15F0F321-195A-45FE-9F4E-2DE6EFF480E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068000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0" name="Rectángulo 6">
            <a:extLst>
              <a:ext uri="{FF2B5EF4-FFF2-40B4-BE49-F238E27FC236}">
                <a16:creationId xmlns:a16="http://schemas.microsoft.com/office/drawing/2014/main" xmlns="" id="{A31AFB6F-80F0-4E69-8E48-7431E3898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055970" y="3514426"/>
            <a:ext cx="1703313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1" name="Rectángulo 6">
            <a:extLst>
              <a:ext uri="{FF2B5EF4-FFF2-40B4-BE49-F238E27FC236}">
                <a16:creationId xmlns:a16="http://schemas.microsoft.com/office/drawing/2014/main" xmlns="" id="{115CE1DD-8B35-4422-9BB1-DB18FB6B59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061985" y="3514426"/>
            <a:ext cx="1703313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2" name="Rectángulo 6">
            <a:extLst>
              <a:ext uri="{FF2B5EF4-FFF2-40B4-BE49-F238E27FC236}">
                <a16:creationId xmlns:a16="http://schemas.microsoft.com/office/drawing/2014/main" xmlns="" id="{C174B088-E2BB-4A47-A4CE-403CAE0149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0067999" y="3514426"/>
            <a:ext cx="1703313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38642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xmlns="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8" name="Marcador de texto 8">
            <a:extLst>
              <a:ext uri="{FF2B5EF4-FFF2-40B4-BE49-F238E27FC236}">
                <a16:creationId xmlns:a16="http://schemas.microsoft.com/office/drawing/2014/main" xmlns="" id="{6B292F32-22A3-4DBC-93C9-F66C5F87D4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xmlns="" id="{2AE8CF21-3DA6-45E6-9CB4-F48688C3B7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xmlns="" id="{3FBB809B-C7A4-40BB-A5F6-0692C7B3E7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xmlns="" id="{5822DE8D-141C-4FC8-8690-DC699987557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12" name="Marcador de texto 8">
            <a:extLst>
              <a:ext uri="{FF2B5EF4-FFF2-40B4-BE49-F238E27FC236}">
                <a16:creationId xmlns:a16="http://schemas.microsoft.com/office/drawing/2014/main" xmlns="" id="{8BFF2A50-B1BC-445F-AAF4-5EF044B5B2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xmlns="" id="{50ED32C1-427F-4852-93EF-04246DAB6E0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14" name="Marcador de texto 8">
            <a:extLst>
              <a:ext uri="{FF2B5EF4-FFF2-40B4-BE49-F238E27FC236}">
                <a16:creationId xmlns:a16="http://schemas.microsoft.com/office/drawing/2014/main" xmlns="" id="{4B8DDBCF-B9FF-412C-BB0A-F20DF81F3C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xmlns="" id="{E5554625-705D-43C2-BB3F-07E4FB3A88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16" name="Marcador de texto 8">
            <a:extLst>
              <a:ext uri="{FF2B5EF4-FFF2-40B4-BE49-F238E27FC236}">
                <a16:creationId xmlns:a16="http://schemas.microsoft.com/office/drawing/2014/main" xmlns="" id="{695A6D51-51C5-4128-9C65-70256D07FEB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xmlns="" id="{94020390-663C-426B-A32A-7DD435D354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18" name="Marcador de posición de imagen 15">
            <a:extLst>
              <a:ext uri="{FF2B5EF4-FFF2-40B4-BE49-F238E27FC236}">
                <a16:creationId xmlns:a16="http://schemas.microsoft.com/office/drawing/2014/main" xmlns="" id="{A5BFEA69-91F2-4BAB-BC3E-F4494C809953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19" name="Marcador de posición de imagen 15">
            <a:extLst>
              <a:ext uri="{FF2B5EF4-FFF2-40B4-BE49-F238E27FC236}">
                <a16:creationId xmlns:a16="http://schemas.microsoft.com/office/drawing/2014/main" xmlns="" id="{4D9A8C49-F2A0-4F67-A4E0-B5FBBE0A8DFD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375703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0" name="Marcador de posición de imagen 15">
            <a:extLst>
              <a:ext uri="{FF2B5EF4-FFF2-40B4-BE49-F238E27FC236}">
                <a16:creationId xmlns:a16="http://schemas.microsoft.com/office/drawing/2014/main" xmlns="" id="{622E18C4-0DBF-4C58-A1B6-1E6A1D52173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319606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1" name="Marcador de posición de imagen 15">
            <a:extLst>
              <a:ext uri="{FF2B5EF4-FFF2-40B4-BE49-F238E27FC236}">
                <a16:creationId xmlns:a16="http://schemas.microsoft.com/office/drawing/2014/main" xmlns="" id="{0F58001D-98C8-4213-9315-4990EFFEFD8E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63509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2" name="Marcador de posición de imagen 15">
            <a:extLst>
              <a:ext uri="{FF2B5EF4-FFF2-40B4-BE49-F238E27FC236}">
                <a16:creationId xmlns:a16="http://schemas.microsoft.com/office/drawing/2014/main" xmlns="" id="{940802B1-FF22-4F45-8475-AB393E6CF883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07412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3" name="Marcador de texto 8">
            <a:extLst>
              <a:ext uri="{FF2B5EF4-FFF2-40B4-BE49-F238E27FC236}">
                <a16:creationId xmlns:a16="http://schemas.microsoft.com/office/drawing/2014/main" xmlns="" id="{5C2D6443-41AF-4535-B6F7-4BB6BE08976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es-ES" noProof="0"/>
              <a:t>Nombre completo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xmlns="" id="{A671736E-3711-4DA1-AF16-23EEC87C86C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5" name="Marcador de posición de imagen 15">
            <a:extLst>
              <a:ext uri="{FF2B5EF4-FFF2-40B4-BE49-F238E27FC236}">
                <a16:creationId xmlns:a16="http://schemas.microsoft.com/office/drawing/2014/main" xmlns="" id="{1FED522C-94B3-41E3-A83A-E03843DE755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1313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06129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0">
            <a:extLst>
              <a:ext uri="{FF2B5EF4-FFF2-40B4-BE49-F238E27FC236}">
                <a16:creationId xmlns:a16="http://schemas.microsoft.com/office/drawing/2014/main" xmlns="" id="{6F821722-FE34-4DE9-9836-565D865C15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778800"/>
          </a:xfrm>
          <a:solidFill>
            <a:schemeClr val="bg1">
              <a:lumMod val="95000"/>
            </a:schemeClr>
          </a:solidFill>
        </p:spPr>
        <p:txBody>
          <a:bodyPr tIns="0" rIns="540000" rtlCol="0" anchor="ctr"/>
          <a:lstStyle>
            <a:lvl1pPr marL="0" indent="0" algn="r">
              <a:buNone/>
              <a:defRPr/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9BD909C6-0E9A-451D-91FD-B891A0C803D7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41A9BD7F-717A-4177-BAD1-D798AE60FFD0}"/>
              </a:ext>
            </a:extLst>
          </p:cNvPr>
          <p:cNvSpPr/>
          <p:nvPr userDrawn="1"/>
        </p:nvSpPr>
        <p:spPr>
          <a:xfrm>
            <a:off x="0" y="6780458"/>
            <a:ext cx="12204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" y="144000"/>
            <a:ext cx="4860000" cy="6480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rtlCol="0" anchor="b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Título de portada 2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06" y="5578496"/>
            <a:ext cx="3932788" cy="750814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xmlns="" id="{63EB74F7-DC44-48B1-8EF5-BD557540B4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7606" y="764518"/>
            <a:ext cx="3932788" cy="244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54445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xmlns="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xmlns="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xmlns="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11" name="Marcador de posición de número de diapositiva 10">
            <a:extLst>
              <a:ext uri="{FF2B5EF4-FFF2-40B4-BE49-F238E27FC236}">
                <a16:creationId xmlns:a16="http://schemas.microsoft.com/office/drawing/2014/main" xmlns="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0A0FADEC-BFBD-4A6E-B51C-B0DFD4C80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101944" y="2185851"/>
            <a:ext cx="0" cy="262730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xmlns="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8C95A7-836C-4CD7-8EB0-6C95903F0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osición de imagen 10">
            <a:extLst>
              <a:ext uri="{FF2B5EF4-FFF2-40B4-BE49-F238E27FC236}">
                <a16:creationId xmlns:a16="http://schemas.microsoft.com/office/drawing/2014/main" xmlns="" id="{6F821722-FE34-4DE9-9836-565D865C15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778800"/>
          </a:xfrm>
          <a:solidFill>
            <a:schemeClr val="bg1">
              <a:lumMod val="95000"/>
            </a:schemeClr>
          </a:solidFill>
        </p:spPr>
        <p:txBody>
          <a:bodyPr tIns="1116000" rIns="0" rtlCol="0" anchor="t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9BD909C6-0E9A-451D-91FD-B891A0C803D7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41A9BD7F-717A-4177-BAD1-D798AE60FFD0}"/>
              </a:ext>
            </a:extLst>
          </p:cNvPr>
          <p:cNvSpPr/>
          <p:nvPr userDrawn="1"/>
        </p:nvSpPr>
        <p:spPr>
          <a:xfrm>
            <a:off x="0" y="6780458"/>
            <a:ext cx="12204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" y="144000"/>
            <a:ext cx="4860000" cy="6480000"/>
          </a:xfrm>
          <a:solidFill>
            <a:schemeClr val="bg1"/>
          </a:solidFill>
          <a:ln>
            <a:noFill/>
          </a:ln>
        </p:spPr>
        <p:txBody>
          <a:bodyPr lIns="432000" tIns="72000" rIns="288000" bIns="2448000" rtlCol="0" anchor="b"/>
          <a:lstStyle>
            <a:lvl1pPr algn="l">
              <a:defRPr sz="6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8224" y="4504149"/>
            <a:ext cx="3349381" cy="252000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Nombre completo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BFF1D51-2F23-4712-A1F0-725B32B9F4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8224" y="4908147"/>
            <a:ext cx="3349381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Teléfono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xmlns="" id="{3BDABCD1-5D5B-40B2-8066-B5C93CEEC1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8631" y="5312145"/>
            <a:ext cx="3349381" cy="252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s-ES" noProof="0"/>
              <a:t>Correo electrónico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xmlns="" id="{38902124-F995-42DE-9ABC-A567011989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6094" y="5715370"/>
            <a:ext cx="3350644" cy="25241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s-ES" noProof="0"/>
              <a:t>Sitio web</a:t>
            </a:r>
          </a:p>
        </p:txBody>
      </p:sp>
    </p:spTree>
    <p:extLst>
      <p:ext uri="{BB962C8B-B14F-4D97-AF65-F5344CB8AC3E}">
        <p14:creationId xmlns:p14="http://schemas.microsoft.com/office/powerpoint/2010/main" val="310474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xmlns="" id="{171E5E3D-6A1C-49BA-9E11-FC053AD81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13450"/>
          </a:xfrm>
          <a:solidFill>
            <a:schemeClr val="bg1">
              <a:lumMod val="95000"/>
            </a:schemeClr>
          </a:solidFill>
        </p:spPr>
        <p:txBody>
          <a:bodyPr lIns="576000" tIns="0" rIns="36000" bIns="0" rtlCol="0" anchor="ctr"/>
          <a:lstStyle>
            <a:lvl1pPr marL="0" indent="0" algn="l">
              <a:buNone/>
              <a:defRPr/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89200" y="163897"/>
            <a:ext cx="4860000" cy="5724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rtlCol="0" anchor="b"/>
          <a:lstStyle>
            <a:lvl1pPr algn="l">
              <a:lnSpc>
                <a:spcPct val="80000"/>
              </a:lnSpc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Título de la diapositiva divisoria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2806" y="4837186"/>
            <a:ext cx="3932788" cy="750814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xmlns="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posición de imagen 5">
            <a:extLst>
              <a:ext uri="{FF2B5EF4-FFF2-40B4-BE49-F238E27FC236}">
                <a16:creationId xmlns:a16="http://schemas.microsoft.com/office/drawing/2014/main" xmlns="" id="{22A84B62-AFF6-45B7-8ACB-FE91AB69BF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2806" y="764519"/>
            <a:ext cx="3932788" cy="187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48962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4A54DF6A-4172-4D5F-A3ED-02BB36DE79DA}"/>
              </a:ext>
            </a:extLst>
          </p:cNvPr>
          <p:cNvSpPr/>
          <p:nvPr userDrawn="1"/>
        </p:nvSpPr>
        <p:spPr>
          <a:xfrm>
            <a:off x="0" y="0"/>
            <a:ext cx="12192000" cy="6013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89200" y="163897"/>
            <a:ext cx="4860000" cy="5724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rtlCol="0" anchor="b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Haga clic para editar el 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52806" y="4837186"/>
            <a:ext cx="3932788" cy="750814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xmlns="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12" name="Marcador de posición de imagen 5">
            <a:extLst>
              <a:ext uri="{FF2B5EF4-FFF2-40B4-BE49-F238E27FC236}">
                <a16:creationId xmlns:a16="http://schemas.microsoft.com/office/drawing/2014/main" xmlns="" id="{3B9EDE4C-506D-4501-A8C1-766F17FB5C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2806" y="764519"/>
            <a:ext cx="1872000" cy="187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13" name="Marcador de posición de imagen 5">
            <a:extLst>
              <a:ext uri="{FF2B5EF4-FFF2-40B4-BE49-F238E27FC236}">
                <a16:creationId xmlns:a16="http://schemas.microsoft.com/office/drawing/2014/main" xmlns="" id="{2A359302-DDE8-41C2-8232-50B1223BEA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13594" y="764519"/>
            <a:ext cx="1872000" cy="187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xmlns="" id="{B975D864-7312-481A-A5DD-E3B6C5B41B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00" y="3327399"/>
            <a:ext cx="6350000" cy="2560498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75520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8">
            <a:extLst>
              <a:ext uri="{FF2B5EF4-FFF2-40B4-BE49-F238E27FC236}">
                <a16:creationId xmlns:a16="http://schemas.microsoft.com/office/drawing/2014/main" xmlns="" id="{31898370-0247-41A8-AF7A-6DD67D2AED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xmlns="" id="{697E4DC3-72E4-4678-9EB9-18EF75AE1A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xmlns="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xmlns="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xmlns="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xmlns="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4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xmlns="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xmlns="" id="{B95692FA-0FC8-4EBA-8C23-6F85A921DB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5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xmlns="" id="{BFA4D6B2-D388-4538-A77C-689D93EDB6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7" name="Marcador de posición de imagen 15">
            <a:extLst>
              <a:ext uri="{FF2B5EF4-FFF2-40B4-BE49-F238E27FC236}">
                <a16:creationId xmlns:a16="http://schemas.microsoft.com/office/drawing/2014/main" xmlns="" id="{9DE1E570-14DE-42F6-9DDD-49752C3ACA3B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838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18" name="Marcador de posición de imagen 15">
            <a:extLst>
              <a:ext uri="{FF2B5EF4-FFF2-40B4-BE49-F238E27FC236}">
                <a16:creationId xmlns:a16="http://schemas.microsoft.com/office/drawing/2014/main" xmlns="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0238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19" name="Marcador de posición de imagen 15">
            <a:extLst>
              <a:ext uri="{FF2B5EF4-FFF2-40B4-BE49-F238E27FC236}">
                <a16:creationId xmlns:a16="http://schemas.microsoft.com/office/drawing/2014/main" xmlns="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0" name="Marcador de posición de imagen 15">
            <a:extLst>
              <a:ext uri="{FF2B5EF4-FFF2-40B4-BE49-F238E27FC236}">
                <a16:creationId xmlns:a16="http://schemas.microsoft.com/office/drawing/2014/main" xmlns="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1" name="Marcador de posición de imagen 15">
            <a:extLst>
              <a:ext uri="{FF2B5EF4-FFF2-40B4-BE49-F238E27FC236}">
                <a16:creationId xmlns:a16="http://schemas.microsoft.com/office/drawing/2014/main" xmlns="" id="{5B90C43A-E202-44D5-87CB-BD25DE6EF5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00440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2" name="Marcador de texto 5">
            <a:extLst>
              <a:ext uri="{FF2B5EF4-FFF2-40B4-BE49-F238E27FC236}">
                <a16:creationId xmlns:a16="http://schemas.microsoft.com/office/drawing/2014/main" xmlns="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23" name="Rectángulo 6">
            <a:extLst>
              <a:ext uri="{FF2B5EF4-FFF2-40B4-BE49-F238E27FC236}">
                <a16:creationId xmlns:a16="http://schemas.microsoft.com/office/drawing/2014/main" xmlns="" id="{644FE3AF-A04D-4D49-BDFD-FAF66D921F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52395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4" name="Rectángulo 6">
            <a:extLst>
              <a:ext uri="{FF2B5EF4-FFF2-40B4-BE49-F238E27FC236}">
                <a16:creationId xmlns:a16="http://schemas.microsoft.com/office/drawing/2014/main" xmlns="" id="{EAC46016-1B95-4163-8EAA-252BE4B863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8699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5" name="Rectángulo 6">
            <a:extLst>
              <a:ext uri="{FF2B5EF4-FFF2-40B4-BE49-F238E27FC236}">
                <a16:creationId xmlns:a16="http://schemas.microsoft.com/office/drawing/2014/main" xmlns="" id="{EC09029D-7190-452C-92D6-6B055D055C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038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6" name="Rectángulo 6">
            <a:extLst>
              <a:ext uri="{FF2B5EF4-FFF2-40B4-BE49-F238E27FC236}">
                <a16:creationId xmlns:a16="http://schemas.microsoft.com/office/drawing/2014/main" xmlns="" id="{78798274-03F6-4FD0-93AB-82A31D0A26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84385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7" name="Rectángulo 6">
            <a:extLst>
              <a:ext uri="{FF2B5EF4-FFF2-40B4-BE49-F238E27FC236}">
                <a16:creationId xmlns:a16="http://schemas.microsoft.com/office/drawing/2014/main" xmlns="" id="{1E3DDEC1-3507-486F-8CCF-7F1E9EB810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1780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58322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osición de imagen 10">
            <a:extLst>
              <a:ext uri="{FF2B5EF4-FFF2-40B4-BE49-F238E27FC236}">
                <a16:creationId xmlns:a16="http://schemas.microsoft.com/office/drawing/2014/main" xmlns="" id="{42B3D5D2-87D3-49A6-9FA2-5D21A6486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3999" y="143998"/>
            <a:ext cx="4680001" cy="6480000"/>
          </a:xfrm>
          <a:solidFill>
            <a:schemeClr val="bg1">
              <a:lumMod val="95000"/>
            </a:schemeClr>
          </a:solidFill>
        </p:spPr>
        <p:txBody>
          <a:bodyPr lIns="576000" tIns="0" rIns="36000" bIns="0" rtlCol="0" anchor="ctr"/>
          <a:lstStyle>
            <a:lvl1pPr marL="0" indent="0" algn="l">
              <a:buNone/>
              <a:defRPr/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900" y="432000"/>
            <a:ext cx="6660100" cy="432000"/>
          </a:xfrm>
        </p:spPr>
        <p:txBody>
          <a:bodyPr rtlCol="0"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xmlns="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xmlns="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xmlns="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xmlns="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xmlns="" id="{B95692FA-0FC8-4EBA-8C23-6F85A921DB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xmlns="" id="{BFA4D6B2-D388-4538-A77C-689D93EDB6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9" name="Marcador de posición de imagen 15">
            <a:extLst>
              <a:ext uri="{FF2B5EF4-FFF2-40B4-BE49-F238E27FC236}">
                <a16:creationId xmlns:a16="http://schemas.microsoft.com/office/drawing/2014/main" xmlns="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0" name="Marcador de posición de imagen 15">
            <a:extLst>
              <a:ext uri="{FF2B5EF4-FFF2-40B4-BE49-F238E27FC236}">
                <a16:creationId xmlns:a16="http://schemas.microsoft.com/office/drawing/2014/main" xmlns="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1" name="Marcador de posición de imagen 15">
            <a:extLst>
              <a:ext uri="{FF2B5EF4-FFF2-40B4-BE49-F238E27FC236}">
                <a16:creationId xmlns:a16="http://schemas.microsoft.com/office/drawing/2014/main" xmlns="" id="{5B90C43A-E202-44D5-87CB-BD25DE6EF5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00440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2" name="Marcador de texto 5">
            <a:extLst>
              <a:ext uri="{FF2B5EF4-FFF2-40B4-BE49-F238E27FC236}">
                <a16:creationId xmlns:a16="http://schemas.microsoft.com/office/drawing/2014/main" xmlns="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1499" y="1008000"/>
            <a:ext cx="6659814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xmlns="" id="{00A98AF6-5DA1-4AA4-9068-753B7B67CCD9}"/>
              </a:ext>
            </a:extLst>
          </p:cNvPr>
          <p:cNvGrpSpPr/>
          <p:nvPr userDrawn="1"/>
        </p:nvGrpSpPr>
        <p:grpSpPr>
          <a:xfrm>
            <a:off x="323999" y="323998"/>
            <a:ext cx="4320000" cy="6120000"/>
            <a:chOff x="180000" y="180000"/>
            <a:chExt cx="4330700" cy="6292683"/>
          </a:xfrm>
        </p:grpSpPr>
        <p:sp>
          <p:nvSpPr>
            <p:cNvPr id="26" name="Rectángulo 6">
              <a:extLst>
                <a:ext uri="{FF2B5EF4-FFF2-40B4-BE49-F238E27FC236}">
                  <a16:creationId xmlns:a16="http://schemas.microsoft.com/office/drawing/2014/main" xmlns="" id="{610C6BE2-3871-4E51-920D-2E1F13FA22D4}"/>
                </a:ext>
              </a:extLst>
            </p:cNvPr>
            <p:cNvSpPr/>
            <p:nvPr/>
          </p:nvSpPr>
          <p:spPr>
            <a:xfrm>
              <a:off x="180000" y="6290249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27" name="Rectángulo 6">
              <a:extLst>
                <a:ext uri="{FF2B5EF4-FFF2-40B4-BE49-F238E27FC236}">
                  <a16:creationId xmlns:a16="http://schemas.microsoft.com/office/drawing/2014/main" xmlns="" id="{409F8537-0917-49A4-B9A1-0B68ED60DF2C}"/>
                </a:ext>
              </a:extLst>
            </p:cNvPr>
            <p:cNvSpPr/>
            <p:nvPr/>
          </p:nvSpPr>
          <p:spPr>
            <a:xfrm flipV="1">
              <a:off x="180000" y="180000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24" name="Rectángulo 6">
            <a:extLst>
              <a:ext uri="{FF2B5EF4-FFF2-40B4-BE49-F238E27FC236}">
                <a16:creationId xmlns:a16="http://schemas.microsoft.com/office/drawing/2014/main" xmlns="" id="{3E24480B-1EA1-4618-A14A-DFF8FA2638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1780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8" name="Rectángulo 6">
            <a:extLst>
              <a:ext uri="{FF2B5EF4-FFF2-40B4-BE49-F238E27FC236}">
                <a16:creationId xmlns:a16="http://schemas.microsoft.com/office/drawing/2014/main" xmlns="" id="{043B620A-4118-4E00-9D79-5BD4C87DC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52395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9" name="Rectángulo 6">
            <a:extLst>
              <a:ext uri="{FF2B5EF4-FFF2-40B4-BE49-F238E27FC236}">
                <a16:creationId xmlns:a16="http://schemas.microsoft.com/office/drawing/2014/main" xmlns="" id="{612097E6-9559-4AEF-968E-6C2F89163D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8699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6864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posición de imagen 10">
            <a:extLst>
              <a:ext uri="{FF2B5EF4-FFF2-40B4-BE49-F238E27FC236}">
                <a16:creationId xmlns:a16="http://schemas.microsoft.com/office/drawing/2014/main" xmlns="" id="{42B3D5D2-87D3-49A6-9FA2-5D21A6486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3999" y="143998"/>
            <a:ext cx="4680001" cy="6480000"/>
          </a:xfrm>
          <a:solidFill>
            <a:schemeClr val="bg1">
              <a:lumMod val="95000"/>
            </a:schemeClr>
          </a:solidFill>
        </p:spPr>
        <p:txBody>
          <a:bodyPr lIns="576000" tIns="0" rIns="36000" bIns="0" rtlCol="0" anchor="ctr"/>
          <a:lstStyle>
            <a:lvl1pPr marL="0" indent="0" algn="l">
              <a:buNone/>
              <a:defRPr/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900" y="432000"/>
            <a:ext cx="66601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xmlns="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02388" y="2233079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xmlns="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2388" y="2721591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xmlns="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899313" y="2233079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xmlns="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99313" y="2721591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9" name="Marcador de posición de imagen 15">
            <a:extLst>
              <a:ext uri="{FF2B5EF4-FFF2-40B4-BE49-F238E27FC236}">
                <a16:creationId xmlns:a16="http://schemas.microsoft.com/office/drawing/2014/main" xmlns="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130008" y="2233079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0" name="Marcador de posición de imagen 15">
            <a:extLst>
              <a:ext uri="{FF2B5EF4-FFF2-40B4-BE49-F238E27FC236}">
                <a16:creationId xmlns:a16="http://schemas.microsoft.com/office/drawing/2014/main" xmlns="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526933" y="2233079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2" name="Marcador de texto 5">
            <a:extLst>
              <a:ext uri="{FF2B5EF4-FFF2-40B4-BE49-F238E27FC236}">
                <a16:creationId xmlns:a16="http://schemas.microsoft.com/office/drawing/2014/main" xmlns="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1499" y="1008000"/>
            <a:ext cx="6659814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xmlns="" id="{00A98AF6-5DA1-4AA4-9068-753B7B67CCD9}"/>
              </a:ext>
            </a:extLst>
          </p:cNvPr>
          <p:cNvGrpSpPr/>
          <p:nvPr userDrawn="1"/>
        </p:nvGrpSpPr>
        <p:grpSpPr>
          <a:xfrm>
            <a:off x="323999" y="323998"/>
            <a:ext cx="4320000" cy="6120000"/>
            <a:chOff x="180000" y="180000"/>
            <a:chExt cx="4330700" cy="6292683"/>
          </a:xfrm>
        </p:grpSpPr>
        <p:sp>
          <p:nvSpPr>
            <p:cNvPr id="26" name="Rectángulo 6">
              <a:extLst>
                <a:ext uri="{FF2B5EF4-FFF2-40B4-BE49-F238E27FC236}">
                  <a16:creationId xmlns:a16="http://schemas.microsoft.com/office/drawing/2014/main" xmlns="" id="{610C6BE2-3871-4E51-920D-2E1F13FA22D4}"/>
                </a:ext>
              </a:extLst>
            </p:cNvPr>
            <p:cNvSpPr/>
            <p:nvPr/>
          </p:nvSpPr>
          <p:spPr>
            <a:xfrm>
              <a:off x="180000" y="6290249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27" name="Rectángulo 6">
              <a:extLst>
                <a:ext uri="{FF2B5EF4-FFF2-40B4-BE49-F238E27FC236}">
                  <a16:creationId xmlns:a16="http://schemas.microsoft.com/office/drawing/2014/main" xmlns="" id="{409F8537-0917-49A4-B9A1-0B68ED60DF2C}"/>
                </a:ext>
              </a:extLst>
            </p:cNvPr>
            <p:cNvSpPr/>
            <p:nvPr/>
          </p:nvSpPr>
          <p:spPr>
            <a:xfrm flipV="1">
              <a:off x="180000" y="180000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  <p:sp>
        <p:nvSpPr>
          <p:cNvPr id="33" name="Marcador de texto 8">
            <a:extLst>
              <a:ext uri="{FF2B5EF4-FFF2-40B4-BE49-F238E27FC236}">
                <a16:creationId xmlns:a16="http://schemas.microsoft.com/office/drawing/2014/main" xmlns="" id="{88A88076-4208-4A97-A015-3DFBFCC94A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02388" y="3859797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34" name="Marcador de texto 10">
            <a:extLst>
              <a:ext uri="{FF2B5EF4-FFF2-40B4-BE49-F238E27FC236}">
                <a16:creationId xmlns:a16="http://schemas.microsoft.com/office/drawing/2014/main" xmlns="" id="{C0468E64-5403-40FE-84BE-184FCF30EA3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02388" y="4348309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5" name="Marcador de texto 8">
            <a:extLst>
              <a:ext uri="{FF2B5EF4-FFF2-40B4-BE49-F238E27FC236}">
                <a16:creationId xmlns:a16="http://schemas.microsoft.com/office/drawing/2014/main" xmlns="" id="{D0CF6241-B0D3-4D20-B605-DD302BA1D6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99313" y="3859797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xmlns="" id="{711DB09A-A42D-4902-AF3E-5D0DC168C28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99313" y="4348309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7" name="Marcador de posición de imagen 15">
            <a:extLst>
              <a:ext uri="{FF2B5EF4-FFF2-40B4-BE49-F238E27FC236}">
                <a16:creationId xmlns:a16="http://schemas.microsoft.com/office/drawing/2014/main" xmlns="" id="{E96186ED-3118-47CD-987B-87DECE43F025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130008" y="3859797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38" name="Marcador de posición de imagen 15">
            <a:extLst>
              <a:ext uri="{FF2B5EF4-FFF2-40B4-BE49-F238E27FC236}">
                <a16:creationId xmlns:a16="http://schemas.microsoft.com/office/drawing/2014/main" xmlns="" id="{BF2BC07A-75E7-4434-B71D-F48A7ADA804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526933" y="3859797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4" name="Rectángulo 6">
            <a:extLst>
              <a:ext uri="{FF2B5EF4-FFF2-40B4-BE49-F238E27FC236}">
                <a16:creationId xmlns:a16="http://schemas.microsoft.com/office/drawing/2014/main" xmlns="" id="{CEDEC4EC-1B7D-4C30-9BDC-ED714BC0AD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502388" y="3311998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8" name="Rectángulo 6">
            <a:extLst>
              <a:ext uri="{FF2B5EF4-FFF2-40B4-BE49-F238E27FC236}">
                <a16:creationId xmlns:a16="http://schemas.microsoft.com/office/drawing/2014/main" xmlns="" id="{61B31970-0B46-450B-916F-74D6DEF9B8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917313" y="3311998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9" name="Rectángulo 6">
            <a:extLst>
              <a:ext uri="{FF2B5EF4-FFF2-40B4-BE49-F238E27FC236}">
                <a16:creationId xmlns:a16="http://schemas.microsoft.com/office/drawing/2014/main" xmlns="" id="{950320AF-7644-49E1-9D16-7054771391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502388" y="4935521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0" name="Rectángulo 6">
            <a:extLst>
              <a:ext uri="{FF2B5EF4-FFF2-40B4-BE49-F238E27FC236}">
                <a16:creationId xmlns:a16="http://schemas.microsoft.com/office/drawing/2014/main" xmlns="" id="{D36D919E-E710-495F-8E8C-3A987E502C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917313" y="4935521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8065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4BB9D81-6871-4A9D-BF45-2D079E8030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65" y="812097"/>
            <a:ext cx="11528535" cy="5645385"/>
          </a:xfrm>
          <a:prstGeom prst="rect">
            <a:avLst/>
          </a:prstGeom>
        </p:spPr>
      </p:pic>
      <p:sp>
        <p:nvSpPr>
          <p:cNvPr id="8" name="Marcador de posición de imagen 10">
            <a:extLst>
              <a:ext uri="{FF2B5EF4-FFF2-40B4-BE49-F238E27FC236}">
                <a16:creationId xmlns:a16="http://schemas.microsoft.com/office/drawing/2014/main" xmlns="" id="{D7C80831-068A-4F76-B718-3D893A2E5B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25540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/>
              <a:t>Inserte o arrastre y coloque su diseño de la pantalla aquí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4370" y="3955774"/>
            <a:ext cx="3978665" cy="197661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9A5F0423-B6EE-42FD-9306-5E965142C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BCE01B6-FB5C-471B-B95B-DB3DC8A0E4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xmlns="" id="{5CA0D6D2-4DA0-4AEE-95C1-E8BDD0515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71035" cy="432000"/>
          </a:xfrm>
        </p:spPr>
        <p:txBody>
          <a:bodyPr rtlCol="0"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6E450DC-177B-4710-8122-B192B58AB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863" y="2563813"/>
            <a:ext cx="3979862" cy="1212850"/>
          </a:xfrm>
        </p:spPr>
        <p:txBody>
          <a:bodyPr rtlCol="0" anchor="b"/>
          <a:lstStyle>
            <a:lvl1pPr marL="0" indent="0">
              <a:buNone/>
              <a:defRPr sz="2800">
                <a:latin typeface="+mj-lt"/>
              </a:defRPr>
            </a:lvl1pPr>
            <a:lvl2pPr marL="266700" indent="0">
              <a:buNone/>
              <a:defRPr>
                <a:latin typeface="+mj-lt"/>
              </a:defRPr>
            </a:lvl2pPr>
            <a:lvl3pPr marL="542925" indent="0">
              <a:buNone/>
              <a:defRPr>
                <a:latin typeface="+mj-lt"/>
              </a:defRPr>
            </a:lvl3pPr>
            <a:lvl4pPr marL="809625" indent="0">
              <a:buNone/>
              <a:defRPr>
                <a:latin typeface="+mj-lt"/>
              </a:defRPr>
            </a:lvl4pPr>
            <a:lvl5pPr marL="1076325" indent="0">
              <a:buNone/>
              <a:defRPr>
                <a:latin typeface="+mj-lt"/>
              </a:defRPr>
            </a:lvl5pPr>
          </a:lstStyle>
          <a:p>
            <a:pPr lvl="0" rtl="0"/>
            <a:r>
              <a:rPr lang="es-ES" noProof="0"/>
              <a:t>Texto destacado</a:t>
            </a:r>
          </a:p>
        </p:txBody>
      </p:sp>
    </p:spTree>
    <p:extLst>
      <p:ext uri="{BB962C8B-B14F-4D97-AF65-F5344CB8AC3E}">
        <p14:creationId xmlns:p14="http://schemas.microsoft.com/office/powerpoint/2010/main" val="419701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xmlns="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xmlns="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xmlns="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xmlns="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xmlns="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4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xmlns="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8" name="Marcador de posición de imagen 15">
            <a:extLst>
              <a:ext uri="{FF2B5EF4-FFF2-40B4-BE49-F238E27FC236}">
                <a16:creationId xmlns:a16="http://schemas.microsoft.com/office/drawing/2014/main" xmlns="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0238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19" name="Marcador de posición de imagen 15">
            <a:extLst>
              <a:ext uri="{FF2B5EF4-FFF2-40B4-BE49-F238E27FC236}">
                <a16:creationId xmlns:a16="http://schemas.microsoft.com/office/drawing/2014/main" xmlns="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0" name="Marcador de posición de imagen 15">
            <a:extLst>
              <a:ext uri="{FF2B5EF4-FFF2-40B4-BE49-F238E27FC236}">
                <a16:creationId xmlns:a16="http://schemas.microsoft.com/office/drawing/2014/main" xmlns="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2" name="Marcador de texto 5">
            <a:extLst>
              <a:ext uri="{FF2B5EF4-FFF2-40B4-BE49-F238E27FC236}">
                <a16:creationId xmlns:a16="http://schemas.microsoft.com/office/drawing/2014/main" xmlns="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0DFB96B7-45A3-4381-89C2-4A31A565FF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2843850" y="1642400"/>
            <a:ext cx="6516100" cy="2131094"/>
            <a:chOff x="2843850" y="1642400"/>
            <a:chExt cx="1836000" cy="2131094"/>
          </a:xfrm>
        </p:grpSpPr>
        <p:sp>
          <p:nvSpPr>
            <p:cNvPr id="16" name="Rectángulo 6">
              <a:extLst>
                <a:ext uri="{FF2B5EF4-FFF2-40B4-BE49-F238E27FC236}">
                  <a16:creationId xmlns:a16="http://schemas.microsoft.com/office/drawing/2014/main" xmlns="" id="{57C639D3-D14E-4739-A805-8BD1EE3723AB}"/>
                </a:ext>
              </a:extLst>
            </p:cNvPr>
            <p:cNvSpPr/>
            <p:nvPr/>
          </p:nvSpPr>
          <p:spPr>
            <a:xfrm>
              <a:off x="2843850" y="3629494"/>
              <a:ext cx="1836000" cy="144000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17" name="Rectángulo 6">
              <a:extLst>
                <a:ext uri="{FF2B5EF4-FFF2-40B4-BE49-F238E27FC236}">
                  <a16:creationId xmlns:a16="http://schemas.microsoft.com/office/drawing/2014/main" xmlns="" id="{3552379E-CA58-42E4-929B-E0CDE195CFB4}"/>
                </a:ext>
              </a:extLst>
            </p:cNvPr>
            <p:cNvSpPr/>
            <p:nvPr/>
          </p:nvSpPr>
          <p:spPr>
            <a:xfrm flipV="1">
              <a:off x="2843850" y="1642400"/>
              <a:ext cx="1836000" cy="144000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</p:grpSp>
    </p:spTree>
    <p:extLst>
      <p:ext uri="{BB962C8B-B14F-4D97-AF65-F5344CB8AC3E}">
        <p14:creationId xmlns:p14="http://schemas.microsoft.com/office/powerpoint/2010/main" val="88397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C4608B7-DD3E-4FE7-99F3-5F9903CF962C}"/>
              </a:ext>
            </a:extLst>
          </p:cNvPr>
          <p:cNvSpPr/>
          <p:nvPr userDrawn="1"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0014CD90-8DA5-4100-A913-BD3783FA44B9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s-ES" noProof="0" dirty="0"/>
              <a:t>Haga clic para editar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370" y="1272208"/>
            <a:ext cx="11340000" cy="4660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89975" y="6487997"/>
            <a:ext cx="4114800" cy="20610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9431" y="6213621"/>
            <a:ext cx="5372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600" b="1" i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227520FF-02C3-4FC8-9DD4-6FD4DAE01FE9}"/>
              </a:ext>
            </a:extLst>
          </p:cNvPr>
          <p:cNvCxnSpPr>
            <a:cxnSpLocks/>
          </p:cNvCxnSpPr>
          <p:nvPr userDrawn="1"/>
        </p:nvCxnSpPr>
        <p:spPr>
          <a:xfrm>
            <a:off x="11408062" y="6780192"/>
            <a:ext cx="54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D948D9BA-F531-48FF-BE31-0248EF5CC454}"/>
              </a:ext>
            </a:extLst>
          </p:cNvPr>
          <p:cNvSpPr/>
          <p:nvPr userDrawn="1"/>
        </p:nvSpPr>
        <p:spPr>
          <a:xfrm>
            <a:off x="0" y="6780458"/>
            <a:ext cx="11232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C637404C-CCC9-46CA-A9D3-525E2E6FC73B}"/>
              </a:ext>
            </a:extLst>
          </p:cNvPr>
          <p:cNvGrpSpPr/>
          <p:nvPr userDrawn="1"/>
        </p:nvGrpSpPr>
        <p:grpSpPr>
          <a:xfrm>
            <a:off x="9874905" y="6130433"/>
            <a:ext cx="1329870" cy="320195"/>
            <a:chOff x="1985170" y="1950690"/>
            <a:chExt cx="2173095" cy="523220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05EB3BD8-4375-44FB-9E9D-0FB76CBA224D}"/>
                </a:ext>
              </a:extLst>
            </p:cNvPr>
            <p:cNvSpPr/>
            <p:nvPr/>
          </p:nvSpPr>
          <p:spPr>
            <a:xfrm>
              <a:off x="1985170" y="1950690"/>
              <a:ext cx="2173095" cy="523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rtl="0"/>
              <a:r>
                <a:rPr lang="es-ES" sz="1200" b="1" noProof="0">
                  <a:solidFill>
                    <a:schemeClr val="bg1"/>
                  </a:solidFill>
                  <a:latin typeface="+mj-lt"/>
                </a:rPr>
                <a:t>Contoso</a:t>
              </a:r>
              <a:r>
                <a:rPr lang="es-ES" sz="1200" noProof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s-ES" sz="1200" i="1" noProof="0">
                  <a:solidFill>
                    <a:schemeClr val="bg1"/>
                  </a:solidFill>
                  <a:latin typeface="+mj-lt"/>
                </a:rPr>
                <a:t>Ltd</a:t>
              </a:r>
              <a:r>
                <a:rPr lang="es-ES" sz="1200" noProof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  <p:sp>
          <p:nvSpPr>
            <p:cNvPr id="14" name="Rectángulo 6">
              <a:extLst>
                <a:ext uri="{FF2B5EF4-FFF2-40B4-BE49-F238E27FC236}">
                  <a16:creationId xmlns:a16="http://schemas.microsoft.com/office/drawing/2014/main" xmlns="" id="{BCC973EA-C8AF-4B29-93CC-A9F4F15E238E}"/>
                </a:ext>
              </a:extLst>
            </p:cNvPr>
            <p:cNvSpPr/>
            <p:nvPr/>
          </p:nvSpPr>
          <p:spPr>
            <a:xfrm flipV="1">
              <a:off x="2087087" y="2034539"/>
              <a:ext cx="203115" cy="177761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  <a:gd name="connsiteX0" fmla="*/ 4330700 w 4330700"/>
                <a:gd name="connsiteY0" fmla="*/ 588834 h 588834"/>
                <a:gd name="connsiteX1" fmla="*/ 0 w 4330700"/>
                <a:gd name="connsiteY1" fmla="*/ 588834 h 588834"/>
                <a:gd name="connsiteX2" fmla="*/ 0 w 4330700"/>
                <a:gd name="connsiteY2" fmla="*/ 0 h 588834"/>
                <a:gd name="connsiteX0" fmla="*/ 550806 w 550806"/>
                <a:gd name="connsiteY0" fmla="*/ 588834 h 588834"/>
                <a:gd name="connsiteX1" fmla="*/ 0 w 550806"/>
                <a:gd name="connsiteY1" fmla="*/ 588834 h 588834"/>
                <a:gd name="connsiteX2" fmla="*/ 0 w 550806"/>
                <a:gd name="connsiteY2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806" h="588834">
                  <a:moveTo>
                    <a:pt x="550806" y="588834"/>
                  </a:move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sz="11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0" r:id="rId10"/>
    <p:sldLayoutId id="2147483652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56" r:id="rId19"/>
    <p:sldLayoutId id="2147483657" r:id="rId20"/>
    <p:sldLayoutId id="2147483653" r:id="rId21"/>
    <p:sldLayoutId id="2147483654" r:id="rId22"/>
    <p:sldLayoutId id="2147483655" r:id="rId23"/>
    <p:sldLayoutId id="2147483674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spc="-1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Calibri" panose="020F0502020204030204" pitchFamily="34" charset="0"/>
        <a:buChar char="○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3" Type="http://schemas.openxmlformats.org/officeDocument/2006/relationships/image" Target="../media/image16.png"/><Relationship Id="rId21" Type="http://schemas.openxmlformats.org/officeDocument/2006/relationships/image" Target="../media/image27.jpe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png"/><Relationship Id="rId23" Type="http://schemas.openxmlformats.org/officeDocument/2006/relationships/image" Target="../media/image29.jpeg"/><Relationship Id="rId19" Type="http://schemas.openxmlformats.org/officeDocument/2006/relationships/image" Target="../media/image25.jpeg"/><Relationship Id="rId14" Type="http://schemas.openxmlformats.org/officeDocument/2006/relationships/image" Target="../media/image20.png"/><Relationship Id="rId22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microsoft.com/office/2007/relationships/hdphoto" Target="../media/hdphoto1.wdp"/><Relationship Id="rId10" Type="http://schemas.openxmlformats.org/officeDocument/2006/relationships/image" Target="../media/image36.jpeg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11" Type="http://schemas.openxmlformats.org/officeDocument/2006/relationships/image" Target="../media/image51.jpeg"/><Relationship Id="rId5" Type="http://schemas.openxmlformats.org/officeDocument/2006/relationships/image" Target="../media/image46.jpeg"/><Relationship Id="rId10" Type="http://schemas.microsoft.com/office/2007/relationships/hdphoto" Target="../media/hdphoto2.wdp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arcador de posición de imagen 18" descr="Túnel largo de madera">
            <a:extLst>
              <a:ext uri="{FF2B5EF4-FFF2-40B4-BE49-F238E27FC236}">
                <a16:creationId xmlns:a16="http://schemas.microsoft.com/office/drawing/2014/main" xmlns="" id="{26BCC204-42D7-4F58-B6DF-AB0501ACD7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22" name="Título 21">
            <a:extLst>
              <a:ext uri="{FF2B5EF4-FFF2-40B4-BE49-F238E27FC236}">
                <a16:creationId xmlns:a16="http://schemas.microsoft.com/office/drawing/2014/main" xmlns="" id="{BA160141-042F-4099-856C-C1D62E0FF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6034" y="2746490"/>
            <a:ext cx="901337" cy="819670"/>
          </a:xfrm>
        </p:spPr>
        <p:txBody>
          <a:bodyPr rtlCol="0"/>
          <a:lstStyle/>
          <a:p>
            <a:pPr algn="ctr" rtl="0"/>
            <a:r>
              <a:rPr lang="es-ES" sz="1400" dirty="0" smtClean="0">
                <a:latin typeface="Cooper Black" panose="0208090404030B020404" pitchFamily="18" charset="0"/>
              </a:rPr>
              <a:t>Callao</a:t>
            </a:r>
            <a:br>
              <a:rPr lang="es-ES" sz="1400" dirty="0" smtClean="0">
                <a:latin typeface="Cooper Black" panose="0208090404030B020404" pitchFamily="18" charset="0"/>
              </a:rPr>
            </a:br>
            <a:r>
              <a:rPr lang="es-ES" sz="1400" dirty="0" smtClean="0">
                <a:latin typeface="Cooper Black" panose="0208090404030B020404" pitchFamily="18" charset="0"/>
              </a:rPr>
              <a:t>2021</a:t>
            </a:r>
            <a:endParaRPr lang="es-ES" sz="1400" dirty="0">
              <a:latin typeface="Cooper Black" panose="0208090404030B020404" pitchFamily="18" charset="0"/>
            </a:endParaRPr>
          </a:p>
        </p:txBody>
      </p:sp>
      <p:sp>
        <p:nvSpPr>
          <p:cNvPr id="15" name="Rectángulo 6">
            <a:extLst>
              <a:ext uri="{FF2B5EF4-FFF2-40B4-BE49-F238E27FC236}">
                <a16:creationId xmlns:a16="http://schemas.microsoft.com/office/drawing/2014/main" xmlns="" id="{FA7AA601-65CC-44E2-A893-84390726E282}"/>
              </a:ext>
            </a:extLst>
          </p:cNvPr>
          <p:cNvSpPr/>
          <p:nvPr/>
        </p:nvSpPr>
        <p:spPr>
          <a:xfrm flipV="1">
            <a:off x="812313" y="1266842"/>
            <a:ext cx="359234" cy="438857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606" y="3273891"/>
            <a:ext cx="4547016" cy="3127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495300" y="916045"/>
            <a:ext cx="10661468" cy="448055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 anchor="ctr">
            <a:prstTxWarp prst="textButtonPour">
              <a:avLst>
                <a:gd name="adj1" fmla="val 9523287"/>
                <a:gd name="adj2" fmla="val 70225"/>
              </a:avLst>
            </a:prstTxWarp>
            <a:spAutoFit/>
            <a:scene3d>
              <a:camera prst="isometricRightUp"/>
              <a:lightRig rig="threePt" dir="t"/>
            </a:scene3d>
          </a:bodyPr>
          <a:lstStyle/>
          <a:p>
            <a:r>
              <a:rPr lang="es-PE" sz="4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oudy Stout" panose="0202090407030B020401" pitchFamily="18" charset="0"/>
              </a:rPr>
              <a:t>PARTNERSCHAFT</a:t>
            </a:r>
            <a:endParaRPr lang="es-PE" sz="4400" dirty="0">
              <a:solidFill>
                <a:schemeClr val="accent3">
                  <a:lumMod val="60000"/>
                  <a:lumOff val="40000"/>
                </a:schemeClr>
              </a:solidFill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15B08D19-26C2-431E-9138-F390BDD0F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2999" y="801033"/>
            <a:ext cx="3866606" cy="5176318"/>
          </a:xfrm>
        </p:spPr>
        <p:txBody>
          <a:bodyPr rtlCol="0"/>
          <a:lstStyle/>
          <a:p>
            <a:pPr algn="ctr" rtl="0"/>
            <a:r>
              <a:rPr lang="es-ES" sz="4100" dirty="0" smtClean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4100" dirty="0" smtClean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</a:br>
            <a:r>
              <a:rPr lang="es-ES" sz="4100" dirty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4100" dirty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</a:br>
            <a:r>
              <a:rPr lang="es-ES" sz="4100" dirty="0" smtClean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  <a:t>Comedor Infantil Parroquial</a:t>
            </a:r>
            <a:br>
              <a:rPr lang="es-ES" sz="4100" dirty="0" smtClean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</a:br>
            <a:r>
              <a:rPr lang="es-ES" sz="4100" dirty="0" smtClean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4100" dirty="0" smtClean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</a:br>
            <a:r>
              <a:rPr lang="es-ES" sz="4100" dirty="0" smtClean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4100" dirty="0" smtClean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</a:br>
            <a:r>
              <a:rPr lang="es-ES" sz="4100" dirty="0" smtClean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  <a:t/>
            </a:r>
            <a:br>
              <a:rPr lang="es-ES" sz="4100" dirty="0" smtClean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</a:br>
            <a:endParaRPr lang="es-ES" sz="4100" dirty="0">
              <a:solidFill>
                <a:schemeClr val="accent1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8A726CC1-B260-4FE5-87C1-F6F4BC6F2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4914" y="3449230"/>
            <a:ext cx="2982776" cy="1880415"/>
          </a:xfrm>
        </p:spPr>
        <p:txBody>
          <a:bodyPr rtlCol="0"/>
          <a:lstStyle/>
          <a:p>
            <a:pPr rtl="0"/>
            <a:r>
              <a:rPr lang="es-ES" sz="2600" b="1" dirty="0" smtClean="0">
                <a:solidFill>
                  <a:srgbClr val="00B050"/>
                </a:solidFill>
              </a:rPr>
              <a:t>Es otra respuesta al hambre de los niños, adultos mayores y madres gestantes</a:t>
            </a:r>
            <a:r>
              <a:rPr lang="es-ES" sz="2600" dirty="0" smtClean="0"/>
              <a:t>.</a:t>
            </a:r>
            <a:endParaRPr lang="es-ES" sz="2600" noProof="1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0BCDD0B-55B2-4C56-A95D-0116EAD85A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10</a:t>
            </a:fld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786" y="4085982"/>
            <a:ext cx="1938835" cy="235547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041" y="652479"/>
            <a:ext cx="1938836" cy="240819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837" y="1120641"/>
            <a:ext cx="1892445" cy="240819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2" y="1120641"/>
            <a:ext cx="1881669" cy="243309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970" y="4131251"/>
            <a:ext cx="1929400" cy="226493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314365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45474" y="4982384"/>
            <a:ext cx="94935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es-PE" sz="2400" b="1" dirty="0" smtClean="0">
                <a:solidFill>
                  <a:srgbClr val="00B050"/>
                </a:solidFill>
              </a:rPr>
              <a:t>Lo fundamental es vivir y comunicar ESPERANZA</a:t>
            </a:r>
          </a:p>
          <a:p>
            <a:pPr marL="45720" indent="0" algn="ctr">
              <a:buNone/>
            </a:pPr>
            <a:endParaRPr lang="es-PE" sz="1000" b="1" dirty="0">
              <a:solidFill>
                <a:srgbClr val="00B050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4009529" y="3155684"/>
            <a:ext cx="7058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dirty="0">
                <a:solidFill>
                  <a:srgbClr val="00B050"/>
                </a:solidFill>
              </a:rPr>
              <a:t>Se trata de</a:t>
            </a:r>
            <a:r>
              <a:rPr lang="es-PE" sz="2000" b="1" dirty="0">
                <a:solidFill>
                  <a:srgbClr val="00B050"/>
                </a:solidFill>
              </a:rPr>
              <a:t> </a:t>
            </a:r>
            <a:r>
              <a:rPr lang="es-PE" sz="2000" b="1" dirty="0">
                <a:solidFill>
                  <a:schemeClr val="accent1">
                    <a:lumMod val="75000"/>
                  </a:schemeClr>
                </a:solidFill>
              </a:rPr>
              <a:t>VIVIR BIEN </a:t>
            </a:r>
            <a:r>
              <a:rPr lang="es-PE" sz="2000" dirty="0">
                <a:solidFill>
                  <a:srgbClr val="00B050"/>
                </a:solidFill>
              </a:rPr>
              <a:t>– </a:t>
            </a:r>
            <a:r>
              <a:rPr lang="es-PE" sz="2000" i="1" dirty="0" err="1">
                <a:solidFill>
                  <a:srgbClr val="00B050"/>
                </a:solidFill>
              </a:rPr>
              <a:t>sumak</a:t>
            </a:r>
            <a:r>
              <a:rPr lang="es-PE" sz="2000" i="1" dirty="0">
                <a:solidFill>
                  <a:srgbClr val="00B050"/>
                </a:solidFill>
              </a:rPr>
              <a:t> </a:t>
            </a:r>
            <a:r>
              <a:rPr lang="es-PE" sz="2000" i="1" dirty="0" err="1">
                <a:solidFill>
                  <a:srgbClr val="00B050"/>
                </a:solidFill>
              </a:rPr>
              <a:t>qausay</a:t>
            </a:r>
            <a:r>
              <a:rPr lang="es-PE" sz="2000" dirty="0">
                <a:solidFill>
                  <a:srgbClr val="00B050"/>
                </a:solidFill>
              </a:rPr>
              <a:t>, </a:t>
            </a:r>
            <a:r>
              <a:rPr lang="es-PE" sz="2000" i="1" dirty="0">
                <a:solidFill>
                  <a:srgbClr val="00B050"/>
                </a:solidFill>
              </a:rPr>
              <a:t>suma </a:t>
            </a:r>
            <a:r>
              <a:rPr lang="es-PE" sz="2000" i="1" dirty="0" err="1">
                <a:solidFill>
                  <a:srgbClr val="00B050"/>
                </a:solidFill>
              </a:rPr>
              <a:t>kamaña</a:t>
            </a:r>
            <a:r>
              <a:rPr lang="es-PE" sz="2000" dirty="0">
                <a:solidFill>
                  <a:srgbClr val="00B050"/>
                </a:solidFill>
              </a:rPr>
              <a:t>, </a:t>
            </a:r>
            <a:r>
              <a:rPr lang="es-PE" sz="2000" i="1" dirty="0" err="1">
                <a:solidFill>
                  <a:srgbClr val="00B050"/>
                </a:solidFill>
              </a:rPr>
              <a:t>teko</a:t>
            </a:r>
            <a:r>
              <a:rPr lang="es-PE" sz="2000" i="1" dirty="0">
                <a:solidFill>
                  <a:srgbClr val="00B050"/>
                </a:solidFill>
              </a:rPr>
              <a:t> </a:t>
            </a:r>
            <a:r>
              <a:rPr lang="es-PE" sz="2000" i="1" dirty="0" err="1">
                <a:solidFill>
                  <a:srgbClr val="00B050"/>
                </a:solidFill>
              </a:rPr>
              <a:t>pöre</a:t>
            </a:r>
            <a:r>
              <a:rPr lang="es-PE" sz="2000" dirty="0">
                <a:solidFill>
                  <a:srgbClr val="00B050"/>
                </a:solidFill>
              </a:rPr>
              <a:t>, </a:t>
            </a:r>
            <a:r>
              <a:rPr lang="es-PE" sz="2000" i="1" dirty="0" err="1">
                <a:solidFill>
                  <a:srgbClr val="00B050"/>
                </a:solidFill>
              </a:rPr>
              <a:t>tajimi</a:t>
            </a:r>
            <a:r>
              <a:rPr lang="es-PE" sz="2000" i="1" dirty="0">
                <a:solidFill>
                  <a:srgbClr val="00B050"/>
                </a:solidFill>
              </a:rPr>
              <a:t> </a:t>
            </a:r>
            <a:r>
              <a:rPr lang="es-PE" sz="2000" i="1" dirty="0" err="1">
                <a:solidFill>
                  <a:srgbClr val="00B050"/>
                </a:solidFill>
              </a:rPr>
              <a:t>puynt</a:t>
            </a:r>
            <a:r>
              <a:rPr lang="es-PE" sz="2000" dirty="0">
                <a:solidFill>
                  <a:srgbClr val="00B050"/>
                </a:solidFill>
              </a:rPr>
              <a:t>, etc.-, o sea  una existencia con sobria austeridad</a:t>
            </a:r>
            <a:r>
              <a:rPr lang="es-PE" sz="2000" b="1" dirty="0">
                <a:solidFill>
                  <a:srgbClr val="00B050"/>
                </a:solidFill>
              </a:rPr>
              <a:t>: “</a:t>
            </a:r>
            <a:r>
              <a:rPr lang="es-ES_tradnl" sz="2000" b="1" dirty="0">
                <a:solidFill>
                  <a:srgbClr val="00B050"/>
                </a:solidFill>
              </a:rPr>
              <a:t>La espiritualidad cristiana propone un crecimiento con sobriedad y una capacidad de gozar con poco” </a:t>
            </a:r>
            <a:r>
              <a:rPr lang="es-ES_tradnl" sz="2000" dirty="0">
                <a:solidFill>
                  <a:srgbClr val="00B050"/>
                </a:solidFill>
              </a:rPr>
              <a:t>(</a:t>
            </a:r>
            <a:r>
              <a:rPr lang="es-ES_tradnl" sz="2000" dirty="0" err="1">
                <a:solidFill>
                  <a:srgbClr val="00B050"/>
                </a:solidFill>
              </a:rPr>
              <a:t>Laudato</a:t>
            </a:r>
            <a:r>
              <a:rPr lang="es-ES_tradnl" sz="2000" dirty="0">
                <a:solidFill>
                  <a:srgbClr val="00B050"/>
                </a:solidFill>
              </a:rPr>
              <a:t> </a:t>
            </a:r>
            <a:r>
              <a:rPr lang="es-ES_tradnl" sz="2000" dirty="0" smtClean="0">
                <a:solidFill>
                  <a:srgbClr val="00B050"/>
                </a:solidFill>
              </a:rPr>
              <a:t>Si</a:t>
            </a:r>
            <a:r>
              <a:rPr lang="es-ES_tradnl" sz="2000" dirty="0">
                <a:solidFill>
                  <a:srgbClr val="00B050"/>
                </a:solidFill>
              </a:rPr>
              <a:t>, n 222</a:t>
            </a:r>
            <a:r>
              <a:rPr lang="es-ES_tradnl" sz="2000" dirty="0" smtClean="0">
                <a:solidFill>
                  <a:srgbClr val="00B050"/>
                </a:solidFill>
              </a:rPr>
              <a:t>). </a:t>
            </a:r>
            <a:endParaRPr lang="es-PE" sz="2000" dirty="0">
              <a:solidFill>
                <a:srgbClr val="00B050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008529" y="598529"/>
            <a:ext cx="94678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es-PE" sz="2000" b="1" dirty="0">
                <a:solidFill>
                  <a:schemeClr val="accent1">
                    <a:lumMod val="75000"/>
                  </a:schemeClr>
                </a:solidFill>
              </a:rPr>
              <a:t>Creer nos compromete a actuar</a:t>
            </a:r>
          </a:p>
          <a:p>
            <a:pPr marL="45720" indent="0">
              <a:buNone/>
            </a:pPr>
            <a:r>
              <a:rPr lang="es-PE" sz="2000" b="1" dirty="0">
                <a:solidFill>
                  <a:srgbClr val="00B050"/>
                </a:solidFill>
              </a:rPr>
              <a:t>Tres aspectos: </a:t>
            </a:r>
            <a:endParaRPr lang="es-PE" sz="2000" b="1" dirty="0" smtClean="0">
              <a:solidFill>
                <a:srgbClr val="00B050"/>
              </a:solidFill>
            </a:endParaRPr>
          </a:p>
          <a:p>
            <a:pPr marL="388620" indent="-342900">
              <a:buAutoNum type="arabicPeriod"/>
            </a:pPr>
            <a:r>
              <a:rPr lang="es-PE" sz="2000" b="1" dirty="0" smtClean="0">
                <a:solidFill>
                  <a:srgbClr val="00B050"/>
                </a:solidFill>
              </a:rPr>
              <a:t>Dar </a:t>
            </a:r>
            <a:r>
              <a:rPr lang="es-PE" sz="2000" b="1" dirty="0">
                <a:solidFill>
                  <a:srgbClr val="00B050"/>
                </a:solidFill>
              </a:rPr>
              <a:t>testimonio constante de nuestra </a:t>
            </a:r>
            <a:r>
              <a:rPr lang="es-PE" sz="2000" b="1" dirty="0" smtClean="0">
                <a:solidFill>
                  <a:srgbClr val="00B050"/>
                </a:solidFill>
              </a:rPr>
              <a:t>fe.</a:t>
            </a:r>
          </a:p>
          <a:p>
            <a:pPr marL="388620" indent="-342900">
              <a:buAutoNum type="arabicPeriod"/>
            </a:pPr>
            <a:r>
              <a:rPr lang="es-PE" sz="2000" b="1" dirty="0" smtClean="0">
                <a:solidFill>
                  <a:srgbClr val="00B050"/>
                </a:solidFill>
              </a:rPr>
              <a:t>“</a:t>
            </a:r>
            <a:r>
              <a:rPr lang="es-PE" sz="2000" b="1" dirty="0">
                <a:solidFill>
                  <a:srgbClr val="00B050"/>
                </a:solidFill>
              </a:rPr>
              <a:t>Dar razón de nuestra esperanza”  o anunciar  el </a:t>
            </a:r>
            <a:r>
              <a:rPr lang="es-PE" sz="2000" b="1" dirty="0" smtClean="0">
                <a:solidFill>
                  <a:srgbClr val="00B050"/>
                </a:solidFill>
              </a:rPr>
              <a:t>evangelio </a:t>
            </a:r>
          </a:p>
          <a:p>
            <a:pPr marL="388620" indent="-342900">
              <a:buAutoNum type="arabicPeriod"/>
            </a:pPr>
            <a:r>
              <a:rPr lang="es-PE" sz="2000" b="1" dirty="0" smtClean="0">
                <a:solidFill>
                  <a:srgbClr val="00B050"/>
                </a:solidFill>
              </a:rPr>
              <a:t>Asumir </a:t>
            </a:r>
            <a:r>
              <a:rPr lang="es-PE" sz="2000" b="1" dirty="0">
                <a:solidFill>
                  <a:srgbClr val="00B050"/>
                </a:solidFill>
              </a:rPr>
              <a:t>“la dimensión secular de la Iglesia, que tiene su raíz en el misterio de la </a:t>
            </a:r>
            <a:r>
              <a:rPr lang="es-PE" sz="2000" b="1" dirty="0" smtClean="0">
                <a:solidFill>
                  <a:srgbClr val="00B050"/>
                </a:solidFill>
              </a:rPr>
              <a:t>Encarnación</a:t>
            </a:r>
            <a:r>
              <a:rPr lang="es-PE" sz="2000" b="1" dirty="0">
                <a:solidFill>
                  <a:srgbClr val="00B050"/>
                </a:solidFill>
              </a:rPr>
              <a:t>” </a:t>
            </a:r>
            <a:r>
              <a:rPr lang="es-PE" sz="2000" b="1" dirty="0" smtClean="0">
                <a:solidFill>
                  <a:srgbClr val="00B050"/>
                </a:solidFill>
              </a:rPr>
              <a:t>(</a:t>
            </a:r>
            <a:r>
              <a:rPr lang="es-PE" sz="2000" b="1" i="1" dirty="0" err="1">
                <a:solidFill>
                  <a:srgbClr val="00B050"/>
                </a:solidFill>
              </a:rPr>
              <a:t>Christifideles</a:t>
            </a:r>
            <a:r>
              <a:rPr lang="es-PE" sz="2000" b="1" i="1" dirty="0">
                <a:solidFill>
                  <a:srgbClr val="00B050"/>
                </a:solidFill>
              </a:rPr>
              <a:t> </a:t>
            </a:r>
            <a:r>
              <a:rPr lang="es-PE" sz="2000" b="1" i="1" dirty="0" err="1">
                <a:solidFill>
                  <a:srgbClr val="00B050"/>
                </a:solidFill>
              </a:rPr>
              <a:t>laici</a:t>
            </a:r>
            <a:r>
              <a:rPr lang="es-PE" sz="2000" b="1" dirty="0">
                <a:solidFill>
                  <a:srgbClr val="00B050"/>
                </a:solidFill>
              </a:rPr>
              <a:t>, n. 15; 1988</a:t>
            </a:r>
            <a:r>
              <a:rPr lang="es-PE" sz="20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7785463" y="5650351"/>
            <a:ext cx="3584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lain" startAt="51"/>
            </a:pP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</a:rPr>
              <a:t>Jornada de Reflexión Teológica</a:t>
            </a:r>
          </a:p>
          <a:p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</a:rPr>
              <a:t>Pbro</a:t>
            </a: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. Felipe </a:t>
            </a: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</a:rPr>
              <a:t>Zegarra</a:t>
            </a:r>
            <a:endParaRPr lang="es-PE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047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57062" y="98746"/>
            <a:ext cx="4860000" cy="6480000"/>
          </a:xfrm>
        </p:spPr>
        <p:txBody>
          <a:bodyPr/>
          <a:lstStyle/>
          <a:p>
            <a:r>
              <a:rPr lang="es-PE" dirty="0" smtClean="0"/>
              <a:t/>
            </a:r>
            <a:br>
              <a:rPr lang="es-PE" dirty="0" smtClean="0"/>
            </a:br>
            <a:r>
              <a:rPr lang="es-PE" dirty="0"/>
              <a:t/>
            </a:r>
            <a:br>
              <a:rPr lang="es-PE" dirty="0"/>
            </a:br>
            <a:endParaRPr lang="es-PE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5DCDA18D-5A43-4021-8549-97091BA13D7D}"/>
              </a:ext>
            </a:extLst>
          </p:cNvPr>
          <p:cNvSpPr txBox="1">
            <a:spLocks/>
          </p:cNvSpPr>
          <p:nvPr/>
        </p:nvSpPr>
        <p:spPr>
          <a:xfrm>
            <a:off x="1072080" y="784697"/>
            <a:ext cx="2507143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244800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4400" dirty="0">
              <a:solidFill>
                <a:schemeClr val="accent1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9" name="Marcador de número de diapositiva 3">
            <a:extLst>
              <a:ext uri="{FF2B5EF4-FFF2-40B4-BE49-F238E27FC236}">
                <a16:creationId xmlns:a16="http://schemas.microsoft.com/office/drawing/2014/main" xmlns="" id="{D08C93A6-5425-497F-97B5-39AC1B6F94FD}"/>
              </a:ext>
            </a:extLst>
          </p:cNvPr>
          <p:cNvSpPr txBox="1">
            <a:spLocks/>
          </p:cNvSpPr>
          <p:nvPr/>
        </p:nvSpPr>
        <p:spPr>
          <a:xfrm>
            <a:off x="11409431" y="6213621"/>
            <a:ext cx="537262" cy="365125"/>
          </a:xfrm>
          <a:prstGeom prst="rect">
            <a:avLst/>
          </a:prstGeom>
        </p:spPr>
        <p:txBody>
          <a:bodyPr rtlCol="0"/>
          <a:lstStyle>
            <a:defPPr rtl="0"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3579223" y="924047"/>
            <a:ext cx="79422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PARTNERSCHAFT </a:t>
            </a:r>
            <a:r>
              <a:rPr lang="es-ES" sz="2400" b="1" dirty="0" err="1" smtClean="0">
                <a:solidFill>
                  <a:schemeClr val="accent1">
                    <a:lumMod val="75000"/>
                  </a:schemeClr>
                </a:solidFill>
              </a:rPr>
              <a:t>Pfarrverband</a:t>
            </a: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400" b="1" dirty="0" err="1" smtClean="0">
                <a:solidFill>
                  <a:schemeClr val="accent1">
                    <a:lumMod val="75000"/>
                  </a:schemeClr>
                </a:solidFill>
              </a:rPr>
              <a:t>Friesenheim</a:t>
            </a: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- P. Buen Pastor </a:t>
            </a:r>
            <a:endParaRPr lang="es-PE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PE" sz="2400" b="1" dirty="0" smtClean="0">
                <a:solidFill>
                  <a:schemeClr val="accent1">
                    <a:lumMod val="75000"/>
                  </a:schemeClr>
                </a:solidFill>
              </a:rPr>
              <a:t>MOVIMIENTO DE TRABAJADORES CRISTIANOS – BOTERIN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PE" sz="2400" b="1" dirty="0" smtClean="0">
                <a:solidFill>
                  <a:schemeClr val="accent1">
                    <a:lumMod val="75000"/>
                  </a:schemeClr>
                </a:solidFill>
              </a:rPr>
              <a:t>ASOCIACIÓN TAYTACHA QOULLURITY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PE" sz="2400" b="1" dirty="0" smtClean="0">
                <a:solidFill>
                  <a:schemeClr val="accent1">
                    <a:lumMod val="75000"/>
                  </a:schemeClr>
                </a:solidFill>
              </a:rPr>
              <a:t>ACCIÓN SOCIAL SANITARIA POSADA VIRGEN DE GUADALUPE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PE" sz="2400" b="1" dirty="0" smtClean="0">
                <a:solidFill>
                  <a:schemeClr val="accent1">
                    <a:lumMod val="75000"/>
                  </a:schemeClr>
                </a:solidFill>
              </a:rPr>
              <a:t>ASOCIACIÓN HILO DE SOLIDARIDAD PERÚ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PE" sz="2400" b="1" dirty="0" smtClean="0">
                <a:solidFill>
                  <a:schemeClr val="accent1">
                    <a:lumMod val="75000"/>
                  </a:schemeClr>
                </a:solidFill>
              </a:rPr>
              <a:t>AMIGOS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PE" sz="2400" b="1" dirty="0" smtClean="0">
                <a:solidFill>
                  <a:schemeClr val="accent1">
                    <a:lumMod val="75000"/>
                  </a:schemeClr>
                </a:solidFill>
              </a:rPr>
              <a:t>FAMILIARES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PE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93" y="1000697"/>
            <a:ext cx="2507143" cy="5171040"/>
          </a:xfrm>
          <a:prstGeom prst="rect">
            <a:avLst/>
          </a:prstGeom>
        </p:spPr>
      </p:pic>
      <p:pic>
        <p:nvPicPr>
          <p:cNvPr id="1026" name="Picture 2" descr="Palabras De La Mano Gracias, Gracias En Español. Hermoso Texto Escrito A  Mano En El Estilo Del Cartel De Graffiti, Ilustración De Gratitud.  Ilustraciones Vectoriales, Clip Art Vectorizado Libre De Derechos. Image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2024" y="4077678"/>
            <a:ext cx="5087450" cy="239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065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Marcador de posición de imagen 39" descr="Primer plano del diseño triangular de un edificio">
            <a:extLst>
              <a:ext uri="{FF2B5EF4-FFF2-40B4-BE49-F238E27FC236}">
                <a16:creationId xmlns:a16="http://schemas.microsoft.com/office/drawing/2014/main" xmlns="" id="{2EC3AED0-517E-41C1-9ECD-ABB0A85049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9189"/>
            <a:ext cx="12192000" cy="6778800"/>
          </a:xfrm>
        </p:spPr>
      </p:pic>
      <p:sp>
        <p:nvSpPr>
          <p:cNvPr id="22" name="Título 21">
            <a:extLst>
              <a:ext uri="{FF2B5EF4-FFF2-40B4-BE49-F238E27FC236}">
                <a16:creationId xmlns:a16="http://schemas.microsoft.com/office/drawing/2014/main" xmlns="" id="{BA160141-042F-4099-856C-C1D62E0FF5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>
                <a:solidFill>
                  <a:srgbClr val="FFC000"/>
                </a:solidFill>
                <a:latin typeface="Bodoni MT Black" panose="02070A03080606020203" pitchFamily="18" charset="0"/>
              </a:rPr>
              <a:t>Presentación</a:t>
            </a:r>
            <a:br>
              <a:rPr lang="es-ES" dirty="0">
                <a:solidFill>
                  <a:srgbClr val="FFC000"/>
                </a:solidFill>
                <a:latin typeface="Bodoni MT Black" panose="02070A03080606020203" pitchFamily="18" charset="0"/>
              </a:rPr>
            </a:br>
            <a:endParaRPr lang="es-ES" dirty="0">
              <a:solidFill>
                <a:srgbClr val="FFC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23" name="Subtítulo 22">
            <a:extLst>
              <a:ext uri="{FF2B5EF4-FFF2-40B4-BE49-F238E27FC236}">
                <a16:creationId xmlns:a16="http://schemas.microsoft.com/office/drawing/2014/main" xmlns="" id="{212BE0C8-3274-44C1-93C2-9347988BD0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ctr" rtl="0"/>
            <a:r>
              <a:rPr lang="es-ES" sz="2400" noProof="1" smtClean="0">
                <a:solidFill>
                  <a:srgbClr val="FFC000"/>
                </a:solidFill>
                <a:latin typeface="Bodoni MT Black" panose="02070A03080606020203" pitchFamily="18" charset="0"/>
              </a:rPr>
              <a:t>VIVIR EN PANDEMIA</a:t>
            </a:r>
            <a:endParaRPr lang="es-ES" sz="2400" noProof="1">
              <a:solidFill>
                <a:srgbClr val="FFC000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32" name="Marcador de posición de imagen 31" descr="Túnel largo de madera">
            <a:extLst>
              <a:ext uri="{FF2B5EF4-FFF2-40B4-BE49-F238E27FC236}">
                <a16:creationId xmlns:a16="http://schemas.microsoft.com/office/drawing/2014/main" xmlns="" id="{ADA7147C-9048-4CCD-A9FA-54C09406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ángulo 6" descr="Línea divisoria inferior de la imagen">
            <a:extLst>
              <a:ext uri="{FF2B5EF4-FFF2-40B4-BE49-F238E27FC236}">
                <a16:creationId xmlns:a16="http://schemas.microsoft.com/office/drawing/2014/main" xmlns="" id="{432C84AD-44F1-45D1-9F68-3FDC756E5C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08650" y="3386488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17" name="Rectángulo 6" descr="Línea divisoria superior de la imagen">
            <a:extLst>
              <a:ext uri="{FF2B5EF4-FFF2-40B4-BE49-F238E27FC236}">
                <a16:creationId xmlns:a16="http://schemas.microsoft.com/office/drawing/2014/main" xmlns="" id="{8442E937-7F5A-4CF2-98BD-C9CF5F2B4D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408650" y="404285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grpSp>
        <p:nvGrpSpPr>
          <p:cNvPr id="9" name="Grupo 8" descr="Marcador de posición del logotipo">
            <a:extLst>
              <a:ext uri="{FF2B5EF4-FFF2-40B4-BE49-F238E27FC236}">
                <a16:creationId xmlns:a16="http://schemas.microsoft.com/office/drawing/2014/main" xmlns="" id="{3F31EBC4-0A2C-402C-AE20-AC3F0C88AF14}"/>
              </a:ext>
            </a:extLst>
          </p:cNvPr>
          <p:cNvGrpSpPr/>
          <p:nvPr/>
        </p:nvGrpSpPr>
        <p:grpSpPr>
          <a:xfrm>
            <a:off x="9874905" y="6067700"/>
            <a:ext cx="2173095" cy="523220"/>
            <a:chOff x="1985170" y="1950690"/>
            <a:chExt cx="2173095" cy="523220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53F4EED9-3E92-4A9D-8DA8-01DFF623C45D}"/>
                </a:ext>
              </a:extLst>
            </p:cNvPr>
            <p:cNvSpPr/>
            <p:nvPr/>
          </p:nvSpPr>
          <p:spPr>
            <a:xfrm>
              <a:off x="1985170" y="1950690"/>
              <a:ext cx="2173095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 anchor="ctr">
              <a:noAutofit/>
            </a:bodyPr>
            <a:lstStyle/>
            <a:p>
              <a:pPr algn="ctr" rtl="0"/>
              <a:endParaRPr lang="es-ES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Rectángulo 6">
              <a:extLst>
                <a:ext uri="{FF2B5EF4-FFF2-40B4-BE49-F238E27FC236}">
                  <a16:creationId xmlns:a16="http://schemas.microsoft.com/office/drawing/2014/main" xmlns="" id="{932EEAB5-EC39-4A1C-9DB2-86C49079560B}"/>
                </a:ext>
              </a:extLst>
            </p:cNvPr>
            <p:cNvSpPr/>
            <p:nvPr/>
          </p:nvSpPr>
          <p:spPr>
            <a:xfrm flipV="1">
              <a:off x="2087087" y="2034539"/>
              <a:ext cx="203115" cy="177761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  <a:gd name="connsiteX0" fmla="*/ 4330700 w 4330700"/>
                <a:gd name="connsiteY0" fmla="*/ 588834 h 588834"/>
                <a:gd name="connsiteX1" fmla="*/ 0 w 4330700"/>
                <a:gd name="connsiteY1" fmla="*/ 588834 h 588834"/>
                <a:gd name="connsiteX2" fmla="*/ 0 w 4330700"/>
                <a:gd name="connsiteY2" fmla="*/ 0 h 588834"/>
                <a:gd name="connsiteX0" fmla="*/ 550806 w 550806"/>
                <a:gd name="connsiteY0" fmla="*/ 588834 h 588834"/>
                <a:gd name="connsiteX1" fmla="*/ 0 w 550806"/>
                <a:gd name="connsiteY1" fmla="*/ 588834 h 588834"/>
                <a:gd name="connsiteX2" fmla="*/ 0 w 550806"/>
                <a:gd name="connsiteY2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806" h="588834">
                  <a:moveTo>
                    <a:pt x="550806" y="588834"/>
                  </a:move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dirty="0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5483453" y="404285"/>
            <a:ext cx="6096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sz="2000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medio </a:t>
            </a:r>
            <a:r>
              <a:rPr lang="es-PE" sz="20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este tiempo pandémico, la situación de sufrimiento y condiciones de vida de los </a:t>
            </a:r>
            <a:r>
              <a:rPr lang="es-PE" sz="2000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 pobres de </a:t>
            </a:r>
            <a:r>
              <a:rPr lang="es-PE" sz="20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sociedad continúa siendo un desafío para quienes creen en un Dios que ama y es justo; sin embargo, no es sólo desafío, sino es también un punto de </a:t>
            </a:r>
            <a:r>
              <a:rPr lang="es-PE" sz="2000" dirty="0" smtClean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partida para vivir la fe. </a:t>
            </a:r>
          </a:p>
          <a:p>
            <a:endParaRPr lang="es-PE" sz="2000" dirty="0" smtClean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s-PE" sz="2000" dirty="0">
                <a:solidFill>
                  <a:srgbClr val="FFC000"/>
                </a:solidFill>
              </a:rPr>
              <a:t>El servicio siempre mira sus rostros, toca su carne, siente su cercanía e incluso, en algunos casos, 'sufre' esa cercanía y trata de </a:t>
            </a:r>
            <a:r>
              <a:rPr lang="es-PE" sz="2000" dirty="0" smtClean="0">
                <a:solidFill>
                  <a:srgbClr val="FFC000"/>
                </a:solidFill>
              </a:rPr>
              <a:t>ayudarlos</a:t>
            </a:r>
            <a:r>
              <a:rPr lang="es-PE" sz="2000" dirty="0">
                <a:solidFill>
                  <a:srgbClr val="FFC000"/>
                </a:solidFill>
              </a:rPr>
              <a:t> </a:t>
            </a:r>
            <a:r>
              <a:rPr lang="es-PE" sz="2000" dirty="0" smtClean="0">
                <a:solidFill>
                  <a:srgbClr val="FFC000"/>
                </a:solidFill>
              </a:rPr>
              <a:t>(FT </a:t>
            </a:r>
            <a:r>
              <a:rPr lang="es-PE" sz="2000" dirty="0">
                <a:solidFill>
                  <a:srgbClr val="FFC000"/>
                </a:solidFill>
              </a:rPr>
              <a:t>115). ―Como comunidad, tenemos la obligación de asegurar que toda persona viva con dignidad y tenga suficientes oportunidades para su desarrollo </a:t>
            </a:r>
            <a:r>
              <a:rPr lang="es-PE" sz="2000" dirty="0" smtClean="0">
                <a:solidFill>
                  <a:srgbClr val="FFC000"/>
                </a:solidFill>
              </a:rPr>
              <a:t>integral </a:t>
            </a:r>
            <a:r>
              <a:rPr lang="es-PE" sz="2000" dirty="0">
                <a:solidFill>
                  <a:srgbClr val="FFC000"/>
                </a:solidFill>
              </a:rPr>
              <a:t>(FT 118</a:t>
            </a:r>
            <a:r>
              <a:rPr lang="es-PE" sz="2000" dirty="0" smtClean="0">
                <a:solidFill>
                  <a:srgbClr val="FFC000"/>
                </a:solidFill>
              </a:rPr>
              <a:t>).</a:t>
            </a:r>
          </a:p>
          <a:p>
            <a:pPr lvl="0"/>
            <a:endParaRPr lang="es-PE" sz="2000" dirty="0">
              <a:solidFill>
                <a:srgbClr val="FFC000"/>
              </a:solidFill>
            </a:endParaRPr>
          </a:p>
          <a:p>
            <a:pPr lvl="0"/>
            <a:r>
              <a:rPr lang="es-PE" sz="2000" dirty="0" smtClean="0">
                <a:solidFill>
                  <a:srgbClr val="FFC000"/>
                </a:solidFill>
              </a:rPr>
              <a:t>Ello nos ha motivado a trabajar en equipo con otros grupos y asociaciones para contribuir en algo la situación en que vivimos</a:t>
            </a:r>
            <a:endParaRPr lang="es-PE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19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 txBox="1">
            <a:spLocks/>
          </p:cNvSpPr>
          <p:nvPr/>
        </p:nvSpPr>
        <p:spPr>
          <a:xfrm>
            <a:off x="144001" y="5900687"/>
            <a:ext cx="486000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AA.HH EX FUNDO LA CHALACA</a:t>
            </a:r>
          </a:p>
          <a:p>
            <a:pPr algn="ctr"/>
            <a:r>
              <a:rPr lang="es-E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latin typeface="Arial Black" panose="020B0A04020102020204" pitchFamily="34" charset="0"/>
              </a:rPr>
              <a:t>AV. ARGENTINA 1887</a:t>
            </a:r>
            <a:endParaRPr lang="es-ES" sz="2000" b="1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ítulo 8"/>
          <p:cNvSpPr txBox="1">
            <a:spLocks/>
          </p:cNvSpPr>
          <p:nvPr/>
        </p:nvSpPr>
        <p:spPr>
          <a:xfrm>
            <a:off x="1146157" y="823985"/>
            <a:ext cx="2855687" cy="4801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BEF11"/>
                </a:solidFill>
                <a:latin typeface="Broadway" panose="04040905080B02020502" pitchFamily="82" charset="0"/>
              </a:rPr>
              <a:t>TESTIMONIO</a:t>
            </a:r>
            <a:endParaRPr lang="es-ES" sz="2800" b="1" spc="0" dirty="0">
              <a:ln w="9525">
                <a:solidFill>
                  <a:schemeClr val="bg1"/>
                </a:solidFill>
                <a:prstDash val="solid"/>
              </a:ln>
              <a:solidFill>
                <a:srgbClr val="5BEF11"/>
              </a:solidFill>
              <a:latin typeface="Broadway" panose="04040905080B02020502" pitchFamily="8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000" y="2150955"/>
            <a:ext cx="4264778" cy="3288740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ángulo 2"/>
          <p:cNvSpPr/>
          <p:nvPr/>
        </p:nvSpPr>
        <p:spPr>
          <a:xfrm>
            <a:off x="5663523" y="445162"/>
            <a:ext cx="49334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00B050"/>
                </a:solidFill>
              </a:rPr>
              <a:t>Reaparecen las iniciativas populares: comedores, voluntarios distribuyen alimentos, gente que cuida cariñosamente a los más vulnerables (el Papa Francisco alienta los movimientos populares (FT 169)</a:t>
            </a:r>
          </a:p>
        </p:txBody>
      </p:sp>
      <p:pic>
        <p:nvPicPr>
          <p:cNvPr id="2" name="WhatsApp Video 2021-06-16 at 3.29.55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5681" y="1724025"/>
            <a:ext cx="5103954" cy="498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97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 descr="Imagen en primer plano del material interior de un edificio">
            <a:extLst>
              <a:ext uri="{FF2B5EF4-FFF2-40B4-BE49-F238E27FC236}">
                <a16:creationId xmlns:a16="http://schemas.microsoft.com/office/drawing/2014/main" xmlns="" id="{538221E8-A1FD-47AB-9710-BF80F25B9D3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303" y="800255"/>
            <a:ext cx="1360390" cy="5199829"/>
          </a:xfrm>
        </p:spPr>
      </p:pic>
      <p:sp>
        <p:nvSpPr>
          <p:cNvPr id="10" name="Rectángulo 6" descr="Línea divisoria superior">
            <a:extLst>
              <a:ext uri="{FF2B5EF4-FFF2-40B4-BE49-F238E27FC236}">
                <a16:creationId xmlns:a16="http://schemas.microsoft.com/office/drawing/2014/main" xmlns="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7453850" y="404285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328F602C-7F98-4C02-99D4-ED65E00D66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4</a:t>
            </a:fld>
            <a:endParaRPr lang="es-ES" dirty="0"/>
          </a:p>
        </p:txBody>
      </p:sp>
      <p:pic>
        <p:nvPicPr>
          <p:cNvPr id="15" name="Marcador de posición de imagen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1244" y="429477"/>
            <a:ext cx="2113403" cy="241751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Marcador de posición de imagen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010" y="586719"/>
            <a:ext cx="2259744" cy="244209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148" y="1053653"/>
            <a:ext cx="2259743" cy="223485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3" name="Rectángulo 12"/>
          <p:cNvSpPr/>
          <p:nvPr/>
        </p:nvSpPr>
        <p:spPr>
          <a:xfrm>
            <a:off x="10771571" y="991138"/>
            <a:ext cx="665568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800" dirty="0" smtClean="0">
                <a:solidFill>
                  <a:srgbClr val="FFC000"/>
                </a:solidFill>
                <a:latin typeface="Broadway" panose="04040905080B02020502" pitchFamily="82" charset="0"/>
              </a:rPr>
              <a:t>C</a:t>
            </a:r>
          </a:p>
          <a:p>
            <a:pPr algn="ctr"/>
            <a:r>
              <a:rPr lang="es-ES" sz="4800" dirty="0" smtClean="0">
                <a:solidFill>
                  <a:srgbClr val="FFC000"/>
                </a:solidFill>
                <a:latin typeface="Broadway" panose="04040905080B02020502" pitchFamily="82" charset="0"/>
              </a:rPr>
              <a:t>O</a:t>
            </a:r>
          </a:p>
          <a:p>
            <a:pPr algn="ctr"/>
            <a:r>
              <a:rPr lang="es-ES" sz="4800" dirty="0" smtClean="0">
                <a:solidFill>
                  <a:srgbClr val="FFC000"/>
                </a:solidFill>
                <a:latin typeface="Broadway" panose="04040905080B02020502" pitchFamily="82" charset="0"/>
              </a:rPr>
              <a:t>C</a:t>
            </a:r>
          </a:p>
          <a:p>
            <a:pPr algn="ctr"/>
            <a:r>
              <a:rPr lang="es-ES" sz="4800" dirty="0" smtClean="0">
                <a:solidFill>
                  <a:srgbClr val="FFC000"/>
                </a:solidFill>
                <a:latin typeface="Broadway" panose="04040905080B02020502" pitchFamily="82" charset="0"/>
              </a:rPr>
              <a:t>I</a:t>
            </a:r>
          </a:p>
          <a:p>
            <a:pPr algn="ctr"/>
            <a:r>
              <a:rPr lang="es-ES" sz="4800" dirty="0" smtClean="0">
                <a:solidFill>
                  <a:srgbClr val="FFC000"/>
                </a:solidFill>
                <a:latin typeface="Broadway" panose="04040905080B02020502" pitchFamily="82" charset="0"/>
              </a:rPr>
              <a:t>N</a:t>
            </a:r>
          </a:p>
          <a:p>
            <a:pPr algn="ctr"/>
            <a:r>
              <a:rPr lang="es-ES" sz="4800" dirty="0" smtClean="0">
                <a:solidFill>
                  <a:srgbClr val="FFC000"/>
                </a:solidFill>
                <a:latin typeface="Broadway" panose="04040905080B02020502" pitchFamily="82" charset="0"/>
              </a:rPr>
              <a:t>A</a:t>
            </a:r>
            <a:endParaRPr lang="es-PE" sz="4800" dirty="0">
              <a:solidFill>
                <a:srgbClr val="FFC000"/>
              </a:solidFill>
              <a:latin typeface="Broadway" panose="04040905080B02020502" pitchFamily="8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244" y="3524681"/>
            <a:ext cx="2971982" cy="303268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855" y="3621812"/>
            <a:ext cx="2959140" cy="293555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696" y="1095489"/>
            <a:ext cx="2113403" cy="224154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69DA9A6-0313-4B4F-8298-49E83345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80" y="203616"/>
            <a:ext cx="4361489" cy="432000"/>
          </a:xfrm>
        </p:spPr>
        <p:txBody>
          <a:bodyPr rtlCol="0"/>
          <a:lstStyle/>
          <a:p>
            <a:pPr rtl="0"/>
            <a:r>
              <a:rPr lang="es-ES" sz="3200" dirty="0" smtClean="0">
                <a:solidFill>
                  <a:srgbClr val="7030A0"/>
                </a:solidFill>
                <a:latin typeface="Broadway" panose="04040905080B02020502" pitchFamily="82" charset="0"/>
              </a:rPr>
              <a:t>ALIMENTACIÓN</a:t>
            </a:r>
            <a:endParaRPr lang="es-ES" sz="3200" dirty="0">
              <a:solidFill>
                <a:srgbClr val="7030A0"/>
              </a:solidFill>
              <a:latin typeface="Broadway" panose="04040905080B02020502" pitchFamily="82" charset="0"/>
            </a:endParaRPr>
          </a:p>
        </p:txBody>
      </p:sp>
      <p:pic>
        <p:nvPicPr>
          <p:cNvPr id="42" name="Gráfico 41" descr="Rosa de los vientos">
            <a:extLst>
              <a:ext uri="{FF2B5EF4-FFF2-40B4-BE49-F238E27FC236}">
                <a16:creationId xmlns:a16="http://schemas.microsoft.com/office/drawing/2014/main" xmlns="" id="{46ED85E1-E4CD-4B88-9DA6-1DD92A8296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299" y="2375985"/>
            <a:ext cx="687003" cy="687003"/>
          </a:xfrm>
          <a:prstGeom prst="rect">
            <a:avLst/>
          </a:prstGeom>
        </p:spPr>
      </p:pic>
      <p:pic>
        <p:nvPicPr>
          <p:cNvPr id="36" name="Gráfico 35" descr="Ojo">
            <a:extLst>
              <a:ext uri="{FF2B5EF4-FFF2-40B4-BE49-F238E27FC236}">
                <a16:creationId xmlns:a16="http://schemas.microsoft.com/office/drawing/2014/main" xmlns="" id="{648A7266-49FA-42B7-922C-A3394996AE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58399" y="2375985"/>
            <a:ext cx="687003" cy="687003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CC3E855-9F95-4134-BADA-80F9CB3EA9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5</a:t>
            </a:fld>
            <a:endParaRPr lang="es-ES" dirty="0"/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850" y="809657"/>
            <a:ext cx="1491247" cy="1392287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381" y="802097"/>
            <a:ext cx="1450042" cy="1395714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898" y="2936938"/>
            <a:ext cx="1450042" cy="1399434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6946" y="2931122"/>
            <a:ext cx="1500296" cy="1418810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214" y="798376"/>
            <a:ext cx="1476034" cy="1392287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43" y="798376"/>
            <a:ext cx="1504194" cy="1399435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22" y="937080"/>
            <a:ext cx="2318994" cy="2263320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990" y="2931121"/>
            <a:ext cx="1491247" cy="1400854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57" y="4144065"/>
            <a:ext cx="2325953" cy="2218565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940" y="4921461"/>
            <a:ext cx="1504194" cy="1399434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Marcador de posición de imagen 17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8354" y="4963196"/>
            <a:ext cx="1383546" cy="1399434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4292" y="2931121"/>
            <a:ext cx="1494956" cy="1423981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10627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8406F84B-83F0-4BBC-AD8E-6C4E663B24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6</a:t>
            </a:fld>
            <a:endParaRPr lang="es-ES" dirty="0"/>
          </a:p>
        </p:txBody>
      </p:sp>
      <p:pic>
        <p:nvPicPr>
          <p:cNvPr id="22" name="Picture 10" descr="Dónde comprar mascarillas bonitas de tela reutilizab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18010" y="613953"/>
            <a:ext cx="4203677" cy="5352054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975649" y="2685671"/>
            <a:ext cx="304243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800" dirty="0">
                <a:solidFill>
                  <a:srgbClr val="7030A0"/>
                </a:solidFill>
                <a:latin typeface="Broadway" panose="04040905080B02020502" pitchFamily="82" charset="0"/>
              </a:rPr>
              <a:t>TALLER </a:t>
            </a:r>
            <a:endParaRPr lang="es-ES" sz="2800" dirty="0" smtClean="0">
              <a:solidFill>
                <a:srgbClr val="7030A0"/>
              </a:solidFill>
              <a:latin typeface="Broadway" panose="04040905080B02020502" pitchFamily="82" charset="0"/>
            </a:endParaRPr>
          </a:p>
          <a:p>
            <a:pPr algn="ctr"/>
            <a:r>
              <a:rPr lang="es-ES" sz="2800" dirty="0" smtClean="0">
                <a:solidFill>
                  <a:srgbClr val="7030A0"/>
                </a:solidFill>
                <a:latin typeface="Broadway" panose="04040905080B02020502" pitchFamily="82" charset="0"/>
              </a:rPr>
              <a:t>DE</a:t>
            </a:r>
          </a:p>
          <a:p>
            <a:pPr algn="ctr"/>
            <a:r>
              <a:rPr lang="es-ES" sz="2800" dirty="0" smtClean="0">
                <a:solidFill>
                  <a:srgbClr val="7030A0"/>
                </a:solidFill>
                <a:latin typeface="Broadway" panose="04040905080B02020502" pitchFamily="82" charset="0"/>
              </a:rPr>
              <a:t> </a:t>
            </a:r>
            <a:r>
              <a:rPr lang="es-ES" sz="2800" dirty="0">
                <a:solidFill>
                  <a:srgbClr val="7030A0"/>
                </a:solidFill>
                <a:latin typeface="Broadway" panose="04040905080B02020502" pitchFamily="82" charset="0"/>
              </a:rPr>
              <a:t>MASCARILLAS</a:t>
            </a:r>
            <a:endParaRPr lang="es-PE" sz="2800" dirty="0">
              <a:solidFill>
                <a:srgbClr val="7030A0"/>
              </a:solidFill>
              <a:latin typeface="Broadway" panose="04040905080B02020502" pitchFamily="82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23999" y="5971838"/>
            <a:ext cx="3846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  <a:t>RESPONSABLE</a:t>
            </a:r>
          </a:p>
          <a:p>
            <a:pPr algn="ctr"/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  <a:t>Sra. Carmen </a:t>
            </a:r>
            <a:r>
              <a:rPr lang="es-ES" dirty="0" err="1">
                <a:solidFill>
                  <a:schemeClr val="accent1">
                    <a:lumMod val="75000"/>
                  </a:schemeClr>
                </a:solidFill>
                <a:latin typeface="Broadway" panose="04040905080B02020502" pitchFamily="82" charset="0"/>
              </a:rPr>
              <a:t>Suni</a:t>
            </a:r>
            <a:endParaRPr lang="es-ES" dirty="0">
              <a:solidFill>
                <a:schemeClr val="accent1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pic>
        <p:nvPicPr>
          <p:cNvPr id="33" name="Marcador de contenido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965" y="613954"/>
            <a:ext cx="2032117" cy="3016333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644" y="441588"/>
            <a:ext cx="1661894" cy="1389019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644" y="2360540"/>
            <a:ext cx="1661894" cy="1388485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288" y="2362865"/>
            <a:ext cx="1652774" cy="1386160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288" y="441588"/>
            <a:ext cx="1652774" cy="1377195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343" y="4576436"/>
            <a:ext cx="1956165" cy="1819747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423" y="4535537"/>
            <a:ext cx="2164101" cy="1819747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1" name="Rectángulo 50"/>
          <p:cNvSpPr/>
          <p:nvPr/>
        </p:nvSpPr>
        <p:spPr>
          <a:xfrm>
            <a:off x="8345123" y="5628846"/>
            <a:ext cx="35226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Modelo terminado</a:t>
            </a:r>
            <a:endParaRPr lang="es-E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965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7</a:t>
            </a:fld>
            <a:endParaRPr lang="es-ES" noProof="0"/>
          </a:p>
        </p:txBody>
      </p:sp>
      <p:pic>
        <p:nvPicPr>
          <p:cNvPr id="17" name="Marcador de posición de imagen 16"/>
          <p:cNvPicPr>
            <a:picLocks noGrp="1" noChangeAspect="1"/>
          </p:cNvPicPr>
          <p:nvPr>
            <p:ph type="pic" sz="quarter" idx="4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3900" y="1981486"/>
            <a:ext cx="1476000" cy="1476000"/>
          </a:xfrm>
          <a:prstGeom prst="rect">
            <a:avLst/>
          </a:prstGeom>
          <a:solidFill>
            <a:schemeClr val="accent2"/>
          </a:solidFill>
          <a:ln w="2286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Marcador de posición de imagen 20"/>
          <p:cNvPicPr>
            <a:picLocks noGrp="1" noChangeAspect="1"/>
          </p:cNvPicPr>
          <p:nvPr>
            <p:ph type="pic" sz="quarter" idx="4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 w="2286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Rectángulo 15"/>
          <p:cNvSpPr/>
          <p:nvPr/>
        </p:nvSpPr>
        <p:spPr>
          <a:xfrm>
            <a:off x="5260411" y="585688"/>
            <a:ext cx="668628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 smtClean="0">
                <a:solidFill>
                  <a:srgbClr val="7030A0"/>
                </a:solidFill>
                <a:latin typeface="Broadway" panose="04040905080B02020502" pitchFamily="82" charset="0"/>
              </a:rPr>
              <a:t>TALLER DE  TEJIDO</a:t>
            </a:r>
          </a:p>
          <a:p>
            <a:pPr algn="ctr"/>
            <a:endParaRPr lang="es-PE" sz="2800" dirty="0">
              <a:solidFill>
                <a:srgbClr val="7030A0"/>
              </a:solidFill>
              <a:latin typeface="Broadway" panose="04040905080B02020502" pitchFamily="82" charset="0"/>
            </a:endParaRPr>
          </a:p>
        </p:txBody>
      </p:sp>
      <p:pic>
        <p:nvPicPr>
          <p:cNvPr id="20" name="Marcador de posición de imagen 19"/>
          <p:cNvPicPr>
            <a:picLocks noGrp="1" noChangeAspect="1"/>
          </p:cNvPicPr>
          <p:nvPr>
            <p:ph type="pic" sz="quarter" idx="4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03950" y="1981486"/>
            <a:ext cx="1476000" cy="1476000"/>
          </a:xfrm>
          <a:prstGeom prst="rect">
            <a:avLst/>
          </a:prstGeom>
          <a:ln w="2286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Marcador de posición de imagen 23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943" y="449943"/>
            <a:ext cx="4151507" cy="5950857"/>
          </a:xfrm>
          <a:prstGeom prst="rect">
            <a:avLst/>
          </a:prstGeom>
          <a:solidFill>
            <a:schemeClr val="accent2"/>
          </a:solidFill>
          <a:ln w="2286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000" y="4330932"/>
            <a:ext cx="1476000" cy="1640905"/>
          </a:xfrm>
          <a:prstGeom prst="rect">
            <a:avLst/>
          </a:prstGeom>
          <a:ln w="2286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Rectángulo 25"/>
          <p:cNvSpPr/>
          <p:nvPr/>
        </p:nvSpPr>
        <p:spPr>
          <a:xfrm>
            <a:off x="560362" y="5567290"/>
            <a:ext cx="3846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Broadway" panose="04040905080B02020502" pitchFamily="82" charset="0"/>
              </a:rPr>
              <a:t>RESPONSABLE</a:t>
            </a:r>
          </a:p>
          <a:p>
            <a:pPr algn="ctr"/>
            <a:r>
              <a:rPr lang="es-ES" dirty="0">
                <a:solidFill>
                  <a:schemeClr val="bg1"/>
                </a:solidFill>
                <a:latin typeface="Broadway" panose="04040905080B02020502" pitchFamily="82" charset="0"/>
              </a:rPr>
              <a:t>Sra. Carmen </a:t>
            </a:r>
            <a:r>
              <a:rPr lang="es-ES" dirty="0" err="1">
                <a:solidFill>
                  <a:schemeClr val="bg1"/>
                </a:solidFill>
                <a:latin typeface="Broadway" panose="04040905080B02020502" pitchFamily="82" charset="0"/>
              </a:rPr>
              <a:t>Suni</a:t>
            </a:r>
            <a:endParaRPr lang="es-ES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9950" y="4266409"/>
            <a:ext cx="1531285" cy="1705429"/>
          </a:xfrm>
          <a:prstGeom prst="rect">
            <a:avLst/>
          </a:prstGeom>
          <a:ln w="2286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049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2CB0BC8-0F62-4186-A6C6-0B88B01D73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04928" y="6161369"/>
            <a:ext cx="537262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8</a:t>
            </a:fld>
            <a:endParaRPr lang="es-ES" dirty="0"/>
          </a:p>
        </p:txBody>
      </p:sp>
      <p:pic>
        <p:nvPicPr>
          <p:cNvPr id="32" name="Marcador de posición de imagen 31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9263" y="313364"/>
            <a:ext cx="4158002" cy="626086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9004" y="1199885"/>
            <a:ext cx="1273628" cy="1698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387" y="1136862"/>
            <a:ext cx="1273628" cy="1698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147" y="1164723"/>
            <a:ext cx="1273628" cy="1698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047" y="3622129"/>
            <a:ext cx="1367936" cy="1698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152" y="3542335"/>
            <a:ext cx="1307853" cy="1698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9911" y="3555745"/>
            <a:ext cx="1273628" cy="1698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Marcador de contenido 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0897" y="1186475"/>
            <a:ext cx="1309985" cy="16981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" name="Título 2">
            <a:extLst>
              <a:ext uri="{FF2B5EF4-FFF2-40B4-BE49-F238E27FC236}">
                <a16:creationId xmlns:a16="http://schemas.microsoft.com/office/drawing/2014/main" xmlns="" id="{A9D2A798-EAD7-4A9E-8E13-92C8A6523B45}"/>
              </a:ext>
            </a:extLst>
          </p:cNvPr>
          <p:cNvSpPr txBox="1">
            <a:spLocks/>
          </p:cNvSpPr>
          <p:nvPr/>
        </p:nvSpPr>
        <p:spPr>
          <a:xfrm>
            <a:off x="5783486" y="5695027"/>
            <a:ext cx="4576032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adway" panose="04040905080B02020502" pitchFamily="82" charset="0"/>
              </a:rPr>
              <a:t>TALLER DE NIÑOS</a:t>
            </a:r>
            <a:endParaRPr lang="es-ES" sz="3200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sp>
        <p:nvSpPr>
          <p:cNvPr id="51" name="Título 2">
            <a:extLst>
              <a:ext uri="{FF2B5EF4-FFF2-40B4-BE49-F238E27FC236}">
                <a16:creationId xmlns:a16="http://schemas.microsoft.com/office/drawing/2014/main" xmlns="" id="{A9D2A798-EAD7-4A9E-8E13-92C8A6523B45}"/>
              </a:ext>
            </a:extLst>
          </p:cNvPr>
          <p:cNvSpPr txBox="1">
            <a:spLocks/>
          </p:cNvSpPr>
          <p:nvPr/>
        </p:nvSpPr>
        <p:spPr>
          <a:xfrm>
            <a:off x="5859994" y="313364"/>
            <a:ext cx="4576032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oadway" panose="04040905080B02020502" pitchFamily="82" charset="0"/>
              </a:rPr>
              <a:t>CAMPAÑA ESCOLAR</a:t>
            </a:r>
            <a:endParaRPr lang="es-ES" sz="3200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41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0D8BC0DD-63B7-4597-9A0D-AFD93722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sz="3200" dirty="0" smtClean="0">
                <a:solidFill>
                  <a:srgbClr val="7030A0"/>
                </a:solidFill>
                <a:latin typeface="Broadway" panose="04040905080B02020502" pitchFamily="82" charset="0"/>
              </a:rPr>
              <a:t>EN LA COMUNIDAD</a:t>
            </a:r>
            <a:endParaRPr lang="es-ES" sz="3200" dirty="0">
              <a:solidFill>
                <a:srgbClr val="7030A0"/>
              </a:solidFill>
              <a:latin typeface="Broadway" panose="04040905080B02020502" pitchFamily="82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7314EF13-6714-4D25-9365-6F3B5EA805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9</a:t>
            </a:fld>
            <a:endParaRPr lang="es-ES" dirty="0"/>
          </a:p>
        </p:txBody>
      </p:sp>
      <p:sp>
        <p:nvSpPr>
          <p:cNvPr id="10" name="Título 5">
            <a:extLst>
              <a:ext uri="{FF2B5EF4-FFF2-40B4-BE49-F238E27FC236}">
                <a16:creationId xmlns:a16="http://schemas.microsoft.com/office/drawing/2014/main" xmlns="" id="{0D8BC0DD-63B7-4597-9A0D-AFD9372243E4}"/>
              </a:ext>
            </a:extLst>
          </p:cNvPr>
          <p:cNvSpPr txBox="1">
            <a:spLocks/>
          </p:cNvSpPr>
          <p:nvPr/>
        </p:nvSpPr>
        <p:spPr>
          <a:xfrm>
            <a:off x="432000" y="6262101"/>
            <a:ext cx="9495771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solidFill>
                  <a:srgbClr val="7030A0"/>
                </a:solidFill>
                <a:latin typeface="Broadway" panose="04040905080B02020502" pitchFamily="82" charset="0"/>
              </a:rPr>
              <a:t>CON EL APOYO DE NUESTRA PARTNERSCHAFT</a:t>
            </a:r>
            <a:endParaRPr lang="es-ES" sz="3200" dirty="0">
              <a:solidFill>
                <a:srgbClr val="7030A0"/>
              </a:solidFill>
              <a:latin typeface="Broadway" panose="04040905080B02020502" pitchFamily="82" charset="0"/>
            </a:endParaRPr>
          </a:p>
        </p:txBody>
      </p:sp>
      <p:pic>
        <p:nvPicPr>
          <p:cNvPr id="11" name="Marcador de posición de imagen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1036" y="1282766"/>
            <a:ext cx="1615205" cy="18653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</p:pic>
      <p:pic>
        <p:nvPicPr>
          <p:cNvPr id="12" name="Marcador de posición de imagen 27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1626" y="1282765"/>
            <a:ext cx="1664899" cy="1865382"/>
          </a:xfrm>
          <a:prstGeom prst="rect">
            <a:avLst/>
          </a:prstGeom>
        </p:spPr>
      </p:pic>
      <p:pic>
        <p:nvPicPr>
          <p:cNvPr id="13" name="Marcador de posición de imagen 4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207049" y="1282766"/>
            <a:ext cx="1668656" cy="18653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</p:pic>
      <p:pic>
        <p:nvPicPr>
          <p:cNvPr id="14" name="Marcador de posición de imagen 10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8037" y="1282766"/>
            <a:ext cx="1668656" cy="1865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642" y="3255258"/>
            <a:ext cx="1639638" cy="186538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036" y="3255258"/>
            <a:ext cx="1615205" cy="186538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626" y="3255258"/>
            <a:ext cx="1664899" cy="186538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8038" y="3255259"/>
            <a:ext cx="1692020" cy="1865381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645690" y="3643312"/>
            <a:ext cx="40157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PE" dirty="0" smtClean="0">
                <a:solidFill>
                  <a:schemeClr val="accent1">
                    <a:lumMod val="75000"/>
                  </a:schemeClr>
                </a:solidFill>
              </a:rPr>
              <a:t>Gracias a la iniciativa de nuestros hermanos de Alemania, hemos venido apoyando a un centenar de familias, priorizando al anciano, el enfermo, niños y extranjeros.</a:t>
            </a:r>
            <a:endParaRPr lang="es-P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441695" y="1653491"/>
            <a:ext cx="4015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00B050"/>
                </a:solidFill>
              </a:rPr>
              <a:t>DIOS ESTÁ EN COMUNIDAD CON NOSOTROS </a:t>
            </a:r>
            <a:br>
              <a:rPr lang="es-PE" b="1" dirty="0">
                <a:solidFill>
                  <a:srgbClr val="00B050"/>
                </a:solidFill>
              </a:rPr>
            </a:br>
            <a:r>
              <a:rPr lang="es-PE" b="1" dirty="0">
                <a:solidFill>
                  <a:srgbClr val="00B050"/>
                </a:solidFill>
              </a:rPr>
              <a:t>“Hemos sido hechos para la plenitud ... en el amor” (FT 68) </a:t>
            </a:r>
            <a:endParaRPr lang="es-P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03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Custom 135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8E40C8"/>
      </a:accent1>
      <a:accent2>
        <a:srgbClr val="D1A458"/>
      </a:accent2>
      <a:accent3>
        <a:srgbClr val="219550"/>
      </a:accent3>
      <a:accent4>
        <a:srgbClr val="5AA2C8"/>
      </a:accent4>
      <a:accent5>
        <a:srgbClr val="D1737B"/>
      </a:accent5>
      <a:accent6>
        <a:srgbClr val="7B7931"/>
      </a:accent6>
      <a:hlink>
        <a:srgbClr val="8E40C8"/>
      </a:hlink>
      <a:folHlink>
        <a:srgbClr val="8E40C8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741_TF16411248.potx" id="{1DD5F772-C148-4CCE-8660-D122965A8CAD}" vid="{355F95E1-13FF-410D-A033-8D80CD3FA29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F655827-7CC1-40B1-BA1C-E9676D7EED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43E42B-7C8A-4AB1-9F29-E7D83A36D5D6}">
  <ds:schemaRefs>
    <ds:schemaRef ds:uri="http://schemas.microsoft.com/office/2006/metadata/properties"/>
    <ds:schemaRef ds:uri="http://www.w3.org/XML/1998/namespace"/>
    <ds:schemaRef ds:uri="fb0879af-3eba-417a-a55a-ffe6dcd6ca77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dc4bcd6-49db-4c07-9060-8acfc67cef9f"/>
    <ds:schemaRef ds:uri="http://schemas.microsoft.com/sharepoint/v3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arquitectura para inversores</Template>
  <TotalTime>204</TotalTime>
  <Words>448</Words>
  <Application>Microsoft Office PowerPoint</Application>
  <PresentationFormat>Panorámica</PresentationFormat>
  <Paragraphs>71</Paragraphs>
  <Slides>12</Slides>
  <Notes>9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3" baseType="lpstr">
      <vt:lpstr>Arial</vt:lpstr>
      <vt:lpstr>Arial Black</vt:lpstr>
      <vt:lpstr>Bodoni MT Black</vt:lpstr>
      <vt:lpstr>Broadway</vt:lpstr>
      <vt:lpstr>Calibri</vt:lpstr>
      <vt:lpstr>Cambria</vt:lpstr>
      <vt:lpstr>Cooper Black</vt:lpstr>
      <vt:lpstr>Goudy Stout</vt:lpstr>
      <vt:lpstr>Times New Roman</vt:lpstr>
      <vt:lpstr>Wingdings</vt:lpstr>
      <vt:lpstr>Tema de Office</vt:lpstr>
      <vt:lpstr>Callao 2021</vt:lpstr>
      <vt:lpstr>Presentación </vt:lpstr>
      <vt:lpstr>Presentación de PowerPoint</vt:lpstr>
      <vt:lpstr>Presentación de PowerPoint</vt:lpstr>
      <vt:lpstr>ALIMENTACIÓN</vt:lpstr>
      <vt:lpstr>Presentación de PowerPoint</vt:lpstr>
      <vt:lpstr>Presentación de PowerPoint</vt:lpstr>
      <vt:lpstr>Presentación de PowerPoint</vt:lpstr>
      <vt:lpstr>EN LA COMUNIDAD</vt:lpstr>
      <vt:lpstr>  Comedor Infantil Parroquial    </vt:lpstr>
      <vt:lpstr>Presentación de PowerPoint</vt:lpstr>
      <vt:lpstr>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Callao 2021</dc:title>
  <dc:creator>Charo</dc:creator>
  <cp:lastModifiedBy>Usuario de Windows</cp:lastModifiedBy>
  <cp:revision>26</cp:revision>
  <dcterms:created xsi:type="dcterms:W3CDTF">2021-05-12T00:02:39Z</dcterms:created>
  <dcterms:modified xsi:type="dcterms:W3CDTF">2021-06-24T21:59:03Z</dcterms:modified>
</cp:coreProperties>
</file>