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4" r:id="rId3"/>
    <p:sldMasterId id="2147483737" r:id="rId4"/>
    <p:sldMasterId id="2147483751" r:id="rId5"/>
    <p:sldMasterId id="2147483763" r:id="rId6"/>
    <p:sldMasterId id="2147483775" r:id="rId7"/>
  </p:sldMasterIdLst>
  <p:notesMasterIdLst>
    <p:notesMasterId r:id="rId36"/>
  </p:notesMasterIdLst>
  <p:sldIdLst>
    <p:sldId id="291" r:id="rId8"/>
    <p:sldId id="256" r:id="rId9"/>
    <p:sldId id="279" r:id="rId10"/>
    <p:sldId id="275" r:id="rId11"/>
    <p:sldId id="276" r:id="rId12"/>
    <p:sldId id="277" r:id="rId13"/>
    <p:sldId id="283" r:id="rId14"/>
    <p:sldId id="280" r:id="rId15"/>
    <p:sldId id="303" r:id="rId16"/>
    <p:sldId id="304" r:id="rId17"/>
    <p:sldId id="300" r:id="rId18"/>
    <p:sldId id="301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02" r:id="rId32"/>
    <p:sldId id="305" r:id="rId33"/>
    <p:sldId id="306" r:id="rId34"/>
    <p:sldId id="278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DC482-3CC5-4C39-A975-A72A5F484574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AB03E-B509-48B8-8C28-0369F1425DC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10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AB03E-B509-48B8-8C28-0369F1425DC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75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58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1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10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C2FBE4-CCC9-4913-B017-8A77B5F4478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161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2A49CD-42BF-4399-8934-2A91D5F838C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422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3391C8-1B8A-4587-A198-82C9973137D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266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8A5AAD-80D0-485C-A759-DE066CAFE83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272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ECD950-3CB6-4315-AAC1-5ADD53C4F4F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080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B0BAA-EC80-4A26-94B1-04597970A9D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55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B105B-CAF0-41A7-90E9-C50E6E62B6D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8465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6C8BBC-3CE8-49B1-8DF4-A7D3AC46282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570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816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BF393-5CF9-4A47-BBDC-774C02F3DCA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69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FABE58-5664-4EDF-A26B-6D501325494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2677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87A4F8-99A1-4CE5-8FF2-67BE9FECDD0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856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7BE4-E60D-43B4-899F-59570E948EA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8A1A-942B-4EEE-8E4A-6907A48E2FB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70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05AC-3D59-4C0D-BC82-200CC1A1F5A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D095-E71B-48B0-A5E6-C86541B609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7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727F-11F1-4B28-847B-77321B4422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C138-73AE-4C3B-ADB7-FC9A2589D9C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19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3B76-6A39-434A-BF1C-2342832F338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0B6F-48D7-41A3-9606-75333D53FCF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11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25F2-47FA-43A7-A8BD-9301B93E696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F915-7E21-4373-BDD4-6947DAAB24C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0D83-44EC-4CC0-8165-D1D0A72953E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AE15-5B2B-48EB-85D3-4120E89023C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10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1F19-6EB7-46FA-886B-C7B4F70CA94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3AE4-8070-44CE-986B-5D95C1972F8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7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928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E00C-03A8-45E5-BFB8-CE633417204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ACB8-D983-4F46-9289-75D341F8A7A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6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2410-1CCD-4120-9EC7-68491FAE7C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7822-5A34-4E1E-AF12-072E6802220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0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2556-9690-42F1-840F-DB274987350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8F11-26D9-4235-8218-129641481EA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775A-F31B-49ED-886E-798964D594E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9B0A-0DE3-4E4E-A1CC-6496595DE57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A9A4-DABE-4D79-A27B-CDB2F668849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0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3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6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34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64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63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39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0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06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3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0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90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95D1-542C-4C5D-95FF-E427A60E53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0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4E5E-F732-4AE4-BE26-F2BFE6824FD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C144-9474-4748-B8F4-9C40D09D1CEB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5AFF-4CC2-4B5A-9355-673AACCF850B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97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3783-0B4C-4522-AFE6-05473F5D4776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7DCC-2CFD-4C48-8EBB-CB13D4BBCBD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9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104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6D81-000F-44A3-8575-EF577D5054EF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9902-BFD7-4792-B9D9-18AFCF132998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42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FE16-C150-4735-9F6B-A2DFAFC70436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8234-378D-4F07-B409-1D50F871FC3D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7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FE78-FE0B-419C-A139-ABC0B8CD2B1F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6128-2F99-447F-804F-E6CB43F70F41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09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67F4-C2B0-4CD9-9B18-6D033B1EC95D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D904-D5C5-4D21-B8B8-D33E0779476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8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B32C-8E13-44AE-BAE4-62C2B8297B0E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2F07-69F6-457A-BB6E-2AB19D6103C8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98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D0FC-AB6F-4DDA-B78B-7D662D50FD6A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CF3F-F16A-4596-912C-568A2709688B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93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8125-C953-4C14-8CD5-77B4F23E3924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03D9-5FCE-4BEA-8CD9-8903A52E598F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03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2131-D732-4E14-AA8B-134A9324CB37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720A-CC0E-40E2-9AC5-6C1710BF284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05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FE4-E1A4-4FF7-806F-D08CDA687A18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B38B-CD05-4532-8EF1-27262C647C1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20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3050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82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83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7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74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05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04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93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94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57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59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21B1DE-D4E4-4EAE-A623-CB04BEE4986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321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8661CB-63A7-4E32-8E19-A15E21BE01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904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4859FE2-40F6-4E19-88EA-B07664010F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027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EE7137-CED2-44E9-AFAC-0EE418C682D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93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7C3E55-F2EC-4BE9-A356-AAFDA35A961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828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668D7AD-2D20-4B78-A3D4-AC0937887C3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046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1E4F7A-3A15-480A-9B88-655DCDC4660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13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7E5B2DA-9E67-4952-BA02-7E577459ECA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57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A770AD-7B7B-4CDC-A21E-73906153C0C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21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D6F8DE-198E-4C66-8CC0-99ED3DC504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3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411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2E9B6B-71CE-4C55-956C-8A648E5B7C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354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6AC77B6-373F-4F7F-9A18-BBE2FFD70E4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455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0CE1EC-166F-4238-849B-D99CF426AFB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42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75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2B24-5E5F-4DFC-9261-CF067EF470E7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4B64-D1DE-483B-B8E8-F0BFD9EE0F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4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03E08F8-D642-44D2-992F-D387DED92538}" type="datetimeFigureOut">
              <a:rPr lang="es-PE"/>
              <a:pPr>
                <a:defRPr/>
              </a:pPr>
              <a:t>22/11/2016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CCC0F2B-984F-4BA7-870E-7434C09BF9C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329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3C729-7B59-42BD-8F03-905C8F981E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F7ED9-C804-4496-8C96-FB8F0A84FB0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CE3C4-F9C1-47CD-9104-4D0A7A2BCC1E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5BE8B3-CEE8-4C0E-AC52-F9F57C94D92B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7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2B24-5E5F-4DFC-9261-CF067EF470E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4B64-D1DE-483B-B8E8-F0BFD9EE0FD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26B01-F66F-4D0B-A15A-2246923BCFC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7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BILBAO\9.%20El%20Papa%20explica%20los%20motivos%20que%20le%20llevaron%20a%20elegir%20el%20nombre%20quiere%20una%20'Iglesia%20de%20los%20pobres'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utiquedelpowerpoint.ne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>
                <a:solidFill>
                  <a:srgbClr val="FF0000"/>
                </a:solidFill>
              </a:rPr>
              <a:t>EL PAPA FRANCISCO – 15 DE MARZO 2014</a:t>
            </a:r>
          </a:p>
        </p:txBody>
      </p:sp>
      <p:pic>
        <p:nvPicPr>
          <p:cNvPr id="4" name="9. El Papa explica los motivos que le llevaron a elegir el nombre quiere una 'Iglesia de los pobres'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1233488"/>
            <a:ext cx="10313988" cy="5651500"/>
          </a:xfrm>
        </p:spPr>
      </p:pic>
    </p:spTree>
    <p:extLst>
      <p:ext uri="{BB962C8B-B14F-4D97-AF65-F5344CB8AC3E}">
        <p14:creationId xmlns:p14="http://schemas.microsoft.com/office/powerpoint/2010/main" val="13876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142875" y="3543300"/>
            <a:ext cx="42846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   </a:t>
            </a:r>
            <a:endParaRPr lang="es-E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3200" dirty="0">
                <a:solidFill>
                  <a:prstClr val="black"/>
                </a:solidFill>
                <a:cs typeface="Arial" charset="0"/>
              </a:rPr>
              <a:t>Seguridad Alimentaria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3200" dirty="0">
                <a:solidFill>
                  <a:prstClr val="black"/>
                </a:solidFill>
                <a:cs typeface="Arial" charset="0"/>
              </a:rPr>
              <a:t>Acceso al agua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3200" dirty="0">
                <a:solidFill>
                  <a:prstClr val="black"/>
                </a:solidFill>
                <a:cs typeface="Arial" charset="0"/>
              </a:rPr>
              <a:t>Condiciones inestables de salud.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3200" dirty="0">
                <a:solidFill>
                  <a:prstClr val="black"/>
                </a:solidFill>
                <a:cs typeface="Arial" charset="0"/>
              </a:rPr>
              <a:t>Seguridad energética.</a:t>
            </a:r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endParaRPr lang="es-ES" sz="36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5231" y="1811554"/>
            <a:ext cx="5081475" cy="5004000"/>
          </a:xfrm>
          <a:prstGeom prst="rect">
            <a:avLst/>
          </a:prstGeom>
          <a:noFill/>
          <a:ln w="19050" cap="rnd">
            <a:solidFill>
              <a:srgbClr val="8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2895600" y="533400"/>
            <a:ext cx="6248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7349" name="4 Rectángulo"/>
          <p:cNvSpPr>
            <a:spLocks noChangeArrowheads="1"/>
          </p:cNvSpPr>
          <p:nvPr/>
        </p:nvSpPr>
        <p:spPr bwMode="auto">
          <a:xfrm>
            <a:off x="4356536" y="214313"/>
            <a:ext cx="5040000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El cambio climático tendrá impactos adversos sobre las necesidades básicas: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84" y="-27384"/>
            <a:ext cx="5040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8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MX" sz="4000" b="1" dirty="0">
                <a:solidFill>
                  <a:srgbClr val="FF0000"/>
                </a:solidFill>
              </a:rPr>
              <a:t>La creciente escasez de agua </a:t>
            </a:r>
            <a:br>
              <a:rPr lang="es-MX" sz="4000" b="1" dirty="0">
                <a:solidFill>
                  <a:srgbClr val="FF0000"/>
                </a:solidFill>
              </a:rPr>
            </a:br>
            <a:r>
              <a:rPr lang="es-MX" sz="3200" b="1" dirty="0">
                <a:solidFill>
                  <a:srgbClr val="FF0000"/>
                </a:solidFill>
              </a:rPr>
              <a:t>(LS, 27-31)  </a:t>
            </a:r>
            <a:br>
              <a:rPr lang="es-MX" sz="3200" b="1" dirty="0">
                <a:solidFill>
                  <a:srgbClr val="FF0000"/>
                </a:solidFill>
              </a:rPr>
            </a:br>
            <a:endParaRPr lang="es-MX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1485456"/>
            <a:ext cx="8063999" cy="6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s-MX" sz="3600" b="1" dirty="0">
                <a:solidFill>
                  <a:srgbClr val="FF0000"/>
                </a:solidFill>
              </a:rPr>
              <a:t>La pérdida de la biodiversidad (LS, 32-42) que afectan principalmente a los más pobres (LS163)</a:t>
            </a:r>
            <a:br>
              <a:rPr lang="es-MX" sz="3600" b="1" dirty="0">
                <a:solidFill>
                  <a:srgbClr val="FF0000"/>
                </a:solidFill>
              </a:rPr>
            </a:br>
            <a:endParaRPr lang="es-MX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75999" cy="5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7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-27384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>
                <a:solidFill>
                  <a:srgbClr val="FF0000"/>
                </a:solidFill>
              </a:rPr>
              <a:t>“…si nos sentimos íntimamente unidos a todo lo que existe, la sobriedad y el cuidado brotarán de modo espontáneo” (LS, 11).</a:t>
            </a:r>
          </a:p>
        </p:txBody>
      </p:sp>
      <p:pic>
        <p:nvPicPr>
          <p:cNvPr id="3" name="Picture 6" descr="100_7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5" y="1556792"/>
            <a:ext cx="7057863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8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>
                <a:solidFill>
                  <a:srgbClr val="FF0000"/>
                </a:solidFill>
              </a:rPr>
              <a:t>DOS DIMENSIONES QUE SE INTEGRAN: SOCIAL Y AMBIENTAL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456" y="1855365"/>
            <a:ext cx="7848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“No hay dos crisis separadas, una ambiental y otra social, sino una sola y compleja crisis socio-ambiental. </a:t>
            </a:r>
          </a:p>
          <a:p>
            <a:pPr marL="0" indent="0" algn="ctr">
              <a:buNone/>
            </a:pPr>
            <a:r>
              <a:rPr lang="es-MX" dirty="0"/>
              <a:t>Las líneas para la solución requieren una aproximación integral para combatir la pobreza, para devolver la dignidad a los excluidos y simultáneamente para cuidar la naturaleza” (LS, 139)</a:t>
            </a:r>
          </a:p>
        </p:txBody>
      </p:sp>
    </p:spTree>
    <p:extLst>
      <p:ext uri="{BB962C8B-B14F-4D97-AF65-F5344CB8AC3E}">
        <p14:creationId xmlns:p14="http://schemas.microsoft.com/office/powerpoint/2010/main" val="11158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RESPONSABILIDAD DE TODOS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“¿Qué clase de mundo queremos dejar a quienes nos sucedan, a los niños que están creciendo ahora?“ (LS N° 160).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Interrogante que está en el corazón de Laudato Si' (Alabado seas) y que debe estar en nuestros corazones, mentes y voluntades.</a:t>
            </a:r>
          </a:p>
        </p:txBody>
      </p:sp>
    </p:spTree>
    <p:extLst>
      <p:ext uri="{BB962C8B-B14F-4D97-AF65-F5344CB8AC3E}">
        <p14:creationId xmlns:p14="http://schemas.microsoft.com/office/powerpoint/2010/main" val="26738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dirty="0"/>
              <a:t>“Cuando hablamos de medio ambiente, de la creación, mi pensamiento se dirige a las primeras páginas de la Biblia, al Libro del Génesis, donde se afirma que Dios puso al hombre y a la mujer en la tierra para que la cultivaran y la cuidaran”  </a:t>
            </a:r>
          </a:p>
          <a:p>
            <a:pPr marL="0" indent="0" algn="ctr">
              <a:buNone/>
            </a:pPr>
            <a:endParaRPr lang="es-MX" dirty="0"/>
          </a:p>
          <a:p>
            <a:pPr marL="0" indent="0">
              <a:buNone/>
            </a:pPr>
            <a:r>
              <a:rPr lang="es-MX" sz="2800" dirty="0"/>
              <a:t>(cf. Gen. 2:15; Francisco - Audiencia General del miércoles 5 de junio de 2013)</a:t>
            </a:r>
          </a:p>
        </p:txBody>
      </p:sp>
    </p:spTree>
    <p:extLst>
      <p:ext uri="{BB962C8B-B14F-4D97-AF65-F5344CB8AC3E}">
        <p14:creationId xmlns:p14="http://schemas.microsoft.com/office/powerpoint/2010/main" val="4592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LA LAUDATO SI’ Y EL CUIDADO DE NUESTRA CASA COMÚN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La Doctrina Social de la Iglesia, de por sí. es dinámica y nos impulsa a </a:t>
            </a:r>
            <a:r>
              <a:rPr lang="es-MX" b="1" dirty="0"/>
              <a:t>ver</a:t>
            </a:r>
            <a:r>
              <a:rPr lang="es-MX" dirty="0"/>
              <a:t> las realidades cambiantes de nuestra historia, </a:t>
            </a:r>
            <a:r>
              <a:rPr lang="es-MX" b="1" dirty="0"/>
              <a:t>juzgar</a:t>
            </a:r>
            <a:r>
              <a:rPr lang="es-MX" dirty="0"/>
              <a:t> lo que vemos a la luz del Evangelio y </a:t>
            </a:r>
            <a:r>
              <a:rPr lang="es-MX" b="1" dirty="0"/>
              <a:t>actuar</a:t>
            </a:r>
            <a:r>
              <a:rPr lang="es-MX" dirty="0"/>
              <a:t> conforme a la voluntad de Dios, al estilo de Jesús.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Así podemos sintetizar la propuesta de la Laudato si’ “sobre el cuidado de nuestra casa común”.</a:t>
            </a:r>
          </a:p>
        </p:txBody>
      </p:sp>
    </p:spTree>
    <p:extLst>
      <p:ext uri="{BB962C8B-B14F-4D97-AF65-F5344CB8AC3E}">
        <p14:creationId xmlns:p14="http://schemas.microsoft.com/office/powerpoint/2010/main" val="37969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LA AMAZONÍA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199"/>
            <a:ext cx="7848000" cy="493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500" b="1" dirty="0"/>
              <a:t>“La Iglesia no está en la Amazonía como quien tiene hechas las maletas para irse después de explotarla.</a:t>
            </a:r>
          </a:p>
          <a:p>
            <a:pPr marL="0" indent="0" algn="ctr">
              <a:buNone/>
            </a:pPr>
            <a:r>
              <a:rPr lang="es-MX" sz="3500" b="1" dirty="0"/>
              <a:t> Desde el principio está presente en ella con misioneros, congregaciones religiosas, sacerdotes, laicos y obispos, </a:t>
            </a:r>
          </a:p>
          <a:p>
            <a:pPr marL="0" indent="0" algn="ctr">
              <a:buNone/>
            </a:pPr>
            <a:r>
              <a:rPr lang="es-MX" sz="3500" b="1" dirty="0"/>
              <a:t>y su presencia es determinante para el futuro de la zona” 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dirty="0"/>
              <a:t>(Francisco en Río de Janeiro, 27.07.13)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960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3996000" cy="658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/>
              <a:t>“Mencionemos, por ejemplo, esos pulmones del planeta repletos de biodiversidad que son la Amazonía y la cuenca fluvial del Congo, o los grandes acuíferos y los glaciares. </a:t>
            </a:r>
          </a:p>
          <a:p>
            <a:pPr marL="0" indent="0" algn="ctr">
              <a:buNone/>
            </a:pPr>
            <a:r>
              <a:rPr lang="es-MX" b="1" dirty="0"/>
              <a:t>No se ignora la importancia de esos lugares para la totalidad del planeta y para el futuro de la humanidad” (LS 38)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endParaRPr lang="es-MX" b="1" dirty="0"/>
          </a:p>
        </p:txBody>
      </p:sp>
      <p:pic>
        <p:nvPicPr>
          <p:cNvPr id="4" name="3 Marcador de contenido" descr="rio branco deforest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2888854"/>
            <a:ext cx="6156325" cy="977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7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12" y="369610"/>
            <a:ext cx="8496000" cy="1336386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rgbClr val="00B050"/>
                </a:solidFill>
              </a:rPr>
              <a:t>“La dimensión socio-ambiental de la evangelización en la Laudato Sí”</a:t>
            </a:r>
            <a:br>
              <a:rPr lang="es-MX" sz="4000" b="1" dirty="0">
                <a:solidFill>
                  <a:srgbClr val="00B050"/>
                </a:solidFill>
              </a:rPr>
            </a:br>
            <a:endParaRPr lang="es-MX" sz="4000" b="1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 descr="BD0666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77" y="1629416"/>
            <a:ext cx="6265151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993" y="2565184"/>
            <a:ext cx="4304873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3816000" cy="658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/>
              <a:t>“Las exportaciones de algunas materias primas para satisfacer los mercados en el Norte industrializado han producido daños locales, como la contaminación con mercurio en la minería del oro o con dióxido de azufre en la del cobre” (LS 51)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44" y="-134952"/>
            <a:ext cx="532800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350100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1"/>
          <p:cNvSpPr txBox="1">
            <a:spLocks noChangeArrowheads="1"/>
          </p:cNvSpPr>
          <p:nvPr/>
        </p:nvSpPr>
        <p:spPr bwMode="auto">
          <a:xfrm>
            <a:off x="5878513" y="118745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0,1%</a:t>
            </a:r>
          </a:p>
        </p:txBody>
      </p:sp>
      <p:sp>
        <p:nvSpPr>
          <p:cNvPr id="30724" name="Text Box 42"/>
          <p:cNvSpPr txBox="1">
            <a:spLocks noChangeArrowheads="1"/>
          </p:cNvSpPr>
          <p:nvPr/>
        </p:nvSpPr>
        <p:spPr bwMode="auto">
          <a:xfrm>
            <a:off x="3541713" y="5175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1%</a:t>
            </a:r>
          </a:p>
        </p:txBody>
      </p:sp>
      <p:sp>
        <p:nvSpPr>
          <p:cNvPr id="30725" name="Text Box 43"/>
          <p:cNvSpPr txBox="1">
            <a:spLocks noChangeArrowheads="1"/>
          </p:cNvSpPr>
          <p:nvPr/>
        </p:nvSpPr>
        <p:spPr bwMode="auto">
          <a:xfrm>
            <a:off x="2112963" y="12033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6%</a:t>
            </a:r>
          </a:p>
        </p:txBody>
      </p:sp>
      <p:sp>
        <p:nvSpPr>
          <p:cNvPr id="30726" name="Text Box 44"/>
          <p:cNvSpPr txBox="1">
            <a:spLocks noChangeArrowheads="1"/>
          </p:cNvSpPr>
          <p:nvPr/>
        </p:nvSpPr>
        <p:spPr bwMode="auto">
          <a:xfrm>
            <a:off x="755650" y="22669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2%</a:t>
            </a:r>
          </a:p>
        </p:txBody>
      </p:sp>
      <p:sp>
        <p:nvSpPr>
          <p:cNvPr id="30727" name="Text Box 45"/>
          <p:cNvSpPr txBox="1">
            <a:spLocks noChangeArrowheads="1"/>
          </p:cNvSpPr>
          <p:nvPr/>
        </p:nvSpPr>
        <p:spPr bwMode="auto">
          <a:xfrm>
            <a:off x="1395413" y="31242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13%</a:t>
            </a:r>
          </a:p>
        </p:txBody>
      </p:sp>
      <p:sp>
        <p:nvSpPr>
          <p:cNvPr id="30728" name="Text Box 46"/>
          <p:cNvSpPr txBox="1">
            <a:spLocks noChangeArrowheads="1"/>
          </p:cNvSpPr>
          <p:nvPr/>
        </p:nvSpPr>
        <p:spPr bwMode="auto">
          <a:xfrm>
            <a:off x="3951288" y="5699125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11%</a:t>
            </a:r>
          </a:p>
        </p:txBody>
      </p:sp>
      <p:sp>
        <p:nvSpPr>
          <p:cNvPr id="30729" name="Text Box 47"/>
          <p:cNvSpPr txBox="1">
            <a:spLocks noChangeArrowheads="1"/>
          </p:cNvSpPr>
          <p:nvPr/>
        </p:nvSpPr>
        <p:spPr bwMode="auto">
          <a:xfrm>
            <a:off x="3463925" y="2916238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67%</a:t>
            </a:r>
          </a:p>
        </p:txBody>
      </p:sp>
      <p:sp>
        <p:nvSpPr>
          <p:cNvPr id="30730" name="Text Box 48"/>
          <p:cNvSpPr txBox="1">
            <a:spLocks noChangeArrowheads="1"/>
          </p:cNvSpPr>
          <p:nvPr/>
        </p:nvSpPr>
        <p:spPr bwMode="auto">
          <a:xfrm>
            <a:off x="3352800" y="249237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Brasil</a:t>
            </a:r>
          </a:p>
        </p:txBody>
      </p:sp>
      <p:sp>
        <p:nvSpPr>
          <p:cNvPr id="30731" name="Text Box 49"/>
          <p:cNvSpPr txBox="1">
            <a:spLocks noChangeArrowheads="1"/>
          </p:cNvSpPr>
          <p:nvPr/>
        </p:nvSpPr>
        <p:spPr bwMode="auto">
          <a:xfrm>
            <a:off x="1373188" y="27273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Perú</a:t>
            </a:r>
          </a:p>
        </p:txBody>
      </p:sp>
      <p:sp>
        <p:nvSpPr>
          <p:cNvPr id="30732" name="Text Box 50"/>
          <p:cNvSpPr txBox="1">
            <a:spLocks noChangeArrowheads="1"/>
          </p:cNvSpPr>
          <p:nvPr/>
        </p:nvSpPr>
        <p:spPr bwMode="auto">
          <a:xfrm>
            <a:off x="355600" y="19081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Ecuador</a:t>
            </a:r>
          </a:p>
        </p:txBody>
      </p:sp>
      <p:sp>
        <p:nvSpPr>
          <p:cNvPr id="30733" name="Text Box 51"/>
          <p:cNvSpPr txBox="1">
            <a:spLocks noChangeArrowheads="1"/>
          </p:cNvSpPr>
          <p:nvPr/>
        </p:nvSpPr>
        <p:spPr bwMode="auto">
          <a:xfrm>
            <a:off x="3389313" y="5318125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Bolivia</a:t>
            </a:r>
          </a:p>
        </p:txBody>
      </p:sp>
      <p:sp>
        <p:nvSpPr>
          <p:cNvPr id="30734" name="Text Box 52"/>
          <p:cNvSpPr txBox="1">
            <a:spLocks noChangeArrowheads="1"/>
          </p:cNvSpPr>
          <p:nvPr/>
        </p:nvSpPr>
        <p:spPr bwMode="auto">
          <a:xfrm>
            <a:off x="1749425" y="74612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Colombia</a:t>
            </a:r>
          </a:p>
        </p:txBody>
      </p:sp>
      <p:sp>
        <p:nvSpPr>
          <p:cNvPr id="30735" name="Text Box 53"/>
          <p:cNvSpPr txBox="1">
            <a:spLocks noChangeArrowheads="1"/>
          </p:cNvSpPr>
          <p:nvPr/>
        </p:nvSpPr>
        <p:spPr bwMode="auto">
          <a:xfrm>
            <a:off x="3051175" y="60325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Venezuela</a:t>
            </a:r>
          </a:p>
        </p:txBody>
      </p:sp>
      <p:sp>
        <p:nvSpPr>
          <p:cNvPr id="30736" name="Text Box 54"/>
          <p:cNvSpPr txBox="1">
            <a:spLocks noChangeArrowheads="1"/>
          </p:cNvSpPr>
          <p:nvPr/>
        </p:nvSpPr>
        <p:spPr bwMode="auto">
          <a:xfrm rot="-4730652">
            <a:off x="5110163" y="298450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Guiana</a:t>
            </a:r>
          </a:p>
        </p:txBody>
      </p:sp>
      <p:sp>
        <p:nvSpPr>
          <p:cNvPr id="72722" name="Retângulo 35"/>
          <p:cNvSpPr>
            <a:spLocks noChangeArrowheads="1"/>
          </p:cNvSpPr>
          <p:nvPr/>
        </p:nvSpPr>
        <p:spPr bwMode="auto">
          <a:xfrm>
            <a:off x="4500563" y="3538751"/>
            <a:ext cx="45100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Hoy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la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cuenca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Amazónica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comprende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nueve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países de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los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doce que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hay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en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Améica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del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pt-BR" sz="3200" dirty="0" err="1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Sur</a:t>
            </a:r>
            <a:r>
              <a:rPr lang="pt-BR" sz="3200" dirty="0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sp>
        <p:nvSpPr>
          <p:cNvPr id="2" name="Forma livre 1"/>
          <p:cNvSpPr/>
          <p:nvPr/>
        </p:nvSpPr>
        <p:spPr>
          <a:xfrm>
            <a:off x="2743200" y="4298950"/>
            <a:ext cx="2816225" cy="2565400"/>
          </a:xfrm>
          <a:custGeom>
            <a:avLst/>
            <a:gdLst>
              <a:gd name="connsiteX0" fmla="*/ 486888 w 2815601"/>
              <a:gd name="connsiteY0" fmla="*/ 2565070 h 2565070"/>
              <a:gd name="connsiteX1" fmla="*/ 522514 w 2815601"/>
              <a:gd name="connsiteY1" fmla="*/ 2493818 h 2565070"/>
              <a:gd name="connsiteX2" fmla="*/ 534390 w 2815601"/>
              <a:gd name="connsiteY2" fmla="*/ 2446316 h 2565070"/>
              <a:gd name="connsiteX3" fmla="*/ 475013 w 2815601"/>
              <a:gd name="connsiteY3" fmla="*/ 2434441 h 2565070"/>
              <a:gd name="connsiteX4" fmla="*/ 463138 w 2815601"/>
              <a:gd name="connsiteY4" fmla="*/ 2398815 h 2565070"/>
              <a:gd name="connsiteX5" fmla="*/ 427512 w 2815601"/>
              <a:gd name="connsiteY5" fmla="*/ 2375064 h 2565070"/>
              <a:gd name="connsiteX6" fmla="*/ 403761 w 2815601"/>
              <a:gd name="connsiteY6" fmla="*/ 2303813 h 2565070"/>
              <a:gd name="connsiteX7" fmla="*/ 391886 w 2815601"/>
              <a:gd name="connsiteY7" fmla="*/ 2268187 h 2565070"/>
              <a:gd name="connsiteX8" fmla="*/ 356260 w 2815601"/>
              <a:gd name="connsiteY8" fmla="*/ 2244436 h 2565070"/>
              <a:gd name="connsiteX9" fmla="*/ 332509 w 2815601"/>
              <a:gd name="connsiteY9" fmla="*/ 2208810 h 2565070"/>
              <a:gd name="connsiteX10" fmla="*/ 320634 w 2815601"/>
              <a:gd name="connsiteY10" fmla="*/ 2173184 h 2565070"/>
              <a:gd name="connsiteX11" fmla="*/ 249382 w 2815601"/>
              <a:gd name="connsiteY11" fmla="*/ 2125683 h 2565070"/>
              <a:gd name="connsiteX12" fmla="*/ 237506 w 2815601"/>
              <a:gd name="connsiteY12" fmla="*/ 2090057 h 2565070"/>
              <a:gd name="connsiteX13" fmla="*/ 225631 w 2815601"/>
              <a:gd name="connsiteY13" fmla="*/ 2018805 h 2565070"/>
              <a:gd name="connsiteX14" fmla="*/ 201881 w 2815601"/>
              <a:gd name="connsiteY14" fmla="*/ 1971303 h 2565070"/>
              <a:gd name="connsiteX15" fmla="*/ 190005 w 2815601"/>
              <a:gd name="connsiteY15" fmla="*/ 1781298 h 2565070"/>
              <a:gd name="connsiteX16" fmla="*/ 142504 w 2815601"/>
              <a:gd name="connsiteY16" fmla="*/ 1615044 h 2565070"/>
              <a:gd name="connsiteX17" fmla="*/ 130629 w 2815601"/>
              <a:gd name="connsiteY17" fmla="*/ 1567542 h 2565070"/>
              <a:gd name="connsiteX18" fmla="*/ 142504 w 2815601"/>
              <a:gd name="connsiteY18" fmla="*/ 1531916 h 2565070"/>
              <a:gd name="connsiteX19" fmla="*/ 166255 w 2815601"/>
              <a:gd name="connsiteY19" fmla="*/ 1484415 h 2565070"/>
              <a:gd name="connsiteX20" fmla="*/ 190005 w 2815601"/>
              <a:gd name="connsiteY20" fmla="*/ 1306285 h 2565070"/>
              <a:gd name="connsiteX21" fmla="*/ 201881 w 2815601"/>
              <a:gd name="connsiteY21" fmla="*/ 997527 h 2565070"/>
              <a:gd name="connsiteX22" fmla="*/ 213756 w 2815601"/>
              <a:gd name="connsiteY22" fmla="*/ 961901 h 2565070"/>
              <a:gd name="connsiteX23" fmla="*/ 225631 w 2815601"/>
              <a:gd name="connsiteY23" fmla="*/ 914400 h 2565070"/>
              <a:gd name="connsiteX24" fmla="*/ 213756 w 2815601"/>
              <a:gd name="connsiteY24" fmla="*/ 771896 h 2565070"/>
              <a:gd name="connsiteX25" fmla="*/ 178130 w 2815601"/>
              <a:gd name="connsiteY25" fmla="*/ 700644 h 2565070"/>
              <a:gd name="connsiteX26" fmla="*/ 154379 w 2815601"/>
              <a:gd name="connsiteY26" fmla="*/ 653142 h 2565070"/>
              <a:gd name="connsiteX27" fmla="*/ 142504 w 2815601"/>
              <a:gd name="connsiteY27" fmla="*/ 617516 h 2565070"/>
              <a:gd name="connsiteX28" fmla="*/ 106878 w 2815601"/>
              <a:gd name="connsiteY28" fmla="*/ 581890 h 2565070"/>
              <a:gd name="connsiteX29" fmla="*/ 47501 w 2815601"/>
              <a:gd name="connsiteY29" fmla="*/ 475013 h 2565070"/>
              <a:gd name="connsiteX30" fmla="*/ 0 w 2815601"/>
              <a:gd name="connsiteY30" fmla="*/ 403761 h 2565070"/>
              <a:gd name="connsiteX31" fmla="*/ 95003 w 2815601"/>
              <a:gd name="connsiteY31" fmla="*/ 391885 h 2565070"/>
              <a:gd name="connsiteX32" fmla="*/ 190005 w 2815601"/>
              <a:gd name="connsiteY32" fmla="*/ 368135 h 2565070"/>
              <a:gd name="connsiteX33" fmla="*/ 403761 w 2815601"/>
              <a:gd name="connsiteY33" fmla="*/ 356259 h 2565070"/>
              <a:gd name="connsiteX34" fmla="*/ 498764 w 2815601"/>
              <a:gd name="connsiteY34" fmla="*/ 273132 h 2565070"/>
              <a:gd name="connsiteX35" fmla="*/ 534390 w 2815601"/>
              <a:gd name="connsiteY35" fmla="*/ 249381 h 2565070"/>
              <a:gd name="connsiteX36" fmla="*/ 581891 w 2815601"/>
              <a:gd name="connsiteY36" fmla="*/ 178129 h 2565070"/>
              <a:gd name="connsiteX37" fmla="*/ 617517 w 2815601"/>
              <a:gd name="connsiteY37" fmla="*/ 154379 h 2565070"/>
              <a:gd name="connsiteX38" fmla="*/ 641268 w 2815601"/>
              <a:gd name="connsiteY38" fmla="*/ 118753 h 2565070"/>
              <a:gd name="connsiteX39" fmla="*/ 665018 w 2815601"/>
              <a:gd name="connsiteY39" fmla="*/ 71251 h 2565070"/>
              <a:gd name="connsiteX40" fmla="*/ 700644 w 2815601"/>
              <a:gd name="connsiteY40" fmla="*/ 47501 h 2565070"/>
              <a:gd name="connsiteX41" fmla="*/ 771896 w 2815601"/>
              <a:gd name="connsiteY41" fmla="*/ 0 h 2565070"/>
              <a:gd name="connsiteX42" fmla="*/ 997527 w 2815601"/>
              <a:gd name="connsiteY42" fmla="*/ 11875 h 2565070"/>
              <a:gd name="connsiteX43" fmla="*/ 1033153 w 2815601"/>
              <a:gd name="connsiteY43" fmla="*/ 35626 h 2565070"/>
              <a:gd name="connsiteX44" fmla="*/ 1045029 w 2815601"/>
              <a:gd name="connsiteY44" fmla="*/ 71251 h 2565070"/>
              <a:gd name="connsiteX45" fmla="*/ 1033153 w 2815601"/>
              <a:gd name="connsiteY45" fmla="*/ 142503 h 2565070"/>
              <a:gd name="connsiteX46" fmla="*/ 1021278 w 2815601"/>
              <a:gd name="connsiteY46" fmla="*/ 178129 h 2565070"/>
              <a:gd name="connsiteX47" fmla="*/ 1009403 w 2815601"/>
              <a:gd name="connsiteY47" fmla="*/ 249381 h 2565070"/>
              <a:gd name="connsiteX48" fmla="*/ 1021278 w 2815601"/>
              <a:gd name="connsiteY48" fmla="*/ 522514 h 2565070"/>
              <a:gd name="connsiteX49" fmla="*/ 1045029 w 2815601"/>
              <a:gd name="connsiteY49" fmla="*/ 558140 h 2565070"/>
              <a:gd name="connsiteX50" fmla="*/ 1056904 w 2815601"/>
              <a:gd name="connsiteY50" fmla="*/ 593766 h 2565070"/>
              <a:gd name="connsiteX51" fmla="*/ 1092530 w 2815601"/>
              <a:gd name="connsiteY51" fmla="*/ 617516 h 2565070"/>
              <a:gd name="connsiteX52" fmla="*/ 1140031 w 2815601"/>
              <a:gd name="connsiteY52" fmla="*/ 688768 h 2565070"/>
              <a:gd name="connsiteX53" fmla="*/ 1211283 w 2815601"/>
              <a:gd name="connsiteY53" fmla="*/ 712519 h 2565070"/>
              <a:gd name="connsiteX54" fmla="*/ 1223158 w 2815601"/>
              <a:gd name="connsiteY54" fmla="*/ 748145 h 2565070"/>
              <a:gd name="connsiteX55" fmla="*/ 1341912 w 2815601"/>
              <a:gd name="connsiteY55" fmla="*/ 783771 h 2565070"/>
              <a:gd name="connsiteX56" fmla="*/ 1520042 w 2815601"/>
              <a:gd name="connsiteY56" fmla="*/ 795646 h 2565070"/>
              <a:gd name="connsiteX57" fmla="*/ 1567543 w 2815601"/>
              <a:gd name="connsiteY57" fmla="*/ 902524 h 2565070"/>
              <a:gd name="connsiteX58" fmla="*/ 1591294 w 2815601"/>
              <a:gd name="connsiteY58" fmla="*/ 950026 h 2565070"/>
              <a:gd name="connsiteX59" fmla="*/ 1603169 w 2815601"/>
              <a:gd name="connsiteY59" fmla="*/ 985651 h 2565070"/>
              <a:gd name="connsiteX60" fmla="*/ 1710047 w 2815601"/>
              <a:gd name="connsiteY60" fmla="*/ 961901 h 2565070"/>
              <a:gd name="connsiteX61" fmla="*/ 1733797 w 2815601"/>
              <a:gd name="connsiteY61" fmla="*/ 926275 h 2565070"/>
              <a:gd name="connsiteX62" fmla="*/ 1840675 w 2815601"/>
              <a:gd name="connsiteY62" fmla="*/ 938150 h 2565070"/>
              <a:gd name="connsiteX63" fmla="*/ 1876301 w 2815601"/>
              <a:gd name="connsiteY63" fmla="*/ 961901 h 2565070"/>
              <a:gd name="connsiteX64" fmla="*/ 1911927 w 2815601"/>
              <a:gd name="connsiteY64" fmla="*/ 973776 h 2565070"/>
              <a:gd name="connsiteX65" fmla="*/ 1947553 w 2815601"/>
              <a:gd name="connsiteY65" fmla="*/ 997527 h 2565070"/>
              <a:gd name="connsiteX66" fmla="*/ 1983179 w 2815601"/>
              <a:gd name="connsiteY66" fmla="*/ 1009402 h 2565070"/>
              <a:gd name="connsiteX67" fmla="*/ 2054431 w 2815601"/>
              <a:gd name="connsiteY67" fmla="*/ 1056903 h 2565070"/>
              <a:gd name="connsiteX68" fmla="*/ 2090057 w 2815601"/>
              <a:gd name="connsiteY68" fmla="*/ 1080654 h 2565070"/>
              <a:gd name="connsiteX69" fmla="*/ 2125683 w 2815601"/>
              <a:gd name="connsiteY69" fmla="*/ 1104405 h 2565070"/>
              <a:gd name="connsiteX70" fmla="*/ 2161309 w 2815601"/>
              <a:gd name="connsiteY70" fmla="*/ 1175657 h 2565070"/>
              <a:gd name="connsiteX71" fmla="*/ 2196935 w 2815601"/>
              <a:gd name="connsiteY71" fmla="*/ 1294410 h 2565070"/>
              <a:gd name="connsiteX72" fmla="*/ 2208810 w 2815601"/>
              <a:gd name="connsiteY72" fmla="*/ 1330036 h 2565070"/>
              <a:gd name="connsiteX73" fmla="*/ 2185060 w 2815601"/>
              <a:gd name="connsiteY73" fmla="*/ 1543792 h 2565070"/>
              <a:gd name="connsiteX74" fmla="*/ 2161309 w 2815601"/>
              <a:gd name="connsiteY74" fmla="*/ 1579418 h 2565070"/>
              <a:gd name="connsiteX75" fmla="*/ 2185060 w 2815601"/>
              <a:gd name="connsiteY75" fmla="*/ 1650670 h 2565070"/>
              <a:gd name="connsiteX76" fmla="*/ 2208810 w 2815601"/>
              <a:gd name="connsiteY76" fmla="*/ 1686296 h 2565070"/>
              <a:gd name="connsiteX77" fmla="*/ 2268187 w 2815601"/>
              <a:gd name="connsiteY77" fmla="*/ 1769423 h 2565070"/>
              <a:gd name="connsiteX78" fmla="*/ 2303813 w 2815601"/>
              <a:gd name="connsiteY78" fmla="*/ 1793174 h 2565070"/>
              <a:gd name="connsiteX79" fmla="*/ 2458192 w 2815601"/>
              <a:gd name="connsiteY79" fmla="*/ 1816924 h 2565070"/>
              <a:gd name="connsiteX80" fmla="*/ 2565070 w 2815601"/>
              <a:gd name="connsiteY80" fmla="*/ 1816924 h 2565070"/>
              <a:gd name="connsiteX81" fmla="*/ 2600696 w 2815601"/>
              <a:gd name="connsiteY81" fmla="*/ 1805049 h 2565070"/>
              <a:gd name="connsiteX82" fmla="*/ 2660073 w 2815601"/>
              <a:gd name="connsiteY82" fmla="*/ 1816924 h 2565070"/>
              <a:gd name="connsiteX83" fmla="*/ 2636322 w 2815601"/>
              <a:gd name="connsiteY83" fmla="*/ 1959428 h 2565070"/>
              <a:gd name="connsiteX84" fmla="*/ 2683823 w 2815601"/>
              <a:gd name="connsiteY84" fmla="*/ 2030680 h 2565070"/>
              <a:gd name="connsiteX85" fmla="*/ 2743200 w 2815601"/>
              <a:gd name="connsiteY85" fmla="*/ 2078181 h 2565070"/>
              <a:gd name="connsiteX86" fmla="*/ 2755075 w 2815601"/>
              <a:gd name="connsiteY86" fmla="*/ 2113807 h 2565070"/>
              <a:gd name="connsiteX87" fmla="*/ 2802577 w 2815601"/>
              <a:gd name="connsiteY87" fmla="*/ 2185059 h 2565070"/>
              <a:gd name="connsiteX88" fmla="*/ 2802577 w 2815601"/>
              <a:gd name="connsiteY88" fmla="*/ 2422566 h 2565070"/>
              <a:gd name="connsiteX89" fmla="*/ 2778826 w 2815601"/>
              <a:gd name="connsiteY89" fmla="*/ 2565070 h 25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815601" h="2565070">
                <a:moveTo>
                  <a:pt x="486888" y="2565070"/>
                </a:moveTo>
                <a:cubicBezTo>
                  <a:pt x="498763" y="2541319"/>
                  <a:pt x="512652" y="2518473"/>
                  <a:pt x="522514" y="2493818"/>
                </a:cubicBezTo>
                <a:cubicBezTo>
                  <a:pt x="528576" y="2478664"/>
                  <a:pt x="544586" y="2459061"/>
                  <a:pt x="534390" y="2446316"/>
                </a:cubicBezTo>
                <a:cubicBezTo>
                  <a:pt x="521781" y="2430555"/>
                  <a:pt x="494805" y="2438399"/>
                  <a:pt x="475013" y="2434441"/>
                </a:cubicBezTo>
                <a:cubicBezTo>
                  <a:pt x="471055" y="2422566"/>
                  <a:pt x="470958" y="2408590"/>
                  <a:pt x="463138" y="2398815"/>
                </a:cubicBezTo>
                <a:cubicBezTo>
                  <a:pt x="454222" y="2387670"/>
                  <a:pt x="435076" y="2387167"/>
                  <a:pt x="427512" y="2375064"/>
                </a:cubicBezTo>
                <a:cubicBezTo>
                  <a:pt x="414243" y="2353834"/>
                  <a:pt x="411678" y="2327563"/>
                  <a:pt x="403761" y="2303813"/>
                </a:cubicBezTo>
                <a:cubicBezTo>
                  <a:pt x="399803" y="2291938"/>
                  <a:pt x="402301" y="2275131"/>
                  <a:pt x="391886" y="2268187"/>
                </a:cubicBezTo>
                <a:lnTo>
                  <a:pt x="356260" y="2244436"/>
                </a:lnTo>
                <a:cubicBezTo>
                  <a:pt x="348343" y="2232561"/>
                  <a:pt x="338892" y="2221576"/>
                  <a:pt x="332509" y="2208810"/>
                </a:cubicBezTo>
                <a:cubicBezTo>
                  <a:pt x="326911" y="2197614"/>
                  <a:pt x="329485" y="2182035"/>
                  <a:pt x="320634" y="2173184"/>
                </a:cubicBezTo>
                <a:cubicBezTo>
                  <a:pt x="300450" y="2153000"/>
                  <a:pt x="249382" y="2125683"/>
                  <a:pt x="249382" y="2125683"/>
                </a:cubicBezTo>
                <a:cubicBezTo>
                  <a:pt x="245423" y="2113808"/>
                  <a:pt x="240222" y="2102277"/>
                  <a:pt x="237506" y="2090057"/>
                </a:cubicBezTo>
                <a:cubicBezTo>
                  <a:pt x="232283" y="2066552"/>
                  <a:pt x="232550" y="2041868"/>
                  <a:pt x="225631" y="2018805"/>
                </a:cubicBezTo>
                <a:cubicBezTo>
                  <a:pt x="220544" y="2001849"/>
                  <a:pt x="209798" y="1987137"/>
                  <a:pt x="201881" y="1971303"/>
                </a:cubicBezTo>
                <a:cubicBezTo>
                  <a:pt x="197922" y="1907968"/>
                  <a:pt x="197876" y="1844267"/>
                  <a:pt x="190005" y="1781298"/>
                </a:cubicBezTo>
                <a:cubicBezTo>
                  <a:pt x="178896" y="1692429"/>
                  <a:pt x="162225" y="1693931"/>
                  <a:pt x="142504" y="1615044"/>
                </a:cubicBezTo>
                <a:lnTo>
                  <a:pt x="130629" y="1567542"/>
                </a:lnTo>
                <a:cubicBezTo>
                  <a:pt x="134587" y="1555667"/>
                  <a:pt x="137573" y="1543422"/>
                  <a:pt x="142504" y="1531916"/>
                </a:cubicBezTo>
                <a:cubicBezTo>
                  <a:pt x="149477" y="1515645"/>
                  <a:pt x="162993" y="1501814"/>
                  <a:pt x="166255" y="1484415"/>
                </a:cubicBezTo>
                <a:cubicBezTo>
                  <a:pt x="216071" y="1218728"/>
                  <a:pt x="153366" y="1416205"/>
                  <a:pt x="190005" y="1306285"/>
                </a:cubicBezTo>
                <a:cubicBezTo>
                  <a:pt x="193964" y="1203366"/>
                  <a:pt x="194795" y="1100278"/>
                  <a:pt x="201881" y="997527"/>
                </a:cubicBezTo>
                <a:cubicBezTo>
                  <a:pt x="202742" y="985039"/>
                  <a:pt x="210317" y="973937"/>
                  <a:pt x="213756" y="961901"/>
                </a:cubicBezTo>
                <a:cubicBezTo>
                  <a:pt x="218240" y="946208"/>
                  <a:pt x="221673" y="930234"/>
                  <a:pt x="225631" y="914400"/>
                </a:cubicBezTo>
                <a:cubicBezTo>
                  <a:pt x="221673" y="866899"/>
                  <a:pt x="220056" y="819144"/>
                  <a:pt x="213756" y="771896"/>
                </a:cubicBezTo>
                <a:cubicBezTo>
                  <a:pt x="209023" y="736396"/>
                  <a:pt x="195536" y="731104"/>
                  <a:pt x="178130" y="700644"/>
                </a:cubicBezTo>
                <a:cubicBezTo>
                  <a:pt x="169347" y="685274"/>
                  <a:pt x="161352" y="669414"/>
                  <a:pt x="154379" y="653142"/>
                </a:cubicBezTo>
                <a:cubicBezTo>
                  <a:pt x="149448" y="641636"/>
                  <a:pt x="149448" y="627931"/>
                  <a:pt x="142504" y="617516"/>
                </a:cubicBezTo>
                <a:cubicBezTo>
                  <a:pt x="133188" y="603542"/>
                  <a:pt x="118753" y="593765"/>
                  <a:pt x="106878" y="581890"/>
                </a:cubicBezTo>
                <a:cubicBezTo>
                  <a:pt x="64565" y="454953"/>
                  <a:pt x="109719" y="555007"/>
                  <a:pt x="47501" y="475013"/>
                </a:cubicBezTo>
                <a:cubicBezTo>
                  <a:pt x="29976" y="452481"/>
                  <a:pt x="0" y="403761"/>
                  <a:pt x="0" y="403761"/>
                </a:cubicBezTo>
                <a:cubicBezTo>
                  <a:pt x="31668" y="399802"/>
                  <a:pt x="63604" y="397594"/>
                  <a:pt x="95003" y="391885"/>
                </a:cubicBezTo>
                <a:cubicBezTo>
                  <a:pt x="184306" y="375648"/>
                  <a:pt x="62679" y="379207"/>
                  <a:pt x="190005" y="368135"/>
                </a:cubicBezTo>
                <a:cubicBezTo>
                  <a:pt x="261099" y="361953"/>
                  <a:pt x="332509" y="360218"/>
                  <a:pt x="403761" y="356259"/>
                </a:cubicBezTo>
                <a:cubicBezTo>
                  <a:pt x="460315" y="271427"/>
                  <a:pt x="423570" y="291930"/>
                  <a:pt x="498764" y="273132"/>
                </a:cubicBezTo>
                <a:cubicBezTo>
                  <a:pt x="510639" y="265215"/>
                  <a:pt x="524992" y="260122"/>
                  <a:pt x="534390" y="249381"/>
                </a:cubicBezTo>
                <a:cubicBezTo>
                  <a:pt x="553187" y="227899"/>
                  <a:pt x="558140" y="193962"/>
                  <a:pt x="581891" y="178129"/>
                </a:cubicBezTo>
                <a:lnTo>
                  <a:pt x="617517" y="154379"/>
                </a:lnTo>
                <a:cubicBezTo>
                  <a:pt x="625434" y="142504"/>
                  <a:pt x="634187" y="131145"/>
                  <a:pt x="641268" y="118753"/>
                </a:cubicBezTo>
                <a:cubicBezTo>
                  <a:pt x="650051" y="103383"/>
                  <a:pt x="653685" y="84851"/>
                  <a:pt x="665018" y="71251"/>
                </a:cubicBezTo>
                <a:cubicBezTo>
                  <a:pt x="674155" y="60287"/>
                  <a:pt x="689680" y="56638"/>
                  <a:pt x="700644" y="47501"/>
                </a:cubicBezTo>
                <a:cubicBezTo>
                  <a:pt x="759948" y="-1918"/>
                  <a:pt x="709286" y="20869"/>
                  <a:pt x="771896" y="0"/>
                </a:cubicBezTo>
                <a:cubicBezTo>
                  <a:pt x="847106" y="3958"/>
                  <a:pt x="922903" y="1699"/>
                  <a:pt x="997527" y="11875"/>
                </a:cubicBezTo>
                <a:cubicBezTo>
                  <a:pt x="1011669" y="13803"/>
                  <a:pt x="1024237" y="24481"/>
                  <a:pt x="1033153" y="35626"/>
                </a:cubicBezTo>
                <a:cubicBezTo>
                  <a:pt x="1040973" y="45400"/>
                  <a:pt x="1041070" y="59376"/>
                  <a:pt x="1045029" y="71251"/>
                </a:cubicBezTo>
                <a:cubicBezTo>
                  <a:pt x="1041070" y="95002"/>
                  <a:pt x="1038376" y="118998"/>
                  <a:pt x="1033153" y="142503"/>
                </a:cubicBezTo>
                <a:cubicBezTo>
                  <a:pt x="1030438" y="154723"/>
                  <a:pt x="1023993" y="165909"/>
                  <a:pt x="1021278" y="178129"/>
                </a:cubicBezTo>
                <a:cubicBezTo>
                  <a:pt x="1016055" y="201634"/>
                  <a:pt x="1013361" y="225630"/>
                  <a:pt x="1009403" y="249381"/>
                </a:cubicBezTo>
                <a:cubicBezTo>
                  <a:pt x="1013361" y="340425"/>
                  <a:pt x="1010832" y="431984"/>
                  <a:pt x="1021278" y="522514"/>
                </a:cubicBezTo>
                <a:cubicBezTo>
                  <a:pt x="1022914" y="536692"/>
                  <a:pt x="1038646" y="545374"/>
                  <a:pt x="1045029" y="558140"/>
                </a:cubicBezTo>
                <a:cubicBezTo>
                  <a:pt x="1050627" y="569336"/>
                  <a:pt x="1049084" y="583991"/>
                  <a:pt x="1056904" y="593766"/>
                </a:cubicBezTo>
                <a:cubicBezTo>
                  <a:pt x="1065820" y="604911"/>
                  <a:pt x="1080655" y="609599"/>
                  <a:pt x="1092530" y="617516"/>
                </a:cubicBezTo>
                <a:cubicBezTo>
                  <a:pt x="1108364" y="641267"/>
                  <a:pt x="1112951" y="679741"/>
                  <a:pt x="1140031" y="688768"/>
                </a:cubicBezTo>
                <a:lnTo>
                  <a:pt x="1211283" y="712519"/>
                </a:lnTo>
                <a:cubicBezTo>
                  <a:pt x="1215241" y="724394"/>
                  <a:pt x="1215338" y="738370"/>
                  <a:pt x="1223158" y="748145"/>
                </a:cubicBezTo>
                <a:cubicBezTo>
                  <a:pt x="1250201" y="781949"/>
                  <a:pt x="1307162" y="780612"/>
                  <a:pt x="1341912" y="783771"/>
                </a:cubicBezTo>
                <a:cubicBezTo>
                  <a:pt x="1401176" y="789158"/>
                  <a:pt x="1460665" y="791688"/>
                  <a:pt x="1520042" y="795646"/>
                </a:cubicBezTo>
                <a:cubicBezTo>
                  <a:pt x="1586829" y="840171"/>
                  <a:pt x="1538212" y="794976"/>
                  <a:pt x="1567543" y="902524"/>
                </a:cubicBezTo>
                <a:cubicBezTo>
                  <a:pt x="1572201" y="919603"/>
                  <a:pt x="1584320" y="933754"/>
                  <a:pt x="1591294" y="950026"/>
                </a:cubicBezTo>
                <a:cubicBezTo>
                  <a:pt x="1596225" y="961531"/>
                  <a:pt x="1599211" y="973776"/>
                  <a:pt x="1603169" y="985651"/>
                </a:cubicBezTo>
                <a:cubicBezTo>
                  <a:pt x="1603897" y="985530"/>
                  <a:pt x="1694661" y="974210"/>
                  <a:pt x="1710047" y="961901"/>
                </a:cubicBezTo>
                <a:cubicBezTo>
                  <a:pt x="1721192" y="952985"/>
                  <a:pt x="1725880" y="938150"/>
                  <a:pt x="1733797" y="926275"/>
                </a:cubicBezTo>
                <a:cubicBezTo>
                  <a:pt x="1769423" y="930233"/>
                  <a:pt x="1805900" y="929456"/>
                  <a:pt x="1840675" y="938150"/>
                </a:cubicBezTo>
                <a:cubicBezTo>
                  <a:pt x="1854521" y="941612"/>
                  <a:pt x="1863535" y="955518"/>
                  <a:pt x="1876301" y="961901"/>
                </a:cubicBezTo>
                <a:cubicBezTo>
                  <a:pt x="1887497" y="967499"/>
                  <a:pt x="1900052" y="969818"/>
                  <a:pt x="1911927" y="973776"/>
                </a:cubicBezTo>
                <a:cubicBezTo>
                  <a:pt x="1923802" y="981693"/>
                  <a:pt x="1934787" y="991144"/>
                  <a:pt x="1947553" y="997527"/>
                </a:cubicBezTo>
                <a:cubicBezTo>
                  <a:pt x="1958749" y="1003125"/>
                  <a:pt x="1972237" y="1003323"/>
                  <a:pt x="1983179" y="1009402"/>
                </a:cubicBezTo>
                <a:cubicBezTo>
                  <a:pt x="2008132" y="1023264"/>
                  <a:pt x="2030680" y="1041069"/>
                  <a:pt x="2054431" y="1056903"/>
                </a:cubicBezTo>
                <a:lnTo>
                  <a:pt x="2090057" y="1080654"/>
                </a:lnTo>
                <a:lnTo>
                  <a:pt x="2125683" y="1104405"/>
                </a:lnTo>
                <a:cubicBezTo>
                  <a:pt x="2168987" y="1234322"/>
                  <a:pt x="2099925" y="1037545"/>
                  <a:pt x="2161309" y="1175657"/>
                </a:cubicBezTo>
                <a:cubicBezTo>
                  <a:pt x="2183887" y="1226456"/>
                  <a:pt x="2183118" y="1246049"/>
                  <a:pt x="2196935" y="1294410"/>
                </a:cubicBezTo>
                <a:cubicBezTo>
                  <a:pt x="2200374" y="1306446"/>
                  <a:pt x="2204852" y="1318161"/>
                  <a:pt x="2208810" y="1330036"/>
                </a:cubicBezTo>
                <a:cubicBezTo>
                  <a:pt x="2207327" y="1352282"/>
                  <a:pt x="2213392" y="1487129"/>
                  <a:pt x="2185060" y="1543792"/>
                </a:cubicBezTo>
                <a:cubicBezTo>
                  <a:pt x="2178677" y="1556558"/>
                  <a:pt x="2169226" y="1567543"/>
                  <a:pt x="2161309" y="1579418"/>
                </a:cubicBezTo>
                <a:cubicBezTo>
                  <a:pt x="2169226" y="1603169"/>
                  <a:pt x="2171173" y="1629839"/>
                  <a:pt x="2185060" y="1650670"/>
                </a:cubicBezTo>
                <a:cubicBezTo>
                  <a:pt x="2192977" y="1662545"/>
                  <a:pt x="2203014" y="1673254"/>
                  <a:pt x="2208810" y="1686296"/>
                </a:cubicBezTo>
                <a:cubicBezTo>
                  <a:pt x="2247361" y="1773037"/>
                  <a:pt x="2203389" y="1747824"/>
                  <a:pt x="2268187" y="1769423"/>
                </a:cubicBezTo>
                <a:cubicBezTo>
                  <a:pt x="2280062" y="1777340"/>
                  <a:pt x="2290273" y="1788661"/>
                  <a:pt x="2303813" y="1793174"/>
                </a:cubicBezTo>
                <a:cubicBezTo>
                  <a:pt x="2316170" y="1797293"/>
                  <a:pt x="2451788" y="1816009"/>
                  <a:pt x="2458192" y="1816924"/>
                </a:cubicBezTo>
                <a:cubicBezTo>
                  <a:pt x="2562791" y="1851791"/>
                  <a:pt x="2497321" y="1850798"/>
                  <a:pt x="2565070" y="1816924"/>
                </a:cubicBezTo>
                <a:cubicBezTo>
                  <a:pt x="2576266" y="1811326"/>
                  <a:pt x="2588821" y="1809007"/>
                  <a:pt x="2600696" y="1805049"/>
                </a:cubicBezTo>
                <a:cubicBezTo>
                  <a:pt x="2620488" y="1809007"/>
                  <a:pt x="2651875" y="1798479"/>
                  <a:pt x="2660073" y="1816924"/>
                </a:cubicBezTo>
                <a:cubicBezTo>
                  <a:pt x="2668968" y="1836938"/>
                  <a:pt x="2644279" y="1927597"/>
                  <a:pt x="2636322" y="1959428"/>
                </a:cubicBezTo>
                <a:cubicBezTo>
                  <a:pt x="2660465" y="2080147"/>
                  <a:pt x="2622963" y="1981992"/>
                  <a:pt x="2683823" y="2030680"/>
                </a:cubicBezTo>
                <a:cubicBezTo>
                  <a:pt x="2760559" y="2092068"/>
                  <a:pt x="2653653" y="2048333"/>
                  <a:pt x="2743200" y="2078181"/>
                </a:cubicBezTo>
                <a:cubicBezTo>
                  <a:pt x="2747158" y="2090056"/>
                  <a:pt x="2748996" y="2102865"/>
                  <a:pt x="2755075" y="2113807"/>
                </a:cubicBezTo>
                <a:cubicBezTo>
                  <a:pt x="2768938" y="2138760"/>
                  <a:pt x="2802577" y="2185059"/>
                  <a:pt x="2802577" y="2185059"/>
                </a:cubicBezTo>
                <a:cubicBezTo>
                  <a:pt x="2816196" y="2294014"/>
                  <a:pt x="2823328" y="2298062"/>
                  <a:pt x="2802577" y="2422566"/>
                </a:cubicBezTo>
                <a:cubicBezTo>
                  <a:pt x="2771315" y="2610136"/>
                  <a:pt x="2778826" y="2379809"/>
                  <a:pt x="2778826" y="256507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2655888" y="6424613"/>
            <a:ext cx="331787" cy="439737"/>
          </a:xfrm>
          <a:custGeom>
            <a:avLst/>
            <a:gdLst>
              <a:gd name="connsiteX0" fmla="*/ 0 w 332509"/>
              <a:gd name="connsiteY0" fmla="*/ 439387 h 439387"/>
              <a:gd name="connsiteX1" fmla="*/ 47502 w 332509"/>
              <a:gd name="connsiteY1" fmla="*/ 380010 h 439387"/>
              <a:gd name="connsiteX2" fmla="*/ 71252 w 332509"/>
              <a:gd name="connsiteY2" fmla="*/ 344384 h 439387"/>
              <a:gd name="connsiteX3" fmla="*/ 106878 w 332509"/>
              <a:gd name="connsiteY3" fmla="*/ 332509 h 439387"/>
              <a:gd name="connsiteX4" fmla="*/ 118754 w 332509"/>
              <a:gd name="connsiteY4" fmla="*/ 296883 h 439387"/>
              <a:gd name="connsiteX5" fmla="*/ 178130 w 332509"/>
              <a:gd name="connsiteY5" fmla="*/ 225631 h 439387"/>
              <a:gd name="connsiteX6" fmla="*/ 201881 w 332509"/>
              <a:gd name="connsiteY6" fmla="*/ 190005 h 439387"/>
              <a:gd name="connsiteX7" fmla="*/ 213756 w 332509"/>
              <a:gd name="connsiteY7" fmla="*/ 154379 h 439387"/>
              <a:gd name="connsiteX8" fmla="*/ 285008 w 332509"/>
              <a:gd name="connsiteY8" fmla="*/ 83127 h 439387"/>
              <a:gd name="connsiteX9" fmla="*/ 308759 w 332509"/>
              <a:gd name="connsiteY9" fmla="*/ 47501 h 439387"/>
              <a:gd name="connsiteX10" fmla="*/ 332509 w 332509"/>
              <a:gd name="connsiteY10" fmla="*/ 0 h 43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509" h="439387">
                <a:moveTo>
                  <a:pt x="0" y="439387"/>
                </a:moveTo>
                <a:cubicBezTo>
                  <a:pt x="15834" y="419595"/>
                  <a:pt x="32294" y="400287"/>
                  <a:pt x="47502" y="380010"/>
                </a:cubicBezTo>
                <a:cubicBezTo>
                  <a:pt x="56065" y="368592"/>
                  <a:pt x="60107" y="353300"/>
                  <a:pt x="71252" y="344384"/>
                </a:cubicBezTo>
                <a:cubicBezTo>
                  <a:pt x="81027" y="336564"/>
                  <a:pt x="95003" y="336467"/>
                  <a:pt x="106878" y="332509"/>
                </a:cubicBezTo>
                <a:cubicBezTo>
                  <a:pt x="110837" y="320634"/>
                  <a:pt x="113156" y="308079"/>
                  <a:pt x="118754" y="296883"/>
                </a:cubicBezTo>
                <a:cubicBezTo>
                  <a:pt x="140868" y="252655"/>
                  <a:pt x="145299" y="265029"/>
                  <a:pt x="178130" y="225631"/>
                </a:cubicBezTo>
                <a:cubicBezTo>
                  <a:pt x="187267" y="214667"/>
                  <a:pt x="193964" y="201880"/>
                  <a:pt x="201881" y="190005"/>
                </a:cubicBezTo>
                <a:cubicBezTo>
                  <a:pt x="205839" y="178130"/>
                  <a:pt x="206071" y="164260"/>
                  <a:pt x="213756" y="154379"/>
                </a:cubicBezTo>
                <a:cubicBezTo>
                  <a:pt x="234377" y="127866"/>
                  <a:pt x="266376" y="111074"/>
                  <a:pt x="285008" y="83127"/>
                </a:cubicBezTo>
                <a:lnTo>
                  <a:pt x="308759" y="47501"/>
                </a:lnTo>
                <a:cubicBezTo>
                  <a:pt x="322404" y="6564"/>
                  <a:pt x="311783" y="20726"/>
                  <a:pt x="332509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44488" y="1887538"/>
            <a:ext cx="2416175" cy="2790825"/>
          </a:xfrm>
          <a:custGeom>
            <a:avLst/>
            <a:gdLst>
              <a:gd name="connsiteX0" fmla="*/ 2386941 w 2416782"/>
              <a:gd name="connsiteY0" fmla="*/ 2790701 h 2790701"/>
              <a:gd name="connsiteX1" fmla="*/ 2375065 w 2416782"/>
              <a:gd name="connsiteY1" fmla="*/ 2731324 h 2790701"/>
              <a:gd name="connsiteX2" fmla="*/ 2351315 w 2416782"/>
              <a:gd name="connsiteY2" fmla="*/ 2553194 h 2790701"/>
              <a:gd name="connsiteX3" fmla="*/ 2339439 w 2416782"/>
              <a:gd name="connsiteY3" fmla="*/ 2470067 h 2790701"/>
              <a:gd name="connsiteX4" fmla="*/ 2268187 w 2416782"/>
              <a:gd name="connsiteY4" fmla="*/ 2434441 h 2790701"/>
              <a:gd name="connsiteX5" fmla="*/ 2232561 w 2416782"/>
              <a:gd name="connsiteY5" fmla="*/ 2458192 h 2790701"/>
              <a:gd name="connsiteX6" fmla="*/ 2173185 w 2416782"/>
              <a:gd name="connsiteY6" fmla="*/ 2517568 h 2790701"/>
              <a:gd name="connsiteX7" fmla="*/ 2101933 w 2416782"/>
              <a:gd name="connsiteY7" fmla="*/ 2541319 h 2790701"/>
              <a:gd name="connsiteX8" fmla="*/ 2066307 w 2416782"/>
              <a:gd name="connsiteY8" fmla="*/ 2553194 h 2790701"/>
              <a:gd name="connsiteX9" fmla="*/ 2006930 w 2416782"/>
              <a:gd name="connsiteY9" fmla="*/ 2541319 h 2790701"/>
              <a:gd name="connsiteX10" fmla="*/ 1983180 w 2416782"/>
              <a:gd name="connsiteY10" fmla="*/ 2505693 h 2790701"/>
              <a:gd name="connsiteX11" fmla="*/ 1947554 w 2416782"/>
              <a:gd name="connsiteY11" fmla="*/ 2493818 h 2790701"/>
              <a:gd name="connsiteX12" fmla="*/ 1876302 w 2416782"/>
              <a:gd name="connsiteY12" fmla="*/ 2446317 h 2790701"/>
              <a:gd name="connsiteX13" fmla="*/ 1805050 w 2416782"/>
              <a:gd name="connsiteY13" fmla="*/ 2422566 h 2790701"/>
              <a:gd name="connsiteX14" fmla="*/ 1781299 w 2416782"/>
              <a:gd name="connsiteY14" fmla="*/ 2339439 h 2790701"/>
              <a:gd name="connsiteX15" fmla="*/ 1757548 w 2416782"/>
              <a:gd name="connsiteY15" fmla="*/ 2268187 h 2790701"/>
              <a:gd name="connsiteX16" fmla="*/ 1745673 w 2416782"/>
              <a:gd name="connsiteY16" fmla="*/ 2232561 h 2790701"/>
              <a:gd name="connsiteX17" fmla="*/ 1733798 w 2416782"/>
              <a:gd name="connsiteY17" fmla="*/ 2196935 h 2790701"/>
              <a:gd name="connsiteX18" fmla="*/ 1686297 w 2416782"/>
              <a:gd name="connsiteY18" fmla="*/ 2125683 h 2790701"/>
              <a:gd name="connsiteX19" fmla="*/ 1638795 w 2416782"/>
              <a:gd name="connsiteY19" fmla="*/ 2078181 h 2790701"/>
              <a:gd name="connsiteX20" fmla="*/ 1603169 w 2416782"/>
              <a:gd name="connsiteY20" fmla="*/ 1923802 h 2790701"/>
              <a:gd name="connsiteX21" fmla="*/ 1626920 w 2416782"/>
              <a:gd name="connsiteY21" fmla="*/ 1733797 h 2790701"/>
              <a:gd name="connsiteX22" fmla="*/ 1650671 w 2416782"/>
              <a:gd name="connsiteY22" fmla="*/ 1662545 h 2790701"/>
              <a:gd name="connsiteX23" fmla="*/ 1710047 w 2416782"/>
              <a:gd name="connsiteY23" fmla="*/ 1591293 h 2790701"/>
              <a:gd name="connsiteX24" fmla="*/ 1745673 w 2416782"/>
              <a:gd name="connsiteY24" fmla="*/ 1555667 h 2790701"/>
              <a:gd name="connsiteX25" fmla="*/ 1769424 w 2416782"/>
              <a:gd name="connsiteY25" fmla="*/ 1401288 h 2790701"/>
              <a:gd name="connsiteX26" fmla="*/ 1828800 w 2416782"/>
              <a:gd name="connsiteY26" fmla="*/ 1294410 h 2790701"/>
              <a:gd name="connsiteX27" fmla="*/ 1864426 w 2416782"/>
              <a:gd name="connsiteY27" fmla="*/ 1270659 h 2790701"/>
              <a:gd name="connsiteX28" fmla="*/ 1900052 w 2416782"/>
              <a:gd name="connsiteY28" fmla="*/ 1199407 h 2790701"/>
              <a:gd name="connsiteX29" fmla="*/ 1911928 w 2416782"/>
              <a:gd name="connsiteY29" fmla="*/ 1163781 h 2790701"/>
              <a:gd name="connsiteX30" fmla="*/ 1983180 w 2416782"/>
              <a:gd name="connsiteY30" fmla="*/ 1116280 h 2790701"/>
              <a:gd name="connsiteX31" fmla="*/ 2018806 w 2416782"/>
              <a:gd name="connsiteY31" fmla="*/ 1092529 h 2790701"/>
              <a:gd name="connsiteX32" fmla="*/ 2054432 w 2416782"/>
              <a:gd name="connsiteY32" fmla="*/ 1068779 h 2790701"/>
              <a:gd name="connsiteX33" fmla="*/ 2185060 w 2416782"/>
              <a:gd name="connsiteY33" fmla="*/ 1056904 h 2790701"/>
              <a:gd name="connsiteX34" fmla="*/ 2244437 w 2416782"/>
              <a:gd name="connsiteY34" fmla="*/ 1045028 h 2790701"/>
              <a:gd name="connsiteX35" fmla="*/ 2315689 w 2416782"/>
              <a:gd name="connsiteY35" fmla="*/ 1021278 h 2790701"/>
              <a:gd name="connsiteX36" fmla="*/ 2386941 w 2416782"/>
              <a:gd name="connsiteY36" fmla="*/ 1009402 h 2790701"/>
              <a:gd name="connsiteX37" fmla="*/ 2410691 w 2416782"/>
              <a:gd name="connsiteY37" fmla="*/ 973776 h 2790701"/>
              <a:gd name="connsiteX38" fmla="*/ 2375065 w 2416782"/>
              <a:gd name="connsiteY38" fmla="*/ 950026 h 2790701"/>
              <a:gd name="connsiteX39" fmla="*/ 2315689 w 2416782"/>
              <a:gd name="connsiteY39" fmla="*/ 878774 h 2790701"/>
              <a:gd name="connsiteX40" fmla="*/ 2303813 w 2416782"/>
              <a:gd name="connsiteY40" fmla="*/ 843148 h 2790701"/>
              <a:gd name="connsiteX41" fmla="*/ 2315689 w 2416782"/>
              <a:gd name="connsiteY41" fmla="*/ 771896 h 2790701"/>
              <a:gd name="connsiteX42" fmla="*/ 2386941 w 2416782"/>
              <a:gd name="connsiteY42" fmla="*/ 712519 h 2790701"/>
              <a:gd name="connsiteX43" fmla="*/ 2398816 w 2416782"/>
              <a:gd name="connsiteY43" fmla="*/ 617517 h 2790701"/>
              <a:gd name="connsiteX44" fmla="*/ 2339439 w 2416782"/>
              <a:gd name="connsiteY44" fmla="*/ 605641 h 2790701"/>
              <a:gd name="connsiteX45" fmla="*/ 2291938 w 2416782"/>
              <a:gd name="connsiteY45" fmla="*/ 593766 h 2790701"/>
              <a:gd name="connsiteX46" fmla="*/ 2220686 w 2416782"/>
              <a:gd name="connsiteY46" fmla="*/ 570015 h 2790701"/>
              <a:gd name="connsiteX47" fmla="*/ 2030681 w 2416782"/>
              <a:gd name="connsiteY47" fmla="*/ 581891 h 2790701"/>
              <a:gd name="connsiteX48" fmla="*/ 1757548 w 2416782"/>
              <a:gd name="connsiteY48" fmla="*/ 605641 h 2790701"/>
              <a:gd name="connsiteX49" fmla="*/ 1745673 w 2416782"/>
              <a:gd name="connsiteY49" fmla="*/ 570015 h 2790701"/>
              <a:gd name="connsiteX50" fmla="*/ 1698172 w 2416782"/>
              <a:gd name="connsiteY50" fmla="*/ 498763 h 2790701"/>
              <a:gd name="connsiteX51" fmla="*/ 1638795 w 2416782"/>
              <a:gd name="connsiteY51" fmla="*/ 403761 h 2790701"/>
              <a:gd name="connsiteX52" fmla="*/ 1626920 w 2416782"/>
              <a:gd name="connsiteY52" fmla="*/ 368135 h 2790701"/>
              <a:gd name="connsiteX53" fmla="*/ 1591294 w 2416782"/>
              <a:gd name="connsiteY53" fmla="*/ 356259 h 2790701"/>
              <a:gd name="connsiteX54" fmla="*/ 1555668 w 2416782"/>
              <a:gd name="connsiteY54" fmla="*/ 332509 h 2790701"/>
              <a:gd name="connsiteX55" fmla="*/ 1543793 w 2416782"/>
              <a:gd name="connsiteY55" fmla="*/ 296883 h 2790701"/>
              <a:gd name="connsiteX56" fmla="*/ 1472541 w 2416782"/>
              <a:gd name="connsiteY56" fmla="*/ 273132 h 2790701"/>
              <a:gd name="connsiteX57" fmla="*/ 1436915 w 2416782"/>
              <a:gd name="connsiteY57" fmla="*/ 237506 h 2790701"/>
              <a:gd name="connsiteX58" fmla="*/ 1425039 w 2416782"/>
              <a:gd name="connsiteY58" fmla="*/ 201880 h 2790701"/>
              <a:gd name="connsiteX59" fmla="*/ 1377538 w 2416782"/>
              <a:gd name="connsiteY59" fmla="*/ 130628 h 2790701"/>
              <a:gd name="connsiteX60" fmla="*/ 1353787 w 2416782"/>
              <a:gd name="connsiteY60" fmla="*/ 95002 h 2790701"/>
              <a:gd name="connsiteX61" fmla="*/ 1282535 w 2416782"/>
              <a:gd name="connsiteY61" fmla="*/ 47501 h 2790701"/>
              <a:gd name="connsiteX62" fmla="*/ 1246910 w 2416782"/>
              <a:gd name="connsiteY62" fmla="*/ 23750 h 2790701"/>
              <a:gd name="connsiteX63" fmla="*/ 1175658 w 2416782"/>
              <a:gd name="connsiteY63" fmla="*/ 0 h 2790701"/>
              <a:gd name="connsiteX64" fmla="*/ 1151907 w 2416782"/>
              <a:gd name="connsiteY64" fmla="*/ 35626 h 2790701"/>
              <a:gd name="connsiteX65" fmla="*/ 1187533 w 2416782"/>
              <a:gd name="connsiteY65" fmla="*/ 154379 h 2790701"/>
              <a:gd name="connsiteX66" fmla="*/ 1175658 w 2416782"/>
              <a:gd name="connsiteY66" fmla="*/ 296883 h 2790701"/>
              <a:gd name="connsiteX67" fmla="*/ 1151907 w 2416782"/>
              <a:gd name="connsiteY67" fmla="*/ 332509 h 2790701"/>
              <a:gd name="connsiteX68" fmla="*/ 1116281 w 2416782"/>
              <a:gd name="connsiteY68" fmla="*/ 403761 h 2790701"/>
              <a:gd name="connsiteX69" fmla="*/ 1104406 w 2416782"/>
              <a:gd name="connsiteY69" fmla="*/ 475013 h 2790701"/>
              <a:gd name="connsiteX70" fmla="*/ 1068780 w 2416782"/>
              <a:gd name="connsiteY70" fmla="*/ 486888 h 2790701"/>
              <a:gd name="connsiteX71" fmla="*/ 1045029 w 2416782"/>
              <a:gd name="connsiteY71" fmla="*/ 522514 h 2790701"/>
              <a:gd name="connsiteX72" fmla="*/ 1009403 w 2416782"/>
              <a:gd name="connsiteY72" fmla="*/ 546265 h 2790701"/>
              <a:gd name="connsiteX73" fmla="*/ 973777 w 2416782"/>
              <a:gd name="connsiteY73" fmla="*/ 617517 h 2790701"/>
              <a:gd name="connsiteX74" fmla="*/ 938151 w 2416782"/>
              <a:gd name="connsiteY74" fmla="*/ 629392 h 2790701"/>
              <a:gd name="connsiteX75" fmla="*/ 926276 w 2416782"/>
              <a:gd name="connsiteY75" fmla="*/ 665018 h 2790701"/>
              <a:gd name="connsiteX76" fmla="*/ 831273 w 2416782"/>
              <a:gd name="connsiteY76" fmla="*/ 748145 h 2790701"/>
              <a:gd name="connsiteX77" fmla="*/ 795647 w 2416782"/>
              <a:gd name="connsiteY77" fmla="*/ 771896 h 2790701"/>
              <a:gd name="connsiteX78" fmla="*/ 736271 w 2416782"/>
              <a:gd name="connsiteY78" fmla="*/ 843148 h 2790701"/>
              <a:gd name="connsiteX79" fmla="*/ 712520 w 2416782"/>
              <a:gd name="connsiteY79" fmla="*/ 878774 h 2790701"/>
              <a:gd name="connsiteX80" fmla="*/ 581891 w 2416782"/>
              <a:gd name="connsiteY80" fmla="*/ 890649 h 2790701"/>
              <a:gd name="connsiteX81" fmla="*/ 498764 w 2416782"/>
              <a:gd name="connsiteY81" fmla="*/ 914400 h 2790701"/>
              <a:gd name="connsiteX82" fmla="*/ 486889 w 2416782"/>
              <a:gd name="connsiteY82" fmla="*/ 950026 h 2790701"/>
              <a:gd name="connsiteX83" fmla="*/ 451263 w 2416782"/>
              <a:gd name="connsiteY83" fmla="*/ 985652 h 2790701"/>
              <a:gd name="connsiteX84" fmla="*/ 439387 w 2416782"/>
              <a:gd name="connsiteY84" fmla="*/ 1021278 h 2790701"/>
              <a:gd name="connsiteX85" fmla="*/ 391886 w 2416782"/>
              <a:gd name="connsiteY85" fmla="*/ 1092529 h 2790701"/>
              <a:gd name="connsiteX86" fmla="*/ 356260 w 2416782"/>
              <a:gd name="connsiteY86" fmla="*/ 1163781 h 2790701"/>
              <a:gd name="connsiteX87" fmla="*/ 344385 w 2416782"/>
              <a:gd name="connsiteY87" fmla="*/ 1199407 h 2790701"/>
              <a:gd name="connsiteX88" fmla="*/ 296884 w 2416782"/>
              <a:gd name="connsiteY88" fmla="*/ 1282535 h 2790701"/>
              <a:gd name="connsiteX89" fmla="*/ 285008 w 2416782"/>
              <a:gd name="connsiteY89" fmla="*/ 1318161 h 2790701"/>
              <a:gd name="connsiteX90" fmla="*/ 190006 w 2416782"/>
              <a:gd name="connsiteY90" fmla="*/ 1520041 h 2790701"/>
              <a:gd name="connsiteX91" fmla="*/ 178130 w 2416782"/>
              <a:gd name="connsiteY91" fmla="*/ 1555667 h 2790701"/>
              <a:gd name="connsiteX92" fmla="*/ 118754 w 2416782"/>
              <a:gd name="connsiteY92" fmla="*/ 1567542 h 2790701"/>
              <a:gd name="connsiteX93" fmla="*/ 23751 w 2416782"/>
              <a:gd name="connsiteY93" fmla="*/ 1543792 h 2790701"/>
              <a:gd name="connsiteX94" fmla="*/ 0 w 2416782"/>
              <a:gd name="connsiteY94" fmla="*/ 1520041 h 279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16782" h="2790701">
                <a:moveTo>
                  <a:pt x="2386941" y="2790701"/>
                </a:moveTo>
                <a:cubicBezTo>
                  <a:pt x="2382982" y="2770909"/>
                  <a:pt x="2377423" y="2751370"/>
                  <a:pt x="2375065" y="2731324"/>
                </a:cubicBezTo>
                <a:cubicBezTo>
                  <a:pt x="2353931" y="2551686"/>
                  <a:pt x="2380422" y="2640516"/>
                  <a:pt x="2351315" y="2553194"/>
                </a:cubicBezTo>
                <a:cubicBezTo>
                  <a:pt x="2347356" y="2525485"/>
                  <a:pt x="2350807" y="2495645"/>
                  <a:pt x="2339439" y="2470067"/>
                </a:cubicBezTo>
                <a:cubicBezTo>
                  <a:pt x="2331432" y="2452053"/>
                  <a:pt x="2283993" y="2439710"/>
                  <a:pt x="2268187" y="2434441"/>
                </a:cubicBezTo>
                <a:cubicBezTo>
                  <a:pt x="2256312" y="2442358"/>
                  <a:pt x="2242653" y="2448100"/>
                  <a:pt x="2232561" y="2458192"/>
                </a:cubicBezTo>
                <a:cubicBezTo>
                  <a:pt x="2191392" y="2499361"/>
                  <a:pt x="2230188" y="2492233"/>
                  <a:pt x="2173185" y="2517568"/>
                </a:cubicBezTo>
                <a:cubicBezTo>
                  <a:pt x="2150307" y="2527736"/>
                  <a:pt x="2125684" y="2533402"/>
                  <a:pt x="2101933" y="2541319"/>
                </a:cubicBezTo>
                <a:lnTo>
                  <a:pt x="2066307" y="2553194"/>
                </a:lnTo>
                <a:cubicBezTo>
                  <a:pt x="2046515" y="2549236"/>
                  <a:pt x="2024455" y="2551333"/>
                  <a:pt x="2006930" y="2541319"/>
                </a:cubicBezTo>
                <a:cubicBezTo>
                  <a:pt x="1994538" y="2534238"/>
                  <a:pt x="1994325" y="2514609"/>
                  <a:pt x="1983180" y="2505693"/>
                </a:cubicBezTo>
                <a:cubicBezTo>
                  <a:pt x="1973405" y="2497873"/>
                  <a:pt x="1959429" y="2497776"/>
                  <a:pt x="1947554" y="2493818"/>
                </a:cubicBezTo>
                <a:cubicBezTo>
                  <a:pt x="1923803" y="2477984"/>
                  <a:pt x="1903382" y="2455344"/>
                  <a:pt x="1876302" y="2446317"/>
                </a:cubicBezTo>
                <a:lnTo>
                  <a:pt x="1805050" y="2422566"/>
                </a:lnTo>
                <a:cubicBezTo>
                  <a:pt x="1765148" y="2302866"/>
                  <a:pt x="1826022" y="2488515"/>
                  <a:pt x="1781299" y="2339439"/>
                </a:cubicBezTo>
                <a:cubicBezTo>
                  <a:pt x="1774105" y="2315459"/>
                  <a:pt x="1765465" y="2291938"/>
                  <a:pt x="1757548" y="2268187"/>
                </a:cubicBezTo>
                <a:lnTo>
                  <a:pt x="1745673" y="2232561"/>
                </a:lnTo>
                <a:cubicBezTo>
                  <a:pt x="1741715" y="2220686"/>
                  <a:pt x="1740742" y="2207350"/>
                  <a:pt x="1733798" y="2196935"/>
                </a:cubicBezTo>
                <a:cubicBezTo>
                  <a:pt x="1717964" y="2173184"/>
                  <a:pt x="1695324" y="2152763"/>
                  <a:pt x="1686297" y="2125683"/>
                </a:cubicBezTo>
                <a:cubicBezTo>
                  <a:pt x="1670462" y="2078182"/>
                  <a:pt x="1686296" y="2094016"/>
                  <a:pt x="1638795" y="2078181"/>
                </a:cubicBezTo>
                <a:cubicBezTo>
                  <a:pt x="1597749" y="2016610"/>
                  <a:pt x="1603169" y="2036812"/>
                  <a:pt x="1603169" y="1923802"/>
                </a:cubicBezTo>
                <a:cubicBezTo>
                  <a:pt x="1603169" y="1899033"/>
                  <a:pt x="1617143" y="1772904"/>
                  <a:pt x="1626920" y="1733797"/>
                </a:cubicBezTo>
                <a:cubicBezTo>
                  <a:pt x="1632992" y="1709509"/>
                  <a:pt x="1632968" y="1680248"/>
                  <a:pt x="1650671" y="1662545"/>
                </a:cubicBezTo>
                <a:cubicBezTo>
                  <a:pt x="1754753" y="1558463"/>
                  <a:pt x="1627382" y="1690493"/>
                  <a:pt x="1710047" y="1591293"/>
                </a:cubicBezTo>
                <a:cubicBezTo>
                  <a:pt x="1720798" y="1578391"/>
                  <a:pt x="1733798" y="1567542"/>
                  <a:pt x="1745673" y="1555667"/>
                </a:cubicBezTo>
                <a:cubicBezTo>
                  <a:pt x="1774256" y="1469915"/>
                  <a:pt x="1743182" y="1571859"/>
                  <a:pt x="1769424" y="1401288"/>
                </a:cubicBezTo>
                <a:cubicBezTo>
                  <a:pt x="1774374" y="1369113"/>
                  <a:pt x="1810730" y="1306457"/>
                  <a:pt x="1828800" y="1294410"/>
                </a:cubicBezTo>
                <a:lnTo>
                  <a:pt x="1864426" y="1270659"/>
                </a:lnTo>
                <a:cubicBezTo>
                  <a:pt x="1894277" y="1181112"/>
                  <a:pt x="1854010" y="1291490"/>
                  <a:pt x="1900052" y="1199407"/>
                </a:cubicBezTo>
                <a:cubicBezTo>
                  <a:pt x="1905650" y="1188211"/>
                  <a:pt x="1903077" y="1172632"/>
                  <a:pt x="1911928" y="1163781"/>
                </a:cubicBezTo>
                <a:cubicBezTo>
                  <a:pt x="1932112" y="1143597"/>
                  <a:pt x="1959429" y="1132114"/>
                  <a:pt x="1983180" y="1116280"/>
                </a:cubicBezTo>
                <a:lnTo>
                  <a:pt x="2018806" y="1092529"/>
                </a:lnTo>
                <a:lnTo>
                  <a:pt x="2054432" y="1068779"/>
                </a:lnTo>
                <a:cubicBezTo>
                  <a:pt x="2124876" y="1092260"/>
                  <a:pt x="2067872" y="1080343"/>
                  <a:pt x="2185060" y="1056904"/>
                </a:cubicBezTo>
                <a:cubicBezTo>
                  <a:pt x="2204852" y="1052945"/>
                  <a:pt x="2224964" y="1050339"/>
                  <a:pt x="2244437" y="1045028"/>
                </a:cubicBezTo>
                <a:cubicBezTo>
                  <a:pt x="2268590" y="1038441"/>
                  <a:pt x="2290994" y="1025394"/>
                  <a:pt x="2315689" y="1021278"/>
                </a:cubicBezTo>
                <a:lnTo>
                  <a:pt x="2386941" y="1009402"/>
                </a:lnTo>
                <a:cubicBezTo>
                  <a:pt x="2394858" y="997527"/>
                  <a:pt x="2413490" y="987771"/>
                  <a:pt x="2410691" y="973776"/>
                </a:cubicBezTo>
                <a:cubicBezTo>
                  <a:pt x="2407892" y="959781"/>
                  <a:pt x="2386029" y="959163"/>
                  <a:pt x="2375065" y="950026"/>
                </a:cubicBezTo>
                <a:cubicBezTo>
                  <a:pt x="2352552" y="931265"/>
                  <a:pt x="2329034" y="905465"/>
                  <a:pt x="2315689" y="878774"/>
                </a:cubicBezTo>
                <a:cubicBezTo>
                  <a:pt x="2310091" y="867578"/>
                  <a:pt x="2307772" y="855023"/>
                  <a:pt x="2303813" y="843148"/>
                </a:cubicBezTo>
                <a:cubicBezTo>
                  <a:pt x="2307772" y="819397"/>
                  <a:pt x="2305910" y="793899"/>
                  <a:pt x="2315689" y="771896"/>
                </a:cubicBezTo>
                <a:cubicBezTo>
                  <a:pt x="2325314" y="750240"/>
                  <a:pt x="2368015" y="725137"/>
                  <a:pt x="2386941" y="712519"/>
                </a:cubicBezTo>
                <a:cubicBezTo>
                  <a:pt x="2405285" y="685002"/>
                  <a:pt x="2436968" y="655669"/>
                  <a:pt x="2398816" y="617517"/>
                </a:cubicBezTo>
                <a:cubicBezTo>
                  <a:pt x="2384544" y="603245"/>
                  <a:pt x="2359143" y="610020"/>
                  <a:pt x="2339439" y="605641"/>
                </a:cubicBezTo>
                <a:cubicBezTo>
                  <a:pt x="2323507" y="602100"/>
                  <a:pt x="2307571" y="598456"/>
                  <a:pt x="2291938" y="593766"/>
                </a:cubicBezTo>
                <a:cubicBezTo>
                  <a:pt x="2267958" y="586572"/>
                  <a:pt x="2220686" y="570015"/>
                  <a:pt x="2220686" y="570015"/>
                </a:cubicBezTo>
                <a:lnTo>
                  <a:pt x="2030681" y="581891"/>
                </a:lnTo>
                <a:cubicBezTo>
                  <a:pt x="1791353" y="595969"/>
                  <a:pt x="1888434" y="579465"/>
                  <a:pt x="1757548" y="605641"/>
                </a:cubicBezTo>
                <a:cubicBezTo>
                  <a:pt x="1753590" y="593766"/>
                  <a:pt x="1751752" y="580957"/>
                  <a:pt x="1745673" y="570015"/>
                </a:cubicBezTo>
                <a:cubicBezTo>
                  <a:pt x="1731811" y="545062"/>
                  <a:pt x="1707199" y="525843"/>
                  <a:pt x="1698172" y="498763"/>
                </a:cubicBezTo>
                <a:cubicBezTo>
                  <a:pt x="1669908" y="413971"/>
                  <a:pt x="1695252" y="441398"/>
                  <a:pt x="1638795" y="403761"/>
                </a:cubicBezTo>
                <a:cubicBezTo>
                  <a:pt x="1634837" y="391886"/>
                  <a:pt x="1635771" y="376986"/>
                  <a:pt x="1626920" y="368135"/>
                </a:cubicBezTo>
                <a:cubicBezTo>
                  <a:pt x="1618069" y="359284"/>
                  <a:pt x="1602490" y="361857"/>
                  <a:pt x="1591294" y="356259"/>
                </a:cubicBezTo>
                <a:cubicBezTo>
                  <a:pt x="1578529" y="349876"/>
                  <a:pt x="1567543" y="340426"/>
                  <a:pt x="1555668" y="332509"/>
                </a:cubicBezTo>
                <a:cubicBezTo>
                  <a:pt x="1551710" y="320634"/>
                  <a:pt x="1553979" y="304159"/>
                  <a:pt x="1543793" y="296883"/>
                </a:cubicBezTo>
                <a:cubicBezTo>
                  <a:pt x="1523421" y="282331"/>
                  <a:pt x="1472541" y="273132"/>
                  <a:pt x="1472541" y="273132"/>
                </a:cubicBezTo>
                <a:cubicBezTo>
                  <a:pt x="1460666" y="261257"/>
                  <a:pt x="1446231" y="251480"/>
                  <a:pt x="1436915" y="237506"/>
                </a:cubicBezTo>
                <a:cubicBezTo>
                  <a:pt x="1429971" y="227091"/>
                  <a:pt x="1431118" y="212822"/>
                  <a:pt x="1425039" y="201880"/>
                </a:cubicBezTo>
                <a:cubicBezTo>
                  <a:pt x="1411176" y="176927"/>
                  <a:pt x="1393372" y="154379"/>
                  <a:pt x="1377538" y="130628"/>
                </a:cubicBezTo>
                <a:cubicBezTo>
                  <a:pt x="1369621" y="118753"/>
                  <a:pt x="1365662" y="102919"/>
                  <a:pt x="1353787" y="95002"/>
                </a:cubicBezTo>
                <a:lnTo>
                  <a:pt x="1282535" y="47501"/>
                </a:lnTo>
                <a:cubicBezTo>
                  <a:pt x="1270660" y="39584"/>
                  <a:pt x="1260450" y="28263"/>
                  <a:pt x="1246910" y="23750"/>
                </a:cubicBezTo>
                <a:lnTo>
                  <a:pt x="1175658" y="0"/>
                </a:lnTo>
                <a:cubicBezTo>
                  <a:pt x="1167741" y="11875"/>
                  <a:pt x="1153327" y="21424"/>
                  <a:pt x="1151907" y="35626"/>
                </a:cubicBezTo>
                <a:cubicBezTo>
                  <a:pt x="1145262" y="102074"/>
                  <a:pt x="1158728" y="111173"/>
                  <a:pt x="1187533" y="154379"/>
                </a:cubicBezTo>
                <a:cubicBezTo>
                  <a:pt x="1183575" y="201880"/>
                  <a:pt x="1185006" y="250143"/>
                  <a:pt x="1175658" y="296883"/>
                </a:cubicBezTo>
                <a:cubicBezTo>
                  <a:pt x="1172859" y="310878"/>
                  <a:pt x="1158290" y="319743"/>
                  <a:pt x="1151907" y="332509"/>
                </a:cubicBezTo>
                <a:cubicBezTo>
                  <a:pt x="1102741" y="430841"/>
                  <a:pt x="1184348" y="301661"/>
                  <a:pt x="1116281" y="403761"/>
                </a:cubicBezTo>
                <a:cubicBezTo>
                  <a:pt x="1112323" y="427512"/>
                  <a:pt x="1116352" y="454107"/>
                  <a:pt x="1104406" y="475013"/>
                </a:cubicBezTo>
                <a:cubicBezTo>
                  <a:pt x="1098196" y="485881"/>
                  <a:pt x="1078555" y="479068"/>
                  <a:pt x="1068780" y="486888"/>
                </a:cubicBezTo>
                <a:cubicBezTo>
                  <a:pt x="1057635" y="495804"/>
                  <a:pt x="1055121" y="512422"/>
                  <a:pt x="1045029" y="522514"/>
                </a:cubicBezTo>
                <a:cubicBezTo>
                  <a:pt x="1034937" y="532606"/>
                  <a:pt x="1021278" y="538348"/>
                  <a:pt x="1009403" y="546265"/>
                </a:cubicBezTo>
                <a:cubicBezTo>
                  <a:pt x="1001580" y="569735"/>
                  <a:pt x="994706" y="600774"/>
                  <a:pt x="973777" y="617517"/>
                </a:cubicBezTo>
                <a:cubicBezTo>
                  <a:pt x="964002" y="625337"/>
                  <a:pt x="950026" y="625434"/>
                  <a:pt x="938151" y="629392"/>
                </a:cubicBezTo>
                <a:cubicBezTo>
                  <a:pt x="934193" y="641267"/>
                  <a:pt x="931874" y="653822"/>
                  <a:pt x="926276" y="665018"/>
                </a:cubicBezTo>
                <a:cubicBezTo>
                  <a:pt x="901536" y="714498"/>
                  <a:pt x="884711" y="712520"/>
                  <a:pt x="831273" y="748145"/>
                </a:cubicBezTo>
                <a:lnTo>
                  <a:pt x="795647" y="771896"/>
                </a:lnTo>
                <a:cubicBezTo>
                  <a:pt x="736685" y="860342"/>
                  <a:pt x="812462" y="751720"/>
                  <a:pt x="736271" y="843148"/>
                </a:cubicBezTo>
                <a:cubicBezTo>
                  <a:pt x="727134" y="854112"/>
                  <a:pt x="726161" y="874577"/>
                  <a:pt x="712520" y="878774"/>
                </a:cubicBezTo>
                <a:cubicBezTo>
                  <a:pt x="670731" y="891632"/>
                  <a:pt x="625434" y="886691"/>
                  <a:pt x="581891" y="890649"/>
                </a:cubicBezTo>
                <a:cubicBezTo>
                  <a:pt x="581477" y="890752"/>
                  <a:pt x="504444" y="908720"/>
                  <a:pt x="498764" y="914400"/>
                </a:cubicBezTo>
                <a:cubicBezTo>
                  <a:pt x="489913" y="923251"/>
                  <a:pt x="493833" y="939611"/>
                  <a:pt x="486889" y="950026"/>
                </a:cubicBezTo>
                <a:cubicBezTo>
                  <a:pt x="477573" y="964000"/>
                  <a:pt x="463138" y="973777"/>
                  <a:pt x="451263" y="985652"/>
                </a:cubicBezTo>
                <a:cubicBezTo>
                  <a:pt x="447304" y="997527"/>
                  <a:pt x="445466" y="1010336"/>
                  <a:pt x="439387" y="1021278"/>
                </a:cubicBezTo>
                <a:cubicBezTo>
                  <a:pt x="425524" y="1046230"/>
                  <a:pt x="391886" y="1092529"/>
                  <a:pt x="391886" y="1092529"/>
                </a:cubicBezTo>
                <a:cubicBezTo>
                  <a:pt x="362038" y="1182076"/>
                  <a:pt x="402301" y="1071698"/>
                  <a:pt x="356260" y="1163781"/>
                </a:cubicBezTo>
                <a:cubicBezTo>
                  <a:pt x="350662" y="1174977"/>
                  <a:pt x="349316" y="1187901"/>
                  <a:pt x="344385" y="1199407"/>
                </a:cubicBezTo>
                <a:cubicBezTo>
                  <a:pt x="281935" y="1345124"/>
                  <a:pt x="356507" y="1163289"/>
                  <a:pt x="296884" y="1282535"/>
                </a:cubicBezTo>
                <a:cubicBezTo>
                  <a:pt x="291286" y="1293731"/>
                  <a:pt x="288967" y="1306286"/>
                  <a:pt x="285008" y="1318161"/>
                </a:cubicBezTo>
                <a:cubicBezTo>
                  <a:pt x="263763" y="1658087"/>
                  <a:pt x="339317" y="1445387"/>
                  <a:pt x="190006" y="1520041"/>
                </a:cubicBezTo>
                <a:cubicBezTo>
                  <a:pt x="178810" y="1525639"/>
                  <a:pt x="188545" y="1548723"/>
                  <a:pt x="178130" y="1555667"/>
                </a:cubicBezTo>
                <a:cubicBezTo>
                  <a:pt x="161336" y="1566863"/>
                  <a:pt x="138546" y="1563584"/>
                  <a:pt x="118754" y="1567542"/>
                </a:cubicBezTo>
                <a:cubicBezTo>
                  <a:pt x="105985" y="1564988"/>
                  <a:pt x="42009" y="1554747"/>
                  <a:pt x="23751" y="1543792"/>
                </a:cubicBezTo>
                <a:cubicBezTo>
                  <a:pt x="14150" y="1538032"/>
                  <a:pt x="7917" y="1527958"/>
                  <a:pt x="0" y="1520041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427038" y="1590675"/>
            <a:ext cx="1033462" cy="296863"/>
          </a:xfrm>
          <a:custGeom>
            <a:avLst/>
            <a:gdLst>
              <a:gd name="connsiteX0" fmla="*/ 1033153 w 1033153"/>
              <a:gd name="connsiteY0" fmla="*/ 285007 h 296883"/>
              <a:gd name="connsiteX1" fmla="*/ 926275 w 1033153"/>
              <a:gd name="connsiteY1" fmla="*/ 249381 h 296883"/>
              <a:gd name="connsiteX2" fmla="*/ 855023 w 1033153"/>
              <a:gd name="connsiteY2" fmla="*/ 261257 h 296883"/>
              <a:gd name="connsiteX3" fmla="*/ 819397 w 1033153"/>
              <a:gd name="connsiteY3" fmla="*/ 273132 h 296883"/>
              <a:gd name="connsiteX4" fmla="*/ 653143 w 1033153"/>
              <a:gd name="connsiteY4" fmla="*/ 285007 h 296883"/>
              <a:gd name="connsiteX5" fmla="*/ 546265 w 1033153"/>
              <a:gd name="connsiteY5" fmla="*/ 296883 h 296883"/>
              <a:gd name="connsiteX6" fmla="*/ 486888 w 1033153"/>
              <a:gd name="connsiteY6" fmla="*/ 249381 h 296883"/>
              <a:gd name="connsiteX7" fmla="*/ 475013 w 1033153"/>
              <a:gd name="connsiteY7" fmla="*/ 213755 h 296883"/>
              <a:gd name="connsiteX8" fmla="*/ 403761 w 1033153"/>
              <a:gd name="connsiteY8" fmla="*/ 190005 h 296883"/>
              <a:gd name="connsiteX9" fmla="*/ 391885 w 1033153"/>
              <a:gd name="connsiteY9" fmla="*/ 154379 h 296883"/>
              <a:gd name="connsiteX10" fmla="*/ 356259 w 1033153"/>
              <a:gd name="connsiteY10" fmla="*/ 130628 h 296883"/>
              <a:gd name="connsiteX11" fmla="*/ 273132 w 1033153"/>
              <a:gd name="connsiteY11" fmla="*/ 106877 h 296883"/>
              <a:gd name="connsiteX12" fmla="*/ 201880 w 1033153"/>
              <a:gd name="connsiteY12" fmla="*/ 83127 h 296883"/>
              <a:gd name="connsiteX13" fmla="*/ 166254 w 1033153"/>
              <a:gd name="connsiteY13" fmla="*/ 71251 h 296883"/>
              <a:gd name="connsiteX14" fmla="*/ 71252 w 1033153"/>
              <a:gd name="connsiteY14" fmla="*/ 23750 h 296883"/>
              <a:gd name="connsiteX15" fmla="*/ 0 w 1033153"/>
              <a:gd name="connsiteY15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3153" h="296883">
                <a:moveTo>
                  <a:pt x="1033153" y="285007"/>
                </a:moveTo>
                <a:cubicBezTo>
                  <a:pt x="997527" y="273132"/>
                  <a:pt x="963317" y="243207"/>
                  <a:pt x="926275" y="249381"/>
                </a:cubicBezTo>
                <a:cubicBezTo>
                  <a:pt x="902524" y="253340"/>
                  <a:pt x="878528" y="256034"/>
                  <a:pt x="855023" y="261257"/>
                </a:cubicBezTo>
                <a:cubicBezTo>
                  <a:pt x="842803" y="263972"/>
                  <a:pt x="831829" y="271669"/>
                  <a:pt x="819397" y="273132"/>
                </a:cubicBezTo>
                <a:cubicBezTo>
                  <a:pt x="764218" y="279623"/>
                  <a:pt x="708493" y="280194"/>
                  <a:pt x="653143" y="285007"/>
                </a:cubicBezTo>
                <a:cubicBezTo>
                  <a:pt x="617432" y="288112"/>
                  <a:pt x="581891" y="292924"/>
                  <a:pt x="546265" y="296883"/>
                </a:cubicBezTo>
                <a:cubicBezTo>
                  <a:pt x="505176" y="283186"/>
                  <a:pt x="508374" y="292353"/>
                  <a:pt x="486888" y="249381"/>
                </a:cubicBezTo>
                <a:cubicBezTo>
                  <a:pt x="481290" y="238185"/>
                  <a:pt x="485199" y="221031"/>
                  <a:pt x="475013" y="213755"/>
                </a:cubicBezTo>
                <a:cubicBezTo>
                  <a:pt x="454641" y="199204"/>
                  <a:pt x="403761" y="190005"/>
                  <a:pt x="403761" y="190005"/>
                </a:cubicBezTo>
                <a:cubicBezTo>
                  <a:pt x="399802" y="178130"/>
                  <a:pt x="399705" y="164154"/>
                  <a:pt x="391885" y="154379"/>
                </a:cubicBezTo>
                <a:cubicBezTo>
                  <a:pt x="382969" y="143234"/>
                  <a:pt x="369025" y="137011"/>
                  <a:pt x="356259" y="130628"/>
                </a:cubicBezTo>
                <a:cubicBezTo>
                  <a:pt x="336310" y="120654"/>
                  <a:pt x="292148" y="112582"/>
                  <a:pt x="273132" y="106877"/>
                </a:cubicBezTo>
                <a:cubicBezTo>
                  <a:pt x="249153" y="99683"/>
                  <a:pt x="225631" y="91044"/>
                  <a:pt x="201880" y="83127"/>
                </a:cubicBezTo>
                <a:lnTo>
                  <a:pt x="166254" y="71251"/>
                </a:lnTo>
                <a:cubicBezTo>
                  <a:pt x="144172" y="5003"/>
                  <a:pt x="169803" y="46492"/>
                  <a:pt x="71252" y="23750"/>
                </a:cubicBezTo>
                <a:cubicBezTo>
                  <a:pt x="46858" y="18121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2255838" y="11113"/>
            <a:ext cx="1298575" cy="2851150"/>
          </a:xfrm>
          <a:custGeom>
            <a:avLst/>
            <a:gdLst>
              <a:gd name="connsiteX0" fmla="*/ 510639 w 1298450"/>
              <a:gd name="connsiteY0" fmla="*/ 2850078 h 2850078"/>
              <a:gd name="connsiteX1" fmla="*/ 534389 w 1298450"/>
              <a:gd name="connsiteY1" fmla="*/ 2790702 h 2850078"/>
              <a:gd name="connsiteX2" fmla="*/ 558140 w 1298450"/>
              <a:gd name="connsiteY2" fmla="*/ 2636322 h 2850078"/>
              <a:gd name="connsiteX3" fmla="*/ 581891 w 1298450"/>
              <a:gd name="connsiteY3" fmla="*/ 2529444 h 2850078"/>
              <a:gd name="connsiteX4" fmla="*/ 593766 w 1298450"/>
              <a:gd name="connsiteY4" fmla="*/ 2493819 h 2850078"/>
              <a:gd name="connsiteX5" fmla="*/ 605641 w 1298450"/>
              <a:gd name="connsiteY5" fmla="*/ 2398816 h 2850078"/>
              <a:gd name="connsiteX6" fmla="*/ 629392 w 1298450"/>
              <a:gd name="connsiteY6" fmla="*/ 2327564 h 2850078"/>
              <a:gd name="connsiteX7" fmla="*/ 653143 w 1298450"/>
              <a:gd name="connsiteY7" fmla="*/ 2232561 h 2850078"/>
              <a:gd name="connsiteX8" fmla="*/ 653143 w 1298450"/>
              <a:gd name="connsiteY8" fmla="*/ 1995055 h 2850078"/>
              <a:gd name="connsiteX9" fmla="*/ 617517 w 1298450"/>
              <a:gd name="connsiteY9" fmla="*/ 1923803 h 2850078"/>
              <a:gd name="connsiteX10" fmla="*/ 558140 w 1298450"/>
              <a:gd name="connsiteY10" fmla="*/ 1911928 h 2850078"/>
              <a:gd name="connsiteX11" fmla="*/ 546265 w 1298450"/>
              <a:gd name="connsiteY11" fmla="*/ 1876302 h 2850078"/>
              <a:gd name="connsiteX12" fmla="*/ 510639 w 1298450"/>
              <a:gd name="connsiteY12" fmla="*/ 1805050 h 2850078"/>
              <a:gd name="connsiteX13" fmla="*/ 522514 w 1298450"/>
              <a:gd name="connsiteY13" fmla="*/ 1662546 h 2850078"/>
              <a:gd name="connsiteX14" fmla="*/ 700644 w 1298450"/>
              <a:gd name="connsiteY14" fmla="*/ 1650670 h 2850078"/>
              <a:gd name="connsiteX15" fmla="*/ 724394 w 1298450"/>
              <a:gd name="connsiteY15" fmla="*/ 1615044 h 2850078"/>
              <a:gd name="connsiteX16" fmla="*/ 712519 w 1298450"/>
              <a:gd name="connsiteY16" fmla="*/ 1579419 h 2850078"/>
              <a:gd name="connsiteX17" fmla="*/ 570015 w 1298450"/>
              <a:gd name="connsiteY17" fmla="*/ 1543793 h 2850078"/>
              <a:gd name="connsiteX18" fmla="*/ 581891 w 1298450"/>
              <a:gd name="connsiteY18" fmla="*/ 1401289 h 2850078"/>
              <a:gd name="connsiteX19" fmla="*/ 617517 w 1298450"/>
              <a:gd name="connsiteY19" fmla="*/ 1389413 h 2850078"/>
              <a:gd name="connsiteX20" fmla="*/ 665018 w 1298450"/>
              <a:gd name="connsiteY20" fmla="*/ 1377538 h 2850078"/>
              <a:gd name="connsiteX21" fmla="*/ 700644 w 1298450"/>
              <a:gd name="connsiteY21" fmla="*/ 1365663 h 2850078"/>
              <a:gd name="connsiteX22" fmla="*/ 795646 w 1298450"/>
              <a:gd name="connsiteY22" fmla="*/ 1341912 h 2850078"/>
              <a:gd name="connsiteX23" fmla="*/ 819397 w 1298450"/>
              <a:gd name="connsiteY23" fmla="*/ 1306286 h 2850078"/>
              <a:gd name="connsiteX24" fmla="*/ 890649 w 1298450"/>
              <a:gd name="connsiteY24" fmla="*/ 1282535 h 2850078"/>
              <a:gd name="connsiteX25" fmla="*/ 1033153 w 1298450"/>
              <a:gd name="connsiteY25" fmla="*/ 1294411 h 2850078"/>
              <a:gd name="connsiteX26" fmla="*/ 1116280 w 1298450"/>
              <a:gd name="connsiteY26" fmla="*/ 1306286 h 2850078"/>
              <a:gd name="connsiteX27" fmla="*/ 1163782 w 1298450"/>
              <a:gd name="connsiteY27" fmla="*/ 1377538 h 2850078"/>
              <a:gd name="connsiteX28" fmla="*/ 1199407 w 1298450"/>
              <a:gd name="connsiteY28" fmla="*/ 1389413 h 2850078"/>
              <a:gd name="connsiteX29" fmla="*/ 1258784 w 1298450"/>
              <a:gd name="connsiteY29" fmla="*/ 1472541 h 2850078"/>
              <a:gd name="connsiteX30" fmla="*/ 1294410 w 1298450"/>
              <a:gd name="connsiteY30" fmla="*/ 1460665 h 2850078"/>
              <a:gd name="connsiteX31" fmla="*/ 1258784 w 1298450"/>
              <a:gd name="connsiteY31" fmla="*/ 1341912 h 2850078"/>
              <a:gd name="connsiteX32" fmla="*/ 1246909 w 1298450"/>
              <a:gd name="connsiteY32" fmla="*/ 1270660 h 2850078"/>
              <a:gd name="connsiteX33" fmla="*/ 1211283 w 1298450"/>
              <a:gd name="connsiteY33" fmla="*/ 1246909 h 2850078"/>
              <a:gd name="connsiteX34" fmla="*/ 1199407 w 1298450"/>
              <a:gd name="connsiteY34" fmla="*/ 1199408 h 2850078"/>
              <a:gd name="connsiteX35" fmla="*/ 1128156 w 1298450"/>
              <a:gd name="connsiteY35" fmla="*/ 1163782 h 2850078"/>
              <a:gd name="connsiteX36" fmla="*/ 1140031 w 1298450"/>
              <a:gd name="connsiteY36" fmla="*/ 1056904 h 2850078"/>
              <a:gd name="connsiteX37" fmla="*/ 1151906 w 1298450"/>
              <a:gd name="connsiteY37" fmla="*/ 1021278 h 2850078"/>
              <a:gd name="connsiteX38" fmla="*/ 1128156 w 1298450"/>
              <a:gd name="connsiteY38" fmla="*/ 985652 h 2850078"/>
              <a:gd name="connsiteX39" fmla="*/ 1092530 w 1298450"/>
              <a:gd name="connsiteY39" fmla="*/ 961902 h 2850078"/>
              <a:gd name="connsiteX40" fmla="*/ 1080654 w 1298450"/>
              <a:gd name="connsiteY40" fmla="*/ 926276 h 2850078"/>
              <a:gd name="connsiteX41" fmla="*/ 1056904 w 1298450"/>
              <a:gd name="connsiteY41" fmla="*/ 890650 h 2850078"/>
              <a:gd name="connsiteX42" fmla="*/ 1045028 w 1298450"/>
              <a:gd name="connsiteY42" fmla="*/ 855024 h 2850078"/>
              <a:gd name="connsiteX43" fmla="*/ 1021278 w 1298450"/>
              <a:gd name="connsiteY43" fmla="*/ 819398 h 2850078"/>
              <a:gd name="connsiteX44" fmla="*/ 985652 w 1298450"/>
              <a:gd name="connsiteY44" fmla="*/ 748146 h 2850078"/>
              <a:gd name="connsiteX45" fmla="*/ 997527 w 1298450"/>
              <a:gd name="connsiteY45" fmla="*/ 570016 h 2850078"/>
              <a:gd name="connsiteX46" fmla="*/ 1021278 w 1298450"/>
              <a:gd name="connsiteY46" fmla="*/ 498764 h 2850078"/>
              <a:gd name="connsiteX47" fmla="*/ 985652 w 1298450"/>
              <a:gd name="connsiteY47" fmla="*/ 486889 h 2850078"/>
              <a:gd name="connsiteX48" fmla="*/ 878774 w 1298450"/>
              <a:gd name="connsiteY48" fmla="*/ 498764 h 2850078"/>
              <a:gd name="connsiteX49" fmla="*/ 771896 w 1298450"/>
              <a:gd name="connsiteY49" fmla="*/ 534390 h 2850078"/>
              <a:gd name="connsiteX50" fmla="*/ 653143 w 1298450"/>
              <a:gd name="connsiteY50" fmla="*/ 558141 h 2850078"/>
              <a:gd name="connsiteX51" fmla="*/ 605641 w 1298450"/>
              <a:gd name="connsiteY51" fmla="*/ 498764 h 2850078"/>
              <a:gd name="connsiteX52" fmla="*/ 558140 w 1298450"/>
              <a:gd name="connsiteY52" fmla="*/ 451263 h 2850078"/>
              <a:gd name="connsiteX53" fmla="*/ 534389 w 1298450"/>
              <a:gd name="connsiteY53" fmla="*/ 415637 h 2850078"/>
              <a:gd name="connsiteX54" fmla="*/ 475013 w 1298450"/>
              <a:gd name="connsiteY54" fmla="*/ 427512 h 2850078"/>
              <a:gd name="connsiteX55" fmla="*/ 439387 w 1298450"/>
              <a:gd name="connsiteY55" fmla="*/ 439387 h 2850078"/>
              <a:gd name="connsiteX56" fmla="*/ 368135 w 1298450"/>
              <a:gd name="connsiteY56" fmla="*/ 451263 h 2850078"/>
              <a:gd name="connsiteX57" fmla="*/ 296883 w 1298450"/>
              <a:gd name="connsiteY57" fmla="*/ 486889 h 2850078"/>
              <a:gd name="connsiteX58" fmla="*/ 249382 w 1298450"/>
              <a:gd name="connsiteY58" fmla="*/ 475013 h 2850078"/>
              <a:gd name="connsiteX59" fmla="*/ 225631 w 1298450"/>
              <a:gd name="connsiteY59" fmla="*/ 439387 h 2850078"/>
              <a:gd name="connsiteX60" fmla="*/ 190005 w 1298450"/>
              <a:gd name="connsiteY60" fmla="*/ 427512 h 2850078"/>
              <a:gd name="connsiteX61" fmla="*/ 166254 w 1298450"/>
              <a:gd name="connsiteY61" fmla="*/ 308759 h 2850078"/>
              <a:gd name="connsiteX62" fmla="*/ 142504 w 1298450"/>
              <a:gd name="connsiteY62" fmla="*/ 273133 h 2850078"/>
              <a:gd name="connsiteX63" fmla="*/ 118753 w 1298450"/>
              <a:gd name="connsiteY63" fmla="*/ 190006 h 2850078"/>
              <a:gd name="connsiteX64" fmla="*/ 11875 w 1298450"/>
              <a:gd name="connsiteY64" fmla="*/ 130629 h 2850078"/>
              <a:gd name="connsiteX65" fmla="*/ 0 w 1298450"/>
              <a:gd name="connsiteY65" fmla="*/ 0 h 285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98450" h="2850078">
                <a:moveTo>
                  <a:pt x="510639" y="2850078"/>
                </a:moveTo>
                <a:cubicBezTo>
                  <a:pt x="518556" y="2830286"/>
                  <a:pt x="528264" y="2811120"/>
                  <a:pt x="534389" y="2790702"/>
                </a:cubicBezTo>
                <a:cubicBezTo>
                  <a:pt x="547289" y="2747703"/>
                  <a:pt x="552039" y="2675978"/>
                  <a:pt x="558140" y="2636322"/>
                </a:cubicBezTo>
                <a:cubicBezTo>
                  <a:pt x="562222" y="2609786"/>
                  <a:pt x="574009" y="2557030"/>
                  <a:pt x="581891" y="2529444"/>
                </a:cubicBezTo>
                <a:cubicBezTo>
                  <a:pt x="585330" y="2517408"/>
                  <a:pt x="589808" y="2505694"/>
                  <a:pt x="593766" y="2493819"/>
                </a:cubicBezTo>
                <a:cubicBezTo>
                  <a:pt x="597724" y="2462151"/>
                  <a:pt x="598954" y="2430022"/>
                  <a:pt x="605641" y="2398816"/>
                </a:cubicBezTo>
                <a:cubicBezTo>
                  <a:pt x="610887" y="2374336"/>
                  <a:pt x="624482" y="2352113"/>
                  <a:pt x="629392" y="2327564"/>
                </a:cubicBezTo>
                <a:cubicBezTo>
                  <a:pt x="643722" y="2255912"/>
                  <a:pt x="634884" y="2287335"/>
                  <a:pt x="653143" y="2232561"/>
                </a:cubicBezTo>
                <a:cubicBezTo>
                  <a:pt x="671917" y="2119912"/>
                  <a:pt x="671889" y="2154393"/>
                  <a:pt x="653143" y="1995055"/>
                </a:cubicBezTo>
                <a:cubicBezTo>
                  <a:pt x="651276" y="1979186"/>
                  <a:pt x="631652" y="1931880"/>
                  <a:pt x="617517" y="1923803"/>
                </a:cubicBezTo>
                <a:cubicBezTo>
                  <a:pt x="599992" y="1913789"/>
                  <a:pt x="577932" y="1915886"/>
                  <a:pt x="558140" y="1911928"/>
                </a:cubicBezTo>
                <a:cubicBezTo>
                  <a:pt x="554182" y="1900053"/>
                  <a:pt x="551863" y="1887498"/>
                  <a:pt x="546265" y="1876302"/>
                </a:cubicBezTo>
                <a:cubicBezTo>
                  <a:pt x="500224" y="1784219"/>
                  <a:pt x="540487" y="1894597"/>
                  <a:pt x="510639" y="1805050"/>
                </a:cubicBezTo>
                <a:cubicBezTo>
                  <a:pt x="514597" y="1757549"/>
                  <a:pt x="485520" y="1692604"/>
                  <a:pt x="522514" y="1662546"/>
                </a:cubicBezTo>
                <a:cubicBezTo>
                  <a:pt x="568699" y="1625020"/>
                  <a:pt x="642717" y="1664300"/>
                  <a:pt x="700644" y="1650670"/>
                </a:cubicBezTo>
                <a:cubicBezTo>
                  <a:pt x="714537" y="1647401"/>
                  <a:pt x="716477" y="1626919"/>
                  <a:pt x="724394" y="1615044"/>
                </a:cubicBezTo>
                <a:cubicBezTo>
                  <a:pt x="720436" y="1603169"/>
                  <a:pt x="720339" y="1589193"/>
                  <a:pt x="712519" y="1579419"/>
                </a:cubicBezTo>
                <a:cubicBezTo>
                  <a:pt x="680591" y="1539509"/>
                  <a:pt x="606885" y="1547890"/>
                  <a:pt x="570015" y="1543793"/>
                </a:cubicBezTo>
                <a:cubicBezTo>
                  <a:pt x="573974" y="1496292"/>
                  <a:pt x="567873" y="1446847"/>
                  <a:pt x="581891" y="1401289"/>
                </a:cubicBezTo>
                <a:cubicBezTo>
                  <a:pt x="585572" y="1389325"/>
                  <a:pt x="605481" y="1392852"/>
                  <a:pt x="617517" y="1389413"/>
                </a:cubicBezTo>
                <a:cubicBezTo>
                  <a:pt x="633210" y="1384929"/>
                  <a:pt x="649325" y="1382022"/>
                  <a:pt x="665018" y="1377538"/>
                </a:cubicBezTo>
                <a:cubicBezTo>
                  <a:pt x="677054" y="1374099"/>
                  <a:pt x="688500" y="1368699"/>
                  <a:pt x="700644" y="1365663"/>
                </a:cubicBezTo>
                <a:lnTo>
                  <a:pt x="795646" y="1341912"/>
                </a:lnTo>
                <a:cubicBezTo>
                  <a:pt x="803563" y="1330037"/>
                  <a:pt x="807294" y="1313850"/>
                  <a:pt x="819397" y="1306286"/>
                </a:cubicBezTo>
                <a:cubicBezTo>
                  <a:pt x="840627" y="1293017"/>
                  <a:pt x="890649" y="1282535"/>
                  <a:pt x="890649" y="1282535"/>
                </a:cubicBezTo>
                <a:cubicBezTo>
                  <a:pt x="938150" y="1286494"/>
                  <a:pt x="985749" y="1289421"/>
                  <a:pt x="1033153" y="1294411"/>
                </a:cubicBezTo>
                <a:cubicBezTo>
                  <a:pt x="1060990" y="1297341"/>
                  <a:pt x="1092666" y="1291259"/>
                  <a:pt x="1116280" y="1306286"/>
                </a:cubicBezTo>
                <a:cubicBezTo>
                  <a:pt x="1140362" y="1321611"/>
                  <a:pt x="1136702" y="1368511"/>
                  <a:pt x="1163782" y="1377538"/>
                </a:cubicBezTo>
                <a:lnTo>
                  <a:pt x="1199407" y="1389413"/>
                </a:lnTo>
                <a:cubicBezTo>
                  <a:pt x="1227117" y="1472540"/>
                  <a:pt x="1199407" y="1452748"/>
                  <a:pt x="1258784" y="1472541"/>
                </a:cubicBezTo>
                <a:cubicBezTo>
                  <a:pt x="1270659" y="1468582"/>
                  <a:pt x="1291374" y="1472809"/>
                  <a:pt x="1294410" y="1460665"/>
                </a:cubicBezTo>
                <a:cubicBezTo>
                  <a:pt x="1308304" y="1405090"/>
                  <a:pt x="1283892" y="1379574"/>
                  <a:pt x="1258784" y="1341912"/>
                </a:cubicBezTo>
                <a:cubicBezTo>
                  <a:pt x="1254826" y="1318161"/>
                  <a:pt x="1257677" y="1292196"/>
                  <a:pt x="1246909" y="1270660"/>
                </a:cubicBezTo>
                <a:cubicBezTo>
                  <a:pt x="1240526" y="1257894"/>
                  <a:pt x="1219200" y="1258784"/>
                  <a:pt x="1211283" y="1246909"/>
                </a:cubicBezTo>
                <a:cubicBezTo>
                  <a:pt x="1202230" y="1233329"/>
                  <a:pt x="1208460" y="1212988"/>
                  <a:pt x="1199407" y="1199408"/>
                </a:cubicBezTo>
                <a:cubicBezTo>
                  <a:pt x="1186251" y="1179674"/>
                  <a:pt x="1148480" y="1170556"/>
                  <a:pt x="1128156" y="1163782"/>
                </a:cubicBezTo>
                <a:cubicBezTo>
                  <a:pt x="1108363" y="1104405"/>
                  <a:pt x="1112322" y="1140032"/>
                  <a:pt x="1140031" y="1056904"/>
                </a:cubicBezTo>
                <a:lnTo>
                  <a:pt x="1151906" y="1021278"/>
                </a:lnTo>
                <a:cubicBezTo>
                  <a:pt x="1143989" y="1009403"/>
                  <a:pt x="1138248" y="995744"/>
                  <a:pt x="1128156" y="985652"/>
                </a:cubicBezTo>
                <a:cubicBezTo>
                  <a:pt x="1118064" y="975560"/>
                  <a:pt x="1101446" y="973047"/>
                  <a:pt x="1092530" y="961902"/>
                </a:cubicBezTo>
                <a:cubicBezTo>
                  <a:pt x="1084710" y="952127"/>
                  <a:pt x="1086252" y="937472"/>
                  <a:pt x="1080654" y="926276"/>
                </a:cubicBezTo>
                <a:cubicBezTo>
                  <a:pt x="1074271" y="913511"/>
                  <a:pt x="1063287" y="903415"/>
                  <a:pt x="1056904" y="890650"/>
                </a:cubicBezTo>
                <a:cubicBezTo>
                  <a:pt x="1051306" y="879454"/>
                  <a:pt x="1050626" y="866220"/>
                  <a:pt x="1045028" y="855024"/>
                </a:cubicBezTo>
                <a:cubicBezTo>
                  <a:pt x="1038645" y="842259"/>
                  <a:pt x="1027661" y="832163"/>
                  <a:pt x="1021278" y="819398"/>
                </a:cubicBezTo>
                <a:cubicBezTo>
                  <a:pt x="972112" y="721066"/>
                  <a:pt x="1053716" y="850244"/>
                  <a:pt x="985652" y="748146"/>
                </a:cubicBezTo>
                <a:cubicBezTo>
                  <a:pt x="989610" y="688769"/>
                  <a:pt x="989111" y="628926"/>
                  <a:pt x="997527" y="570016"/>
                </a:cubicBezTo>
                <a:cubicBezTo>
                  <a:pt x="1001068" y="545232"/>
                  <a:pt x="1021278" y="498764"/>
                  <a:pt x="1021278" y="498764"/>
                </a:cubicBezTo>
                <a:cubicBezTo>
                  <a:pt x="1009403" y="494806"/>
                  <a:pt x="998170" y="486889"/>
                  <a:pt x="985652" y="486889"/>
                </a:cubicBezTo>
                <a:cubicBezTo>
                  <a:pt x="949807" y="486889"/>
                  <a:pt x="913923" y="491734"/>
                  <a:pt x="878774" y="498764"/>
                </a:cubicBezTo>
                <a:cubicBezTo>
                  <a:pt x="819406" y="510638"/>
                  <a:pt x="819393" y="522516"/>
                  <a:pt x="771896" y="534390"/>
                </a:cubicBezTo>
                <a:cubicBezTo>
                  <a:pt x="701035" y="552105"/>
                  <a:pt x="740493" y="543582"/>
                  <a:pt x="653143" y="558141"/>
                </a:cubicBezTo>
                <a:cubicBezTo>
                  <a:pt x="623292" y="468592"/>
                  <a:pt x="667031" y="575503"/>
                  <a:pt x="605641" y="498764"/>
                </a:cubicBezTo>
                <a:cubicBezTo>
                  <a:pt x="559580" y="441187"/>
                  <a:pt x="635869" y="477172"/>
                  <a:pt x="558140" y="451263"/>
                </a:cubicBezTo>
                <a:cubicBezTo>
                  <a:pt x="550223" y="439388"/>
                  <a:pt x="548112" y="419558"/>
                  <a:pt x="534389" y="415637"/>
                </a:cubicBezTo>
                <a:cubicBezTo>
                  <a:pt x="514982" y="410092"/>
                  <a:pt x="494594" y="422617"/>
                  <a:pt x="475013" y="427512"/>
                </a:cubicBezTo>
                <a:cubicBezTo>
                  <a:pt x="462869" y="430548"/>
                  <a:pt x="451607" y="436672"/>
                  <a:pt x="439387" y="439387"/>
                </a:cubicBezTo>
                <a:cubicBezTo>
                  <a:pt x="415882" y="444610"/>
                  <a:pt x="391886" y="447304"/>
                  <a:pt x="368135" y="451263"/>
                </a:cubicBezTo>
                <a:cubicBezTo>
                  <a:pt x="350124" y="463270"/>
                  <a:pt x="321464" y="486889"/>
                  <a:pt x="296883" y="486889"/>
                </a:cubicBezTo>
                <a:cubicBezTo>
                  <a:pt x="280562" y="486889"/>
                  <a:pt x="265216" y="478972"/>
                  <a:pt x="249382" y="475013"/>
                </a:cubicBezTo>
                <a:cubicBezTo>
                  <a:pt x="241465" y="463138"/>
                  <a:pt x="236776" y="448303"/>
                  <a:pt x="225631" y="439387"/>
                </a:cubicBezTo>
                <a:cubicBezTo>
                  <a:pt x="215856" y="431567"/>
                  <a:pt x="195185" y="438908"/>
                  <a:pt x="190005" y="427512"/>
                </a:cubicBezTo>
                <a:cubicBezTo>
                  <a:pt x="173300" y="390762"/>
                  <a:pt x="188646" y="342348"/>
                  <a:pt x="166254" y="308759"/>
                </a:cubicBezTo>
                <a:lnTo>
                  <a:pt x="142504" y="273133"/>
                </a:lnTo>
                <a:cubicBezTo>
                  <a:pt x="142402" y="272724"/>
                  <a:pt x="124431" y="195684"/>
                  <a:pt x="118753" y="190006"/>
                </a:cubicBezTo>
                <a:cubicBezTo>
                  <a:pt x="77918" y="149171"/>
                  <a:pt x="56675" y="145562"/>
                  <a:pt x="11875" y="130629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527425" y="23813"/>
            <a:ext cx="1768475" cy="1566862"/>
          </a:xfrm>
          <a:custGeom>
            <a:avLst/>
            <a:gdLst>
              <a:gd name="connsiteX0" fmla="*/ 0 w 1769424"/>
              <a:gd name="connsiteY0" fmla="*/ 1484415 h 1567543"/>
              <a:gd name="connsiteX1" fmla="*/ 59377 w 1769424"/>
              <a:gd name="connsiteY1" fmla="*/ 1520041 h 1567543"/>
              <a:gd name="connsiteX2" fmla="*/ 95003 w 1769424"/>
              <a:gd name="connsiteY2" fmla="*/ 1531917 h 1567543"/>
              <a:gd name="connsiteX3" fmla="*/ 166255 w 1769424"/>
              <a:gd name="connsiteY3" fmla="*/ 1567543 h 1567543"/>
              <a:gd name="connsiteX4" fmla="*/ 273133 w 1769424"/>
              <a:gd name="connsiteY4" fmla="*/ 1508166 h 1567543"/>
              <a:gd name="connsiteX5" fmla="*/ 308759 w 1769424"/>
              <a:gd name="connsiteY5" fmla="*/ 1484415 h 1567543"/>
              <a:gd name="connsiteX6" fmla="*/ 380011 w 1769424"/>
              <a:gd name="connsiteY6" fmla="*/ 1460665 h 1567543"/>
              <a:gd name="connsiteX7" fmla="*/ 415637 w 1769424"/>
              <a:gd name="connsiteY7" fmla="*/ 1448789 h 1567543"/>
              <a:gd name="connsiteX8" fmla="*/ 451263 w 1769424"/>
              <a:gd name="connsiteY8" fmla="*/ 1413163 h 1567543"/>
              <a:gd name="connsiteX9" fmla="*/ 498764 w 1769424"/>
              <a:gd name="connsiteY9" fmla="*/ 1401288 h 1567543"/>
              <a:gd name="connsiteX10" fmla="*/ 570016 w 1769424"/>
              <a:gd name="connsiteY10" fmla="*/ 1377537 h 1567543"/>
              <a:gd name="connsiteX11" fmla="*/ 605642 w 1769424"/>
              <a:gd name="connsiteY11" fmla="*/ 1365662 h 1567543"/>
              <a:gd name="connsiteX12" fmla="*/ 641268 w 1769424"/>
              <a:gd name="connsiteY12" fmla="*/ 1353787 h 1567543"/>
              <a:gd name="connsiteX13" fmla="*/ 665019 w 1769424"/>
              <a:gd name="connsiteY13" fmla="*/ 1318161 h 1567543"/>
              <a:gd name="connsiteX14" fmla="*/ 700645 w 1769424"/>
              <a:gd name="connsiteY14" fmla="*/ 1294410 h 1567543"/>
              <a:gd name="connsiteX15" fmla="*/ 736271 w 1769424"/>
              <a:gd name="connsiteY15" fmla="*/ 1223158 h 1567543"/>
              <a:gd name="connsiteX16" fmla="*/ 771897 w 1769424"/>
              <a:gd name="connsiteY16" fmla="*/ 1211283 h 1567543"/>
              <a:gd name="connsiteX17" fmla="*/ 807523 w 1769424"/>
              <a:gd name="connsiteY17" fmla="*/ 1187532 h 1567543"/>
              <a:gd name="connsiteX18" fmla="*/ 748146 w 1769424"/>
              <a:gd name="connsiteY18" fmla="*/ 1128155 h 1567543"/>
              <a:gd name="connsiteX19" fmla="*/ 712520 w 1769424"/>
              <a:gd name="connsiteY19" fmla="*/ 1104405 h 1567543"/>
              <a:gd name="connsiteX20" fmla="*/ 641268 w 1769424"/>
              <a:gd name="connsiteY20" fmla="*/ 1116280 h 1567543"/>
              <a:gd name="connsiteX21" fmla="*/ 605642 w 1769424"/>
              <a:gd name="connsiteY21" fmla="*/ 1045028 h 1567543"/>
              <a:gd name="connsiteX22" fmla="*/ 605642 w 1769424"/>
              <a:gd name="connsiteY22" fmla="*/ 819397 h 1567543"/>
              <a:gd name="connsiteX23" fmla="*/ 581891 w 1769424"/>
              <a:gd name="connsiteY23" fmla="*/ 783771 h 1567543"/>
              <a:gd name="connsiteX24" fmla="*/ 546265 w 1769424"/>
              <a:gd name="connsiteY24" fmla="*/ 771896 h 1567543"/>
              <a:gd name="connsiteX25" fmla="*/ 534390 w 1769424"/>
              <a:gd name="connsiteY25" fmla="*/ 736270 h 1567543"/>
              <a:gd name="connsiteX26" fmla="*/ 510639 w 1769424"/>
              <a:gd name="connsiteY26" fmla="*/ 700644 h 1567543"/>
              <a:gd name="connsiteX27" fmla="*/ 546265 w 1769424"/>
              <a:gd name="connsiteY27" fmla="*/ 676893 h 1567543"/>
              <a:gd name="connsiteX28" fmla="*/ 653143 w 1769424"/>
              <a:gd name="connsiteY28" fmla="*/ 688768 h 1567543"/>
              <a:gd name="connsiteX29" fmla="*/ 688769 w 1769424"/>
              <a:gd name="connsiteY29" fmla="*/ 700644 h 1567543"/>
              <a:gd name="connsiteX30" fmla="*/ 712520 w 1769424"/>
              <a:gd name="connsiteY30" fmla="*/ 736270 h 1567543"/>
              <a:gd name="connsiteX31" fmla="*/ 783772 w 1769424"/>
              <a:gd name="connsiteY31" fmla="*/ 760020 h 1567543"/>
              <a:gd name="connsiteX32" fmla="*/ 819398 w 1769424"/>
              <a:gd name="connsiteY32" fmla="*/ 771896 h 1567543"/>
              <a:gd name="connsiteX33" fmla="*/ 973777 w 1769424"/>
              <a:gd name="connsiteY33" fmla="*/ 736270 h 1567543"/>
              <a:gd name="connsiteX34" fmla="*/ 1045029 w 1769424"/>
              <a:gd name="connsiteY34" fmla="*/ 712519 h 1567543"/>
              <a:gd name="connsiteX35" fmla="*/ 1080655 w 1769424"/>
              <a:gd name="connsiteY35" fmla="*/ 700644 h 1567543"/>
              <a:gd name="connsiteX36" fmla="*/ 1246910 w 1769424"/>
              <a:gd name="connsiteY36" fmla="*/ 688768 h 1567543"/>
              <a:gd name="connsiteX37" fmla="*/ 1270660 w 1769424"/>
              <a:gd name="connsiteY37" fmla="*/ 653143 h 1567543"/>
              <a:gd name="connsiteX38" fmla="*/ 1306286 w 1769424"/>
              <a:gd name="connsiteY38" fmla="*/ 629392 h 1567543"/>
              <a:gd name="connsiteX39" fmla="*/ 1318161 w 1769424"/>
              <a:gd name="connsiteY39" fmla="*/ 593766 h 1567543"/>
              <a:gd name="connsiteX40" fmla="*/ 1389413 w 1769424"/>
              <a:gd name="connsiteY40" fmla="*/ 570015 h 1567543"/>
              <a:gd name="connsiteX41" fmla="*/ 1425039 w 1769424"/>
              <a:gd name="connsiteY41" fmla="*/ 558140 h 1567543"/>
              <a:gd name="connsiteX42" fmla="*/ 1460665 w 1769424"/>
              <a:gd name="connsiteY42" fmla="*/ 534389 h 1567543"/>
              <a:gd name="connsiteX43" fmla="*/ 1508167 w 1769424"/>
              <a:gd name="connsiteY43" fmla="*/ 463137 h 1567543"/>
              <a:gd name="connsiteX44" fmla="*/ 1555668 w 1769424"/>
              <a:gd name="connsiteY44" fmla="*/ 451262 h 1567543"/>
              <a:gd name="connsiteX45" fmla="*/ 1543793 w 1769424"/>
              <a:gd name="connsiteY45" fmla="*/ 391885 h 1567543"/>
              <a:gd name="connsiteX46" fmla="*/ 1531917 w 1769424"/>
              <a:gd name="connsiteY46" fmla="*/ 356259 h 1567543"/>
              <a:gd name="connsiteX47" fmla="*/ 1567543 w 1769424"/>
              <a:gd name="connsiteY47" fmla="*/ 344384 h 1567543"/>
              <a:gd name="connsiteX48" fmla="*/ 1603169 w 1769424"/>
              <a:gd name="connsiteY48" fmla="*/ 320633 h 1567543"/>
              <a:gd name="connsiteX49" fmla="*/ 1615045 w 1769424"/>
              <a:gd name="connsiteY49" fmla="*/ 285007 h 1567543"/>
              <a:gd name="connsiteX50" fmla="*/ 1626920 w 1769424"/>
              <a:gd name="connsiteY50" fmla="*/ 118753 h 1567543"/>
              <a:gd name="connsiteX51" fmla="*/ 1698172 w 1769424"/>
              <a:gd name="connsiteY51" fmla="*/ 83127 h 1567543"/>
              <a:gd name="connsiteX52" fmla="*/ 1721923 w 1769424"/>
              <a:gd name="connsiteY52" fmla="*/ 47501 h 1567543"/>
              <a:gd name="connsiteX53" fmla="*/ 1769424 w 1769424"/>
              <a:gd name="connsiteY5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69424" h="1567543">
                <a:moveTo>
                  <a:pt x="0" y="1484415"/>
                </a:moveTo>
                <a:cubicBezTo>
                  <a:pt x="19792" y="1496290"/>
                  <a:pt x="38732" y="1509719"/>
                  <a:pt x="59377" y="1520041"/>
                </a:cubicBezTo>
                <a:cubicBezTo>
                  <a:pt x="70573" y="1525639"/>
                  <a:pt x="83807" y="1526319"/>
                  <a:pt x="95003" y="1531917"/>
                </a:cubicBezTo>
                <a:cubicBezTo>
                  <a:pt x="187086" y="1577959"/>
                  <a:pt x="76708" y="1537692"/>
                  <a:pt x="166255" y="1567543"/>
                </a:cubicBezTo>
                <a:cubicBezTo>
                  <a:pt x="228960" y="1546640"/>
                  <a:pt x="191467" y="1562610"/>
                  <a:pt x="273133" y="1508166"/>
                </a:cubicBezTo>
                <a:cubicBezTo>
                  <a:pt x="285008" y="1500249"/>
                  <a:pt x="295219" y="1488928"/>
                  <a:pt x="308759" y="1484415"/>
                </a:cubicBezTo>
                <a:lnTo>
                  <a:pt x="380011" y="1460665"/>
                </a:lnTo>
                <a:lnTo>
                  <a:pt x="415637" y="1448789"/>
                </a:lnTo>
                <a:cubicBezTo>
                  <a:pt x="427512" y="1436914"/>
                  <a:pt x="436681" y="1421495"/>
                  <a:pt x="451263" y="1413163"/>
                </a:cubicBezTo>
                <a:cubicBezTo>
                  <a:pt x="465434" y="1405066"/>
                  <a:pt x="483131" y="1405978"/>
                  <a:pt x="498764" y="1401288"/>
                </a:cubicBezTo>
                <a:cubicBezTo>
                  <a:pt x="522744" y="1394094"/>
                  <a:pt x="546265" y="1385454"/>
                  <a:pt x="570016" y="1377537"/>
                </a:cubicBezTo>
                <a:lnTo>
                  <a:pt x="605642" y="1365662"/>
                </a:lnTo>
                <a:lnTo>
                  <a:pt x="641268" y="1353787"/>
                </a:lnTo>
                <a:cubicBezTo>
                  <a:pt x="649185" y="1341912"/>
                  <a:pt x="654927" y="1328253"/>
                  <a:pt x="665019" y="1318161"/>
                </a:cubicBezTo>
                <a:cubicBezTo>
                  <a:pt x="675111" y="1308069"/>
                  <a:pt x="691729" y="1305555"/>
                  <a:pt x="700645" y="1294410"/>
                </a:cubicBezTo>
                <a:cubicBezTo>
                  <a:pt x="738890" y="1246603"/>
                  <a:pt x="680655" y="1267650"/>
                  <a:pt x="736271" y="1223158"/>
                </a:cubicBezTo>
                <a:cubicBezTo>
                  <a:pt x="746046" y="1215338"/>
                  <a:pt x="760022" y="1215241"/>
                  <a:pt x="771897" y="1211283"/>
                </a:cubicBezTo>
                <a:cubicBezTo>
                  <a:pt x="783772" y="1203366"/>
                  <a:pt x="798607" y="1198677"/>
                  <a:pt x="807523" y="1187532"/>
                </a:cubicBezTo>
                <a:cubicBezTo>
                  <a:pt x="852614" y="1131167"/>
                  <a:pt x="780674" y="1149840"/>
                  <a:pt x="748146" y="1128155"/>
                </a:cubicBezTo>
                <a:lnTo>
                  <a:pt x="712520" y="1104405"/>
                </a:lnTo>
                <a:cubicBezTo>
                  <a:pt x="688769" y="1108363"/>
                  <a:pt x="664627" y="1122120"/>
                  <a:pt x="641268" y="1116280"/>
                </a:cubicBezTo>
                <a:cubicBezTo>
                  <a:pt x="624525" y="1112094"/>
                  <a:pt x="609794" y="1057485"/>
                  <a:pt x="605642" y="1045028"/>
                </a:cubicBezTo>
                <a:cubicBezTo>
                  <a:pt x="619394" y="948763"/>
                  <a:pt x="628125" y="931810"/>
                  <a:pt x="605642" y="819397"/>
                </a:cubicBezTo>
                <a:cubicBezTo>
                  <a:pt x="602843" y="805402"/>
                  <a:pt x="593036" y="792687"/>
                  <a:pt x="581891" y="783771"/>
                </a:cubicBezTo>
                <a:cubicBezTo>
                  <a:pt x="572116" y="775951"/>
                  <a:pt x="558140" y="775854"/>
                  <a:pt x="546265" y="771896"/>
                </a:cubicBezTo>
                <a:cubicBezTo>
                  <a:pt x="542307" y="760021"/>
                  <a:pt x="539988" y="747466"/>
                  <a:pt x="534390" y="736270"/>
                </a:cubicBezTo>
                <a:cubicBezTo>
                  <a:pt x="528007" y="723504"/>
                  <a:pt x="507840" y="714639"/>
                  <a:pt x="510639" y="700644"/>
                </a:cubicBezTo>
                <a:cubicBezTo>
                  <a:pt x="513438" y="686649"/>
                  <a:pt x="534390" y="684810"/>
                  <a:pt x="546265" y="676893"/>
                </a:cubicBezTo>
                <a:cubicBezTo>
                  <a:pt x="581891" y="680851"/>
                  <a:pt x="617785" y="682875"/>
                  <a:pt x="653143" y="688768"/>
                </a:cubicBezTo>
                <a:cubicBezTo>
                  <a:pt x="665490" y="690826"/>
                  <a:pt x="678994" y="692824"/>
                  <a:pt x="688769" y="700644"/>
                </a:cubicBezTo>
                <a:cubicBezTo>
                  <a:pt x="699914" y="709560"/>
                  <a:pt x="700417" y="728706"/>
                  <a:pt x="712520" y="736270"/>
                </a:cubicBezTo>
                <a:cubicBezTo>
                  <a:pt x="733750" y="749539"/>
                  <a:pt x="760021" y="752103"/>
                  <a:pt x="783772" y="760020"/>
                </a:cubicBezTo>
                <a:lnTo>
                  <a:pt x="819398" y="771896"/>
                </a:lnTo>
                <a:cubicBezTo>
                  <a:pt x="927303" y="756480"/>
                  <a:pt x="875976" y="768870"/>
                  <a:pt x="973777" y="736270"/>
                </a:cubicBezTo>
                <a:lnTo>
                  <a:pt x="1045029" y="712519"/>
                </a:lnTo>
                <a:cubicBezTo>
                  <a:pt x="1056904" y="708561"/>
                  <a:pt x="1068169" y="701536"/>
                  <a:pt x="1080655" y="700644"/>
                </a:cubicBezTo>
                <a:lnTo>
                  <a:pt x="1246910" y="688768"/>
                </a:lnTo>
                <a:cubicBezTo>
                  <a:pt x="1254827" y="676893"/>
                  <a:pt x="1260568" y="663235"/>
                  <a:pt x="1270660" y="653143"/>
                </a:cubicBezTo>
                <a:cubicBezTo>
                  <a:pt x="1280752" y="643051"/>
                  <a:pt x="1297370" y="640537"/>
                  <a:pt x="1306286" y="629392"/>
                </a:cubicBezTo>
                <a:cubicBezTo>
                  <a:pt x="1314106" y="619617"/>
                  <a:pt x="1307975" y="601042"/>
                  <a:pt x="1318161" y="593766"/>
                </a:cubicBezTo>
                <a:cubicBezTo>
                  <a:pt x="1338533" y="579214"/>
                  <a:pt x="1365662" y="577932"/>
                  <a:pt x="1389413" y="570015"/>
                </a:cubicBezTo>
                <a:lnTo>
                  <a:pt x="1425039" y="558140"/>
                </a:lnTo>
                <a:cubicBezTo>
                  <a:pt x="1436914" y="550223"/>
                  <a:pt x="1451267" y="545130"/>
                  <a:pt x="1460665" y="534389"/>
                </a:cubicBezTo>
                <a:cubicBezTo>
                  <a:pt x="1479462" y="512907"/>
                  <a:pt x="1480474" y="470060"/>
                  <a:pt x="1508167" y="463137"/>
                </a:cubicBezTo>
                <a:lnTo>
                  <a:pt x="1555668" y="451262"/>
                </a:lnTo>
                <a:cubicBezTo>
                  <a:pt x="1551710" y="431470"/>
                  <a:pt x="1548688" y="411467"/>
                  <a:pt x="1543793" y="391885"/>
                </a:cubicBezTo>
                <a:cubicBezTo>
                  <a:pt x="1540757" y="379741"/>
                  <a:pt x="1526319" y="367455"/>
                  <a:pt x="1531917" y="356259"/>
                </a:cubicBezTo>
                <a:cubicBezTo>
                  <a:pt x="1537515" y="345063"/>
                  <a:pt x="1555668" y="348342"/>
                  <a:pt x="1567543" y="344384"/>
                </a:cubicBezTo>
                <a:cubicBezTo>
                  <a:pt x="1579418" y="336467"/>
                  <a:pt x="1594253" y="331778"/>
                  <a:pt x="1603169" y="320633"/>
                </a:cubicBezTo>
                <a:cubicBezTo>
                  <a:pt x="1610989" y="310858"/>
                  <a:pt x="1613582" y="297439"/>
                  <a:pt x="1615045" y="285007"/>
                </a:cubicBezTo>
                <a:cubicBezTo>
                  <a:pt x="1621537" y="229828"/>
                  <a:pt x="1613445" y="172653"/>
                  <a:pt x="1626920" y="118753"/>
                </a:cubicBezTo>
                <a:cubicBezTo>
                  <a:pt x="1631106" y="102010"/>
                  <a:pt x="1685715" y="87279"/>
                  <a:pt x="1698172" y="83127"/>
                </a:cubicBezTo>
                <a:cubicBezTo>
                  <a:pt x="1706089" y="71252"/>
                  <a:pt x="1712786" y="58465"/>
                  <a:pt x="1721923" y="47501"/>
                </a:cubicBezTo>
                <a:cubicBezTo>
                  <a:pt x="1721945" y="47474"/>
                  <a:pt x="1758860" y="10563"/>
                  <a:pt x="1769424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5070475" y="190500"/>
            <a:ext cx="962025" cy="1127125"/>
          </a:xfrm>
          <a:custGeom>
            <a:avLst/>
            <a:gdLst>
              <a:gd name="connsiteX0" fmla="*/ 0 w 961901"/>
              <a:gd name="connsiteY0" fmla="*/ 285008 h 1128156"/>
              <a:gd name="connsiteX1" fmla="*/ 71252 w 961901"/>
              <a:gd name="connsiteY1" fmla="*/ 356260 h 1128156"/>
              <a:gd name="connsiteX2" fmla="*/ 142504 w 961901"/>
              <a:gd name="connsiteY2" fmla="*/ 403761 h 1128156"/>
              <a:gd name="connsiteX3" fmla="*/ 225631 w 961901"/>
              <a:gd name="connsiteY3" fmla="*/ 498764 h 1128156"/>
              <a:gd name="connsiteX4" fmla="*/ 249381 w 961901"/>
              <a:gd name="connsiteY4" fmla="*/ 534390 h 1128156"/>
              <a:gd name="connsiteX5" fmla="*/ 285007 w 961901"/>
              <a:gd name="connsiteY5" fmla="*/ 558140 h 1128156"/>
              <a:gd name="connsiteX6" fmla="*/ 308758 w 961901"/>
              <a:gd name="connsiteY6" fmla="*/ 629392 h 1128156"/>
              <a:gd name="connsiteX7" fmla="*/ 296883 w 961901"/>
              <a:gd name="connsiteY7" fmla="*/ 724395 h 1128156"/>
              <a:gd name="connsiteX8" fmla="*/ 273132 w 961901"/>
              <a:gd name="connsiteY8" fmla="*/ 795647 h 1128156"/>
              <a:gd name="connsiteX9" fmla="*/ 261257 w 961901"/>
              <a:gd name="connsiteY9" fmla="*/ 831273 h 1128156"/>
              <a:gd name="connsiteX10" fmla="*/ 237506 w 961901"/>
              <a:gd name="connsiteY10" fmla="*/ 866899 h 1128156"/>
              <a:gd name="connsiteX11" fmla="*/ 285007 w 961901"/>
              <a:gd name="connsiteY11" fmla="*/ 938151 h 1128156"/>
              <a:gd name="connsiteX12" fmla="*/ 332509 w 961901"/>
              <a:gd name="connsiteY12" fmla="*/ 997527 h 1128156"/>
              <a:gd name="connsiteX13" fmla="*/ 391885 w 961901"/>
              <a:gd name="connsiteY13" fmla="*/ 1056904 h 1128156"/>
              <a:gd name="connsiteX14" fmla="*/ 415636 w 961901"/>
              <a:gd name="connsiteY14" fmla="*/ 1092530 h 1128156"/>
              <a:gd name="connsiteX15" fmla="*/ 486888 w 961901"/>
              <a:gd name="connsiteY15" fmla="*/ 1128156 h 1128156"/>
              <a:gd name="connsiteX16" fmla="*/ 570015 w 961901"/>
              <a:gd name="connsiteY16" fmla="*/ 1104405 h 1128156"/>
              <a:gd name="connsiteX17" fmla="*/ 676893 w 961901"/>
              <a:gd name="connsiteY17" fmla="*/ 1056904 h 1128156"/>
              <a:gd name="connsiteX18" fmla="*/ 831272 w 961901"/>
              <a:gd name="connsiteY18" fmla="*/ 1045029 h 1128156"/>
              <a:gd name="connsiteX19" fmla="*/ 902524 w 961901"/>
              <a:gd name="connsiteY19" fmla="*/ 1021278 h 1128156"/>
              <a:gd name="connsiteX20" fmla="*/ 961901 w 961901"/>
              <a:gd name="connsiteY20" fmla="*/ 973777 h 1128156"/>
              <a:gd name="connsiteX21" fmla="*/ 902524 w 961901"/>
              <a:gd name="connsiteY21" fmla="*/ 866899 h 1128156"/>
              <a:gd name="connsiteX22" fmla="*/ 890649 w 961901"/>
              <a:gd name="connsiteY22" fmla="*/ 831273 h 1128156"/>
              <a:gd name="connsiteX23" fmla="*/ 866898 w 961901"/>
              <a:gd name="connsiteY23" fmla="*/ 795647 h 1128156"/>
              <a:gd name="connsiteX24" fmla="*/ 843148 w 961901"/>
              <a:gd name="connsiteY24" fmla="*/ 724395 h 1128156"/>
              <a:gd name="connsiteX25" fmla="*/ 795646 w 961901"/>
              <a:gd name="connsiteY25" fmla="*/ 653143 h 1128156"/>
              <a:gd name="connsiteX26" fmla="*/ 783771 w 961901"/>
              <a:gd name="connsiteY26" fmla="*/ 617517 h 1128156"/>
              <a:gd name="connsiteX27" fmla="*/ 748145 w 961901"/>
              <a:gd name="connsiteY27" fmla="*/ 593766 h 1128156"/>
              <a:gd name="connsiteX28" fmla="*/ 688768 w 961901"/>
              <a:gd name="connsiteY28" fmla="*/ 498764 h 1128156"/>
              <a:gd name="connsiteX29" fmla="*/ 688768 w 961901"/>
              <a:gd name="connsiteY29" fmla="*/ 344385 h 1128156"/>
              <a:gd name="connsiteX30" fmla="*/ 712519 w 961901"/>
              <a:gd name="connsiteY30" fmla="*/ 273133 h 1128156"/>
              <a:gd name="connsiteX31" fmla="*/ 748145 w 961901"/>
              <a:gd name="connsiteY31" fmla="*/ 237507 h 1128156"/>
              <a:gd name="connsiteX32" fmla="*/ 795646 w 961901"/>
              <a:gd name="connsiteY32" fmla="*/ 166255 h 1128156"/>
              <a:gd name="connsiteX33" fmla="*/ 807522 w 961901"/>
              <a:gd name="connsiteY33" fmla="*/ 130629 h 1128156"/>
              <a:gd name="connsiteX34" fmla="*/ 866898 w 961901"/>
              <a:gd name="connsiteY34" fmla="*/ 59377 h 1128156"/>
              <a:gd name="connsiteX35" fmla="*/ 878774 w 961901"/>
              <a:gd name="connsiteY3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1901" h="1128156">
                <a:moveTo>
                  <a:pt x="0" y="285008"/>
                </a:moveTo>
                <a:cubicBezTo>
                  <a:pt x="77422" y="414046"/>
                  <a:pt x="-5446" y="305129"/>
                  <a:pt x="71252" y="356260"/>
                </a:cubicBezTo>
                <a:cubicBezTo>
                  <a:pt x="160207" y="415563"/>
                  <a:pt x="57794" y="375525"/>
                  <a:pt x="142504" y="403761"/>
                </a:cubicBezTo>
                <a:cubicBezTo>
                  <a:pt x="201880" y="443346"/>
                  <a:pt x="170214" y="415637"/>
                  <a:pt x="225631" y="498764"/>
                </a:cubicBezTo>
                <a:cubicBezTo>
                  <a:pt x="233548" y="510639"/>
                  <a:pt x="237506" y="526473"/>
                  <a:pt x="249381" y="534390"/>
                </a:cubicBezTo>
                <a:lnTo>
                  <a:pt x="285007" y="558140"/>
                </a:lnTo>
                <a:cubicBezTo>
                  <a:pt x="292924" y="581891"/>
                  <a:pt x="311863" y="604550"/>
                  <a:pt x="308758" y="629392"/>
                </a:cubicBezTo>
                <a:cubicBezTo>
                  <a:pt x="304800" y="661060"/>
                  <a:pt x="303570" y="693189"/>
                  <a:pt x="296883" y="724395"/>
                </a:cubicBezTo>
                <a:cubicBezTo>
                  <a:pt x="291637" y="748875"/>
                  <a:pt x="281049" y="771896"/>
                  <a:pt x="273132" y="795647"/>
                </a:cubicBezTo>
                <a:cubicBezTo>
                  <a:pt x="269174" y="807522"/>
                  <a:pt x="268201" y="820858"/>
                  <a:pt x="261257" y="831273"/>
                </a:cubicBezTo>
                <a:lnTo>
                  <a:pt x="237506" y="866899"/>
                </a:lnTo>
                <a:cubicBezTo>
                  <a:pt x="264777" y="975987"/>
                  <a:pt x="225364" y="863598"/>
                  <a:pt x="285007" y="938151"/>
                </a:cubicBezTo>
                <a:cubicBezTo>
                  <a:pt x="350560" y="1020091"/>
                  <a:pt x="230413" y="929465"/>
                  <a:pt x="332509" y="997527"/>
                </a:cubicBezTo>
                <a:cubicBezTo>
                  <a:pt x="395839" y="1092525"/>
                  <a:pt x="312720" y="977739"/>
                  <a:pt x="391885" y="1056904"/>
                </a:cubicBezTo>
                <a:cubicBezTo>
                  <a:pt x="401977" y="1066996"/>
                  <a:pt x="405544" y="1082438"/>
                  <a:pt x="415636" y="1092530"/>
                </a:cubicBezTo>
                <a:cubicBezTo>
                  <a:pt x="438658" y="1115552"/>
                  <a:pt x="457911" y="1118497"/>
                  <a:pt x="486888" y="1128156"/>
                </a:cubicBezTo>
                <a:cubicBezTo>
                  <a:pt x="502114" y="1124350"/>
                  <a:pt x="552974" y="1112925"/>
                  <a:pt x="570015" y="1104405"/>
                </a:cubicBezTo>
                <a:cubicBezTo>
                  <a:pt x="619413" y="1079706"/>
                  <a:pt x="604483" y="1062474"/>
                  <a:pt x="676893" y="1056904"/>
                </a:cubicBezTo>
                <a:lnTo>
                  <a:pt x="831272" y="1045029"/>
                </a:lnTo>
                <a:cubicBezTo>
                  <a:pt x="855023" y="1037112"/>
                  <a:pt x="888637" y="1042109"/>
                  <a:pt x="902524" y="1021278"/>
                </a:cubicBezTo>
                <a:cubicBezTo>
                  <a:pt x="933219" y="975237"/>
                  <a:pt x="912735" y="990165"/>
                  <a:pt x="961901" y="973777"/>
                </a:cubicBezTo>
                <a:cubicBezTo>
                  <a:pt x="939158" y="837315"/>
                  <a:pt x="975548" y="954527"/>
                  <a:pt x="902524" y="866899"/>
                </a:cubicBezTo>
                <a:cubicBezTo>
                  <a:pt x="894510" y="857283"/>
                  <a:pt x="896247" y="842469"/>
                  <a:pt x="890649" y="831273"/>
                </a:cubicBezTo>
                <a:cubicBezTo>
                  <a:pt x="884266" y="818507"/>
                  <a:pt x="874815" y="807522"/>
                  <a:pt x="866898" y="795647"/>
                </a:cubicBezTo>
                <a:cubicBezTo>
                  <a:pt x="858981" y="771896"/>
                  <a:pt x="857035" y="745226"/>
                  <a:pt x="843148" y="724395"/>
                </a:cubicBezTo>
                <a:lnTo>
                  <a:pt x="795646" y="653143"/>
                </a:lnTo>
                <a:cubicBezTo>
                  <a:pt x="791688" y="641268"/>
                  <a:pt x="791591" y="627292"/>
                  <a:pt x="783771" y="617517"/>
                </a:cubicBezTo>
                <a:cubicBezTo>
                  <a:pt x="774855" y="606372"/>
                  <a:pt x="755709" y="605869"/>
                  <a:pt x="748145" y="593766"/>
                </a:cubicBezTo>
                <a:cubicBezTo>
                  <a:pt x="677486" y="480712"/>
                  <a:pt x="769393" y="552513"/>
                  <a:pt x="688768" y="498764"/>
                </a:cubicBezTo>
                <a:cubicBezTo>
                  <a:pt x="666625" y="432334"/>
                  <a:pt x="668300" y="453549"/>
                  <a:pt x="688768" y="344385"/>
                </a:cubicBezTo>
                <a:cubicBezTo>
                  <a:pt x="693382" y="319778"/>
                  <a:pt x="694816" y="290836"/>
                  <a:pt x="712519" y="273133"/>
                </a:cubicBezTo>
                <a:lnTo>
                  <a:pt x="748145" y="237507"/>
                </a:lnTo>
                <a:cubicBezTo>
                  <a:pt x="776380" y="152800"/>
                  <a:pt x="736345" y="255206"/>
                  <a:pt x="795646" y="166255"/>
                </a:cubicBezTo>
                <a:cubicBezTo>
                  <a:pt x="802590" y="155840"/>
                  <a:pt x="801924" y="141825"/>
                  <a:pt x="807522" y="130629"/>
                </a:cubicBezTo>
                <a:cubicBezTo>
                  <a:pt x="824056" y="97561"/>
                  <a:pt x="840633" y="85642"/>
                  <a:pt x="866898" y="59377"/>
                </a:cubicBezTo>
                <a:cubicBezTo>
                  <a:pt x="881278" y="16240"/>
                  <a:pt x="878774" y="36269"/>
                  <a:pt x="878774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6021388" y="273050"/>
            <a:ext cx="485775" cy="962025"/>
          </a:xfrm>
          <a:custGeom>
            <a:avLst/>
            <a:gdLst>
              <a:gd name="connsiteX0" fmla="*/ 0 w 486888"/>
              <a:gd name="connsiteY0" fmla="*/ 938151 h 961902"/>
              <a:gd name="connsiteX1" fmla="*/ 59376 w 486888"/>
              <a:gd name="connsiteY1" fmla="*/ 950026 h 961902"/>
              <a:gd name="connsiteX2" fmla="*/ 106878 w 486888"/>
              <a:gd name="connsiteY2" fmla="*/ 961902 h 961902"/>
              <a:gd name="connsiteX3" fmla="*/ 142504 w 486888"/>
              <a:gd name="connsiteY3" fmla="*/ 950026 h 961902"/>
              <a:gd name="connsiteX4" fmla="*/ 154379 w 486888"/>
              <a:gd name="connsiteY4" fmla="*/ 914400 h 961902"/>
              <a:gd name="connsiteX5" fmla="*/ 178129 w 486888"/>
              <a:gd name="connsiteY5" fmla="*/ 878774 h 961902"/>
              <a:gd name="connsiteX6" fmla="*/ 190005 w 486888"/>
              <a:gd name="connsiteY6" fmla="*/ 795647 h 961902"/>
              <a:gd name="connsiteX7" fmla="*/ 261257 w 486888"/>
              <a:gd name="connsiteY7" fmla="*/ 819398 h 961902"/>
              <a:gd name="connsiteX8" fmla="*/ 356259 w 486888"/>
              <a:gd name="connsiteY8" fmla="*/ 843149 h 961902"/>
              <a:gd name="connsiteX9" fmla="*/ 403761 w 486888"/>
              <a:gd name="connsiteY9" fmla="*/ 831273 h 961902"/>
              <a:gd name="connsiteX10" fmla="*/ 415636 w 486888"/>
              <a:gd name="connsiteY10" fmla="*/ 795647 h 961902"/>
              <a:gd name="connsiteX11" fmla="*/ 439387 w 486888"/>
              <a:gd name="connsiteY11" fmla="*/ 760021 h 961902"/>
              <a:gd name="connsiteX12" fmla="*/ 451262 w 486888"/>
              <a:gd name="connsiteY12" fmla="*/ 724395 h 961902"/>
              <a:gd name="connsiteX13" fmla="*/ 463137 w 486888"/>
              <a:gd name="connsiteY13" fmla="*/ 676894 h 961902"/>
              <a:gd name="connsiteX14" fmla="*/ 486888 w 486888"/>
              <a:gd name="connsiteY14" fmla="*/ 641268 h 961902"/>
              <a:gd name="connsiteX15" fmla="*/ 463137 w 486888"/>
              <a:gd name="connsiteY15" fmla="*/ 570016 h 961902"/>
              <a:gd name="connsiteX16" fmla="*/ 427511 w 486888"/>
              <a:gd name="connsiteY16" fmla="*/ 451263 h 961902"/>
              <a:gd name="connsiteX17" fmla="*/ 415636 w 486888"/>
              <a:gd name="connsiteY17" fmla="*/ 391886 h 961902"/>
              <a:gd name="connsiteX18" fmla="*/ 368135 w 486888"/>
              <a:gd name="connsiteY18" fmla="*/ 380011 h 961902"/>
              <a:gd name="connsiteX19" fmla="*/ 356259 w 486888"/>
              <a:gd name="connsiteY19" fmla="*/ 344385 h 961902"/>
              <a:gd name="connsiteX20" fmla="*/ 368135 w 486888"/>
              <a:gd name="connsiteY20" fmla="*/ 225632 h 961902"/>
              <a:gd name="connsiteX21" fmla="*/ 391885 w 486888"/>
              <a:gd name="connsiteY21" fmla="*/ 190006 h 961902"/>
              <a:gd name="connsiteX22" fmla="*/ 415636 w 486888"/>
              <a:gd name="connsiteY22" fmla="*/ 118754 h 961902"/>
              <a:gd name="connsiteX23" fmla="*/ 463137 w 486888"/>
              <a:gd name="connsiteY23" fmla="*/ 47502 h 961902"/>
              <a:gd name="connsiteX24" fmla="*/ 486888 w 486888"/>
              <a:gd name="connsiteY24" fmla="*/ 0 h 9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888" h="961902">
                <a:moveTo>
                  <a:pt x="0" y="938151"/>
                </a:moveTo>
                <a:cubicBezTo>
                  <a:pt x="19792" y="942109"/>
                  <a:pt x="39673" y="945647"/>
                  <a:pt x="59376" y="950026"/>
                </a:cubicBezTo>
                <a:cubicBezTo>
                  <a:pt x="75309" y="953567"/>
                  <a:pt x="90557" y="961902"/>
                  <a:pt x="106878" y="961902"/>
                </a:cubicBezTo>
                <a:cubicBezTo>
                  <a:pt x="119396" y="961902"/>
                  <a:pt x="130629" y="953985"/>
                  <a:pt x="142504" y="950026"/>
                </a:cubicBezTo>
                <a:cubicBezTo>
                  <a:pt x="146462" y="938151"/>
                  <a:pt x="148781" y="925596"/>
                  <a:pt x="154379" y="914400"/>
                </a:cubicBezTo>
                <a:cubicBezTo>
                  <a:pt x="160762" y="901634"/>
                  <a:pt x="174028" y="892444"/>
                  <a:pt x="178129" y="878774"/>
                </a:cubicBezTo>
                <a:cubicBezTo>
                  <a:pt x="186172" y="851964"/>
                  <a:pt x="186046" y="823356"/>
                  <a:pt x="190005" y="795647"/>
                </a:cubicBezTo>
                <a:cubicBezTo>
                  <a:pt x="213756" y="803564"/>
                  <a:pt x="236708" y="814488"/>
                  <a:pt x="261257" y="819398"/>
                </a:cubicBezTo>
                <a:cubicBezTo>
                  <a:pt x="332908" y="833728"/>
                  <a:pt x="301485" y="824890"/>
                  <a:pt x="356259" y="843149"/>
                </a:cubicBezTo>
                <a:cubicBezTo>
                  <a:pt x="372093" y="839190"/>
                  <a:pt x="391016" y="841469"/>
                  <a:pt x="403761" y="831273"/>
                </a:cubicBezTo>
                <a:cubicBezTo>
                  <a:pt x="413536" y="823453"/>
                  <a:pt x="410038" y="806843"/>
                  <a:pt x="415636" y="795647"/>
                </a:cubicBezTo>
                <a:cubicBezTo>
                  <a:pt x="422019" y="782881"/>
                  <a:pt x="431470" y="771896"/>
                  <a:pt x="439387" y="760021"/>
                </a:cubicBezTo>
                <a:cubicBezTo>
                  <a:pt x="443345" y="748146"/>
                  <a:pt x="447823" y="736431"/>
                  <a:pt x="451262" y="724395"/>
                </a:cubicBezTo>
                <a:cubicBezTo>
                  <a:pt x="455746" y="708702"/>
                  <a:pt x="456708" y="691895"/>
                  <a:pt x="463137" y="676894"/>
                </a:cubicBezTo>
                <a:cubicBezTo>
                  <a:pt x="468759" y="663776"/>
                  <a:pt x="478971" y="653143"/>
                  <a:pt x="486888" y="641268"/>
                </a:cubicBezTo>
                <a:cubicBezTo>
                  <a:pt x="478971" y="617517"/>
                  <a:pt x="466677" y="594800"/>
                  <a:pt x="463137" y="570016"/>
                </a:cubicBezTo>
                <a:cubicBezTo>
                  <a:pt x="449244" y="472760"/>
                  <a:pt x="466788" y="510178"/>
                  <a:pt x="427511" y="451263"/>
                </a:cubicBezTo>
                <a:cubicBezTo>
                  <a:pt x="423553" y="431471"/>
                  <a:pt x="428558" y="407392"/>
                  <a:pt x="415636" y="391886"/>
                </a:cubicBezTo>
                <a:cubicBezTo>
                  <a:pt x="405188" y="379348"/>
                  <a:pt x="380880" y="390207"/>
                  <a:pt x="368135" y="380011"/>
                </a:cubicBezTo>
                <a:cubicBezTo>
                  <a:pt x="358360" y="372191"/>
                  <a:pt x="360218" y="356260"/>
                  <a:pt x="356259" y="344385"/>
                </a:cubicBezTo>
                <a:cubicBezTo>
                  <a:pt x="360218" y="304801"/>
                  <a:pt x="359190" y="264395"/>
                  <a:pt x="368135" y="225632"/>
                </a:cubicBezTo>
                <a:cubicBezTo>
                  <a:pt x="371344" y="211725"/>
                  <a:pt x="386089" y="203048"/>
                  <a:pt x="391885" y="190006"/>
                </a:cubicBezTo>
                <a:cubicBezTo>
                  <a:pt x="402053" y="167128"/>
                  <a:pt x="401749" y="139585"/>
                  <a:pt x="415636" y="118754"/>
                </a:cubicBezTo>
                <a:cubicBezTo>
                  <a:pt x="431470" y="95003"/>
                  <a:pt x="454110" y="74582"/>
                  <a:pt x="463137" y="47502"/>
                </a:cubicBezTo>
                <a:cubicBezTo>
                  <a:pt x="476783" y="6565"/>
                  <a:pt x="466162" y="20728"/>
                  <a:pt x="486888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6424613" y="712788"/>
            <a:ext cx="558800" cy="509587"/>
          </a:xfrm>
          <a:custGeom>
            <a:avLst/>
            <a:gdLst>
              <a:gd name="connsiteX0" fmla="*/ 0 w 558140"/>
              <a:gd name="connsiteY0" fmla="*/ 415637 h 510639"/>
              <a:gd name="connsiteX1" fmla="*/ 59376 w 558140"/>
              <a:gd name="connsiteY1" fmla="*/ 463138 h 510639"/>
              <a:gd name="connsiteX2" fmla="*/ 95002 w 558140"/>
              <a:gd name="connsiteY2" fmla="*/ 486889 h 510639"/>
              <a:gd name="connsiteX3" fmla="*/ 201880 w 558140"/>
              <a:gd name="connsiteY3" fmla="*/ 498764 h 510639"/>
              <a:gd name="connsiteX4" fmla="*/ 237506 w 558140"/>
              <a:gd name="connsiteY4" fmla="*/ 510639 h 510639"/>
              <a:gd name="connsiteX5" fmla="*/ 308758 w 558140"/>
              <a:gd name="connsiteY5" fmla="*/ 475013 h 510639"/>
              <a:gd name="connsiteX6" fmla="*/ 344384 w 558140"/>
              <a:gd name="connsiteY6" fmla="*/ 427512 h 510639"/>
              <a:gd name="connsiteX7" fmla="*/ 380010 w 558140"/>
              <a:gd name="connsiteY7" fmla="*/ 403762 h 510639"/>
              <a:gd name="connsiteX8" fmla="*/ 403761 w 558140"/>
              <a:gd name="connsiteY8" fmla="*/ 320634 h 510639"/>
              <a:gd name="connsiteX9" fmla="*/ 475013 w 558140"/>
              <a:gd name="connsiteY9" fmla="*/ 190006 h 510639"/>
              <a:gd name="connsiteX10" fmla="*/ 510639 w 558140"/>
              <a:gd name="connsiteY10" fmla="*/ 118754 h 510639"/>
              <a:gd name="connsiteX11" fmla="*/ 534389 w 558140"/>
              <a:gd name="connsiteY11" fmla="*/ 47502 h 510639"/>
              <a:gd name="connsiteX12" fmla="*/ 558140 w 558140"/>
              <a:gd name="connsiteY12" fmla="*/ 0 h 5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140" h="510639">
                <a:moveTo>
                  <a:pt x="0" y="415637"/>
                </a:moveTo>
                <a:cubicBezTo>
                  <a:pt x="19792" y="431471"/>
                  <a:pt x="39099" y="447930"/>
                  <a:pt x="59376" y="463138"/>
                </a:cubicBezTo>
                <a:cubicBezTo>
                  <a:pt x="70794" y="471702"/>
                  <a:pt x="81156" y="483427"/>
                  <a:pt x="95002" y="486889"/>
                </a:cubicBezTo>
                <a:cubicBezTo>
                  <a:pt x="129777" y="495583"/>
                  <a:pt x="166254" y="494806"/>
                  <a:pt x="201880" y="498764"/>
                </a:cubicBezTo>
                <a:cubicBezTo>
                  <a:pt x="213755" y="502722"/>
                  <a:pt x="224988" y="510639"/>
                  <a:pt x="237506" y="510639"/>
                </a:cubicBezTo>
                <a:cubicBezTo>
                  <a:pt x="256824" y="510639"/>
                  <a:pt x="296749" y="487022"/>
                  <a:pt x="308758" y="475013"/>
                </a:cubicBezTo>
                <a:cubicBezTo>
                  <a:pt x="322753" y="461018"/>
                  <a:pt x="330389" y="441507"/>
                  <a:pt x="344384" y="427512"/>
                </a:cubicBezTo>
                <a:cubicBezTo>
                  <a:pt x="354476" y="417420"/>
                  <a:pt x="368135" y="411679"/>
                  <a:pt x="380010" y="403762"/>
                </a:cubicBezTo>
                <a:cubicBezTo>
                  <a:pt x="383817" y="388535"/>
                  <a:pt x="395240" y="337676"/>
                  <a:pt x="403761" y="320634"/>
                </a:cubicBezTo>
                <a:cubicBezTo>
                  <a:pt x="447118" y="233919"/>
                  <a:pt x="421207" y="351430"/>
                  <a:pt x="475013" y="190006"/>
                </a:cubicBezTo>
                <a:cubicBezTo>
                  <a:pt x="491401" y="140840"/>
                  <a:pt x="479944" y="164795"/>
                  <a:pt x="510639" y="118754"/>
                </a:cubicBezTo>
                <a:lnTo>
                  <a:pt x="534389" y="47502"/>
                </a:lnTo>
                <a:cubicBezTo>
                  <a:pt x="548034" y="6566"/>
                  <a:pt x="537414" y="20727"/>
                  <a:pt x="558140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 rot="-4804477">
            <a:off x="5517356" y="381794"/>
            <a:ext cx="128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Suriname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 rot="-4730652">
            <a:off x="6091237" y="442913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Guiana Fr.</a:t>
            </a:r>
          </a:p>
        </p:txBody>
      </p:sp>
    </p:spTree>
    <p:extLst>
      <p:ext uri="{BB962C8B-B14F-4D97-AF65-F5344CB8AC3E}">
        <p14:creationId xmlns:p14="http://schemas.microsoft.com/office/powerpoint/2010/main" val="32014424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  <p:bldP spid="30733" grpId="0"/>
      <p:bldP spid="30734" grpId="0"/>
      <p:bldP spid="30735" grpId="0"/>
      <p:bldP spid="30736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3731" name="Content Placeholder 3" descr="1a-amazon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7813" cy="6875463"/>
          </a:xfrm>
        </p:spPr>
      </p:pic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4000500" y="6596063"/>
            <a:ext cx="11414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1100" b="1">
                <a:solidFill>
                  <a:srgbClr val="FFFF00"/>
                </a:solidFill>
                <a:latin typeface="Calibri" pitchFamily="34" charset="0"/>
              </a:rPr>
              <a:t>YAGUA INDIANS</a:t>
            </a:r>
          </a:p>
        </p:txBody>
      </p:sp>
      <p:pic>
        <p:nvPicPr>
          <p:cNvPr id="73733" name="8 Rectángulo">
            <a:hlinkClick r:id="rId3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37288"/>
            <a:ext cx="11001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62808"/>
      </p:ext>
    </p:extLst>
  </p:cSld>
  <p:clrMapOvr>
    <a:masterClrMapping/>
  </p:clrMapOvr>
  <p:transition advClick="0" advTm="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s-MX" sz="3600" b="1" dirty="0">
                <a:solidFill>
                  <a:srgbClr val="FF0000"/>
                </a:solidFill>
              </a:rPr>
              <a:t>EXIGENCIA DE UN NUEVO PARADIGMA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63277"/>
            <a:ext cx="871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“La educación será ineficaz y sus esfuerzos serán estériles si no procura también difundir un nuevo paradigma acerca del ser humano, la vida, la sociedad y la relación con la naturaleza”</a:t>
            </a:r>
            <a:r>
              <a:rPr lang="es-MX" sz="2800" b="1" dirty="0"/>
              <a:t> </a:t>
            </a:r>
            <a:r>
              <a:rPr lang="es-MX" sz="2800" dirty="0"/>
              <a:t>(LS 215)</a:t>
            </a:r>
            <a:r>
              <a:rPr lang="es-MX" dirty="0"/>
              <a:t>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E4950-1D78-4E81-B255-D5ED210EE7C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5638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532800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“La educación ambiental, es capaz de transformar gestos y hábitos cotidianos, desde la reducción  en el consumo del agua hasta la separación de los residuos o el apagar las luces innecesarias” </a:t>
            </a:r>
            <a:r>
              <a:rPr lang="es-MX" sz="2800" dirty="0"/>
              <a:t>(LS, 211).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E4950-1D78-4E81-B255-D5ED210EE7C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4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>
                <a:solidFill>
                  <a:srgbClr val="FF0000"/>
                </a:solidFill>
              </a:rPr>
              <a:t>ACTUALIDAD DE LA PARTNERSCHAFT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La Iglesia no puede eximirse de hacer todo lo posible para “cuidar nuestra casa común” porque</a:t>
            </a:r>
          </a:p>
          <a:p>
            <a:pPr marL="0" indent="0" algn="ctr">
              <a:buNone/>
            </a:pPr>
            <a:r>
              <a:rPr lang="es-MX" sz="3600" dirty="0"/>
              <a:t> </a:t>
            </a:r>
            <a:r>
              <a:rPr lang="es-MX" sz="3600" b="1" dirty="0"/>
              <a:t>“todas las comunidades cristianas tienen un rol importante que cumplir en esta educación”</a:t>
            </a:r>
            <a:r>
              <a:rPr lang="es-MX" sz="3600" dirty="0"/>
              <a:t> (LS 214)</a:t>
            </a:r>
          </a:p>
        </p:txBody>
      </p:sp>
    </p:spTree>
    <p:extLst>
      <p:ext uri="{BB962C8B-B14F-4D97-AF65-F5344CB8AC3E}">
        <p14:creationId xmlns:p14="http://schemas.microsoft.com/office/powerpoint/2010/main" val="410717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sz="3600" b="1" dirty="0">
                <a:solidFill>
                  <a:srgbClr val="FF0000"/>
                </a:solidFill>
              </a:rPr>
              <a:t>CONCLUSIÓN Y MISIÓN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70454"/>
            <a:ext cx="8229600" cy="4978559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Como San Francisco de Asís, sabe “hasta qué punto son inseparables la preocupación por la naturaleza, la justicia con los pobres, el compromiso con la sociedad y la paz interior” (LS. 10). </a:t>
            </a:r>
          </a:p>
          <a:p>
            <a:pPr marL="0" indent="0">
              <a:buNone/>
            </a:pPr>
            <a:r>
              <a:rPr lang="es-MX" dirty="0"/>
              <a:t>Por ello, la encíclica habla de inequidad planetaria o de deuda ecológica entre el Norte y el Sur, y se convierte “en un llamado a la solidaridad y en una opción preferencial por los más pobres” (LS. 158) y denuncia, una vez más, la globalización de la indiferencia.</a:t>
            </a:r>
          </a:p>
        </p:txBody>
      </p:sp>
    </p:spTree>
    <p:extLst>
      <p:ext uri="{BB962C8B-B14F-4D97-AF65-F5344CB8AC3E}">
        <p14:creationId xmlns:p14="http://schemas.microsoft.com/office/powerpoint/2010/main" val="35972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Ahora, aquí entre nosotros, en comunión con el Papa Francisco, como miembros de la Iglesia universal por nuestro bautismo y de nuestras Iglesias Particulares de Friburgo y del Perú, resuenan, con fuerza y gran actualidad, las palabras de Jesús: </a:t>
            </a:r>
          </a:p>
          <a:p>
            <a:pPr marL="0" indent="0" algn="ctr">
              <a:buNone/>
            </a:pPr>
            <a:r>
              <a:rPr lang="es-MX" b="1" dirty="0"/>
              <a:t>“Vayan por todo el mundo y proclamen la Buena Noticia a toda criatura” (Mc. 16,15) </a:t>
            </a:r>
          </a:p>
        </p:txBody>
      </p:sp>
    </p:spTree>
    <p:extLst>
      <p:ext uri="{BB962C8B-B14F-4D97-AF65-F5344CB8AC3E}">
        <p14:creationId xmlns:p14="http://schemas.microsoft.com/office/powerpoint/2010/main" val="283963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5" descr="CAMAPANHA2008_CARTAZ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121" t="6116" r="2010" b="11873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-46038" y="6437313"/>
            <a:ext cx="782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sz="400">
                <a:solidFill>
                  <a:srgbClr val="00CCFF"/>
                </a:solidFill>
                <a:latin typeface="Comic Sans MS" pitchFamily="66" charset="0"/>
              </a:rPr>
              <a:t>Foto e arte: Rosha, CIMI</a:t>
            </a:r>
          </a:p>
        </p:txBody>
      </p:sp>
      <p:sp>
        <p:nvSpPr>
          <p:cNvPr id="162820" name="CaixaDeTexto 1"/>
          <p:cNvSpPr txBox="1">
            <a:spLocks noChangeArrowheads="1"/>
          </p:cNvSpPr>
          <p:nvPr/>
        </p:nvSpPr>
        <p:spPr bwMode="auto">
          <a:xfrm>
            <a:off x="-36067" y="188640"/>
            <a:ext cx="4464051" cy="190205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solidFill>
                  <a:srgbClr val="FFFF00"/>
                </a:solidFill>
                <a:latin typeface="Comic Sans MS" pitchFamily="66" charset="0"/>
              </a:rPr>
              <a:t>“Nuestra madre tierra nos cuida y nos alimenta.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solidFill>
                  <a:srgbClr val="FFFF00"/>
                </a:solidFill>
                <a:latin typeface="Comic Sans MS" pitchFamily="66" charset="0"/>
              </a:rPr>
              <a:t>Nosotros debemos cuidarla también...”</a:t>
            </a:r>
          </a:p>
        </p:txBody>
      </p:sp>
    </p:spTree>
    <p:extLst>
      <p:ext uri="{BB962C8B-B14F-4D97-AF65-F5344CB8AC3E}">
        <p14:creationId xmlns:p14="http://schemas.microsoft.com/office/powerpoint/2010/main" val="266506939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25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El tema que me han propuesto desarrollar es de gran actualidad para la humanidad de hoy y del futuro. Además estamos tocando un tema que nos exige promover un “diálogo - acción” como Iglesia, desde nuestra misión evangelizadora. </a:t>
            </a:r>
          </a:p>
          <a:p>
            <a:pPr>
              <a:buFontTx/>
              <a:buChar char="-"/>
            </a:pPr>
            <a:r>
              <a:rPr lang="es-MX" dirty="0"/>
              <a:t>“Cuestión social” </a:t>
            </a:r>
          </a:p>
          <a:p>
            <a:pPr>
              <a:buFontTx/>
              <a:buChar char="-"/>
            </a:pPr>
            <a:r>
              <a:rPr lang="es-MX" dirty="0"/>
              <a:t>“La preocupación por lo social” </a:t>
            </a:r>
          </a:p>
          <a:p>
            <a:pPr>
              <a:buFontTx/>
              <a:buChar char="-"/>
            </a:pPr>
            <a:r>
              <a:rPr lang="es-MX" dirty="0"/>
              <a:t>”La cuestión socio-ambiental” </a:t>
            </a:r>
          </a:p>
          <a:p>
            <a:pPr marL="0" indent="0">
              <a:buNone/>
            </a:pPr>
            <a:r>
              <a:rPr lang="es-MX" dirty="0"/>
              <a:t>Signo de esperanza: </a:t>
            </a:r>
          </a:p>
          <a:p>
            <a:pPr marL="0" indent="0">
              <a:buNone/>
            </a:pPr>
            <a:r>
              <a:rPr lang="es-MX" dirty="0"/>
              <a:t>Existe una creciente sensibilidad ecológica y una gran expectativa para buscar juntos una solución.</a:t>
            </a:r>
          </a:p>
        </p:txBody>
      </p:sp>
    </p:spTree>
    <p:extLst>
      <p:ext uri="{BB962C8B-B14F-4D97-AF65-F5344CB8AC3E}">
        <p14:creationId xmlns:p14="http://schemas.microsoft.com/office/powerpoint/2010/main" val="11383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TWIP_2003_1106_04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4375" y="0"/>
            <a:ext cx="10961688" cy="6840538"/>
          </a:xfrm>
          <a:noFill/>
        </p:spPr>
      </p:pic>
    </p:spTree>
    <p:extLst>
      <p:ext uri="{BB962C8B-B14F-4D97-AF65-F5344CB8AC3E}">
        <p14:creationId xmlns:p14="http://schemas.microsoft.com/office/powerpoint/2010/main" val="2667685317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 descr="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99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13262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4"/>
            <a:ext cx="5613984" cy="69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076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ECOLOGÍA INTEGRAL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680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Concepto clave de la Laudato si’. “Ecología integral” (cultural, económica, social, ambiental, espiritual y de la vida cotidiana), que “es inseparable de la noción de bien común” (LS, 158).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El Papa Francisco invita a todos los que habitamos este mundo a una  conversión ecológica (cf. LS 216-221).</a:t>
            </a:r>
          </a:p>
        </p:txBody>
      </p:sp>
    </p:spTree>
    <p:extLst>
      <p:ext uri="{BB962C8B-B14F-4D97-AF65-F5344CB8AC3E}">
        <p14:creationId xmlns:p14="http://schemas.microsoft.com/office/powerpoint/2010/main" val="41397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817835"/>
            <a:ext cx="8568000" cy="585152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Desde el principio la LS afirma que los análisis, necesarios en sí mismos, no son suficientes. Hace falta un “diálogo - acción” a todos los niveles (LS 15) para afrontar y resolver los problemas socio-ambientales y mitigar los efectos nocivos:</a:t>
            </a:r>
          </a:p>
          <a:p>
            <a:r>
              <a:rPr lang="es-MX" dirty="0"/>
              <a:t>Contaminación y cambio climático (LS, 20-26),</a:t>
            </a:r>
          </a:p>
          <a:p>
            <a:r>
              <a:rPr lang="es-MX" dirty="0"/>
              <a:t>la creciente escasez de agua (LS, 27-31) y </a:t>
            </a:r>
          </a:p>
          <a:p>
            <a:r>
              <a:rPr lang="es-MX" dirty="0"/>
              <a:t>la pérdida de la biodiversidad (LS, 32-42) que afectan principalmente a los más pobres (LS163)</a:t>
            </a:r>
          </a:p>
        </p:txBody>
      </p:sp>
    </p:spTree>
    <p:extLst>
      <p:ext uri="{BB962C8B-B14F-4D97-AF65-F5344CB8AC3E}">
        <p14:creationId xmlns:p14="http://schemas.microsoft.com/office/powerpoint/2010/main" val="37350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MX" sz="4000" b="1" dirty="0">
                <a:solidFill>
                  <a:srgbClr val="FF0000"/>
                </a:solidFill>
              </a:rPr>
              <a:t>Contaminación y cambio climático </a:t>
            </a:r>
            <a:br>
              <a:rPr lang="es-MX" sz="4000" b="1" dirty="0">
                <a:solidFill>
                  <a:srgbClr val="FF0000"/>
                </a:solidFill>
              </a:rPr>
            </a:br>
            <a:r>
              <a:rPr lang="es-MX" sz="3200" b="1" dirty="0">
                <a:solidFill>
                  <a:srgbClr val="FF0000"/>
                </a:solidFill>
              </a:rPr>
              <a:t>(LS, 20-26),</a:t>
            </a:r>
            <a:br>
              <a:rPr lang="es-MX" sz="3200" b="1" dirty="0">
                <a:solidFill>
                  <a:srgbClr val="FF0000"/>
                </a:solidFill>
              </a:rPr>
            </a:br>
            <a:endParaRPr lang="es-MX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917384"/>
            <a:ext cx="6623999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916832"/>
            <a:ext cx="6576000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44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rchbishop Pedro Barreto resu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On-screen Show (4:3)</PresentationFormat>
  <Paragraphs>85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Calibri</vt:lpstr>
      <vt:lpstr>Comic Sans MS</vt:lpstr>
      <vt:lpstr>Tahoma</vt:lpstr>
      <vt:lpstr>Tema de Office</vt:lpstr>
      <vt:lpstr>1_Tema de Office</vt:lpstr>
      <vt:lpstr>4_Tema de Office</vt:lpstr>
      <vt:lpstr>5_Tema de Office</vt:lpstr>
      <vt:lpstr>1_Archbishop Pedro Barreto resumen</vt:lpstr>
      <vt:lpstr>2_Tema de Office</vt:lpstr>
      <vt:lpstr>Design padrão</vt:lpstr>
      <vt:lpstr>EL PAPA FRANCISCO – 15 DE MARZO 2014</vt:lpstr>
      <vt:lpstr>“La dimensión socio-ambiental de la evangelización en la Laudato Sí” </vt:lpstr>
      <vt:lpstr>Introducción</vt:lpstr>
      <vt:lpstr>PowerPoint Presentation</vt:lpstr>
      <vt:lpstr>PowerPoint Presentation</vt:lpstr>
      <vt:lpstr>PowerPoint Presentation</vt:lpstr>
      <vt:lpstr>ECOLOGÍA INTEGRAL</vt:lpstr>
      <vt:lpstr>PowerPoint Presentation</vt:lpstr>
      <vt:lpstr>Contaminación y cambio climático  (LS, 20-26), </vt:lpstr>
      <vt:lpstr>PowerPoint Presentation</vt:lpstr>
      <vt:lpstr>La creciente escasez de agua  (LS, 27-31)   </vt:lpstr>
      <vt:lpstr>La pérdida de la biodiversidad (LS, 32-42) que afectan principalmente a los más pobres (LS163) </vt:lpstr>
      <vt:lpstr>PowerPoint Presentation</vt:lpstr>
      <vt:lpstr>DOS DIMENSIONES QUE SE INTEGRAN: SOCIAL Y AMBIENTAL</vt:lpstr>
      <vt:lpstr>RESPONSABILIDAD DE TODOS</vt:lpstr>
      <vt:lpstr>PowerPoint Presentation</vt:lpstr>
      <vt:lpstr>LA LAUDATO SI’ Y EL CUIDADO DE NUESTRA CASA COMÚN </vt:lpstr>
      <vt:lpstr>LA AMAZONÍA</vt:lpstr>
      <vt:lpstr>PowerPoint Presentation</vt:lpstr>
      <vt:lpstr>PowerPoint Presentation</vt:lpstr>
      <vt:lpstr>PowerPoint Presentation</vt:lpstr>
      <vt:lpstr>PowerPoint Presentation</vt:lpstr>
      <vt:lpstr>EXIGENCIA DE UN NUEVO PARADIGMA</vt:lpstr>
      <vt:lpstr>PowerPoint Presentation</vt:lpstr>
      <vt:lpstr>ACTUALIDAD DE LA PARTNERSCHAFT</vt:lpstr>
      <vt:lpstr>CONCLUSIÓN Y MISIÓN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Monseñor Pedro</dc:creator>
  <cp:lastModifiedBy>Tiberiu Szeles</cp:lastModifiedBy>
  <cp:revision>17</cp:revision>
  <dcterms:created xsi:type="dcterms:W3CDTF">2016-07-02T03:19:45Z</dcterms:created>
  <dcterms:modified xsi:type="dcterms:W3CDTF">2016-11-23T04:05:19Z</dcterms:modified>
</cp:coreProperties>
</file>